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8"/>
  </p:notesMasterIdLst>
  <p:sldIdLst>
    <p:sldId id="314" r:id="rId2"/>
    <p:sldId id="257" r:id="rId3"/>
    <p:sldId id="262" r:id="rId4"/>
    <p:sldId id="300" r:id="rId5"/>
    <p:sldId id="281" r:id="rId6"/>
    <p:sldId id="282" r:id="rId7"/>
    <p:sldId id="261" r:id="rId8"/>
    <p:sldId id="256" r:id="rId9"/>
    <p:sldId id="323" r:id="rId10"/>
    <p:sldId id="264" r:id="rId11"/>
    <p:sldId id="283" r:id="rId12"/>
    <p:sldId id="319" r:id="rId13"/>
    <p:sldId id="318" r:id="rId14"/>
    <p:sldId id="280" r:id="rId15"/>
    <p:sldId id="322" r:id="rId16"/>
    <p:sldId id="263" r:id="rId17"/>
    <p:sldId id="285" r:id="rId18"/>
    <p:sldId id="301" r:id="rId19"/>
    <p:sldId id="302" r:id="rId20"/>
    <p:sldId id="313" r:id="rId21"/>
    <p:sldId id="287" r:id="rId22"/>
    <p:sldId id="321" r:id="rId23"/>
    <p:sldId id="304" r:id="rId24"/>
    <p:sldId id="277" r:id="rId25"/>
    <p:sldId id="278" r:id="rId26"/>
    <p:sldId id="295" r:id="rId27"/>
    <p:sldId id="305" r:id="rId28"/>
    <p:sldId id="306" r:id="rId29"/>
    <p:sldId id="307" r:id="rId30"/>
    <p:sldId id="308" r:id="rId31"/>
    <p:sldId id="309" r:id="rId32"/>
    <p:sldId id="265" r:id="rId33"/>
    <p:sldId id="268" r:id="rId34"/>
    <p:sldId id="311" r:id="rId35"/>
    <p:sldId id="275" r:id="rId36"/>
    <p:sldId id="267" r:id="rId37"/>
    <p:sldId id="271" r:id="rId38"/>
    <p:sldId id="272" r:id="rId39"/>
    <p:sldId id="296" r:id="rId40"/>
    <p:sldId id="266" r:id="rId41"/>
    <p:sldId id="273" r:id="rId42"/>
    <p:sldId id="293" r:id="rId43"/>
    <p:sldId id="294" r:id="rId44"/>
    <p:sldId id="270" r:id="rId45"/>
    <p:sldId id="274" r:id="rId46"/>
    <p:sldId id="279" r:id="rId47"/>
  </p:sldIdLst>
  <p:sldSz cx="18288000" cy="10287000"/>
  <p:notesSz cx="10287000" cy="18288000"/>
  <p:embeddedFontLst>
    <p:embeddedFont>
      <p:font typeface="Noto Sans JP Light" panose="020B0300000000000000" pitchFamily="34" charset="-128"/>
      <p:regular r:id="rId49"/>
    </p:embeddedFont>
    <p:embeddedFont>
      <p:font typeface="Noto Serif JP" panose="02020400000000000000" pitchFamily="18" charset="-128"/>
      <p:regular r:id="rId50"/>
      <p:bold r:id="rId51"/>
    </p:embeddedFont>
    <p:embeddedFont>
      <p:font typeface="Noto Serif JP Bold" panose="02020700000000000000" pitchFamily="18" charset="-128"/>
      <p:bold r:id="rId52"/>
      <p:italic r:id="rId53"/>
    </p:embeddedFont>
    <p:embeddedFont>
      <p:font typeface="Noto Serif JP Light" panose="02020300000000000000" pitchFamily="18" charset="-128"/>
      <p:regular r:id="rId54"/>
    </p:embeddedFont>
    <p:embeddedFont>
      <p:font typeface="Noto Serif JP Medium" panose="02020500000000000000" pitchFamily="18" charset="-128"/>
      <p:regular r:id="rId55"/>
    </p:embeddedFont>
    <p:embeddedFont>
      <p:font typeface="Noto Serif JP Regular" panose="02020400000000000000" pitchFamily="18" charset="-128"/>
      <p:regular r:id="rId56"/>
      <p:bold r:id="rId57"/>
    </p:embeddedFont>
    <p:embeddedFont>
      <p:font typeface="Noto Serif JP SemiBold" panose="02020600000000000000" pitchFamily="18" charset="-128"/>
      <p:regular r:id="rId58"/>
      <p:bold r:id="rId59"/>
    </p:embeddedFont>
    <p:embeddedFont>
      <p:font typeface="Calibri" panose="020F0502020204030204" pitchFamily="34" charset="0"/>
      <p:regular r:id="rId60"/>
      <p:bold r:id="rId61"/>
      <p:italic r:id="rId62"/>
      <p:boldItalic r:id="rId63"/>
    </p:embeddedFont>
    <p:embeddedFont>
      <p:font typeface="游ゴシック" panose="020B0400000000000000" pitchFamily="34" charset="-128"/>
      <p:regular r:id="rId64"/>
      <p:bold r:id="rId6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B6C"/>
    <a:srgbClr val="BCA46F"/>
    <a:srgbClr val="02022E"/>
    <a:srgbClr val="34363D"/>
    <a:srgbClr val="C4C4C4"/>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88"/>
    <p:restoredTop sz="94610"/>
  </p:normalViewPr>
  <p:slideViewPr>
    <p:cSldViewPr snapToGrid="0" snapToObjects="1">
      <p:cViewPr varScale="1">
        <p:scale>
          <a:sx n="77" d="100"/>
          <a:sy n="77" d="100"/>
        </p:scale>
        <p:origin x="4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693248625428342E-3"/>
          <c:y val="0"/>
          <c:w val="0.82424188294095058"/>
          <c:h val="0.93012360419148332"/>
        </c:manualLayout>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D647-E24C-AFD1-9655C3070BCE}"/>
              </c:ext>
            </c:extLst>
          </c:dPt>
          <c:dPt>
            <c:idx val="1"/>
            <c:bubble3D val="0"/>
            <c:spPr>
              <a:solidFill>
                <a:srgbClr val="F2E8D3"/>
              </a:solidFill>
              <a:ln w="19050">
                <a:noFill/>
              </a:ln>
              <a:effectLst/>
            </c:spPr>
            <c:extLst>
              <c:ext xmlns:c16="http://schemas.microsoft.com/office/drawing/2014/chart" uri="{C3380CC4-5D6E-409C-BE32-E72D297353CC}">
                <c16:uniqueId val="{00000003-D647-E24C-AFD1-9655C3070BCE}"/>
              </c:ext>
            </c:extLst>
          </c:dPt>
          <c:dPt>
            <c:idx val="2"/>
            <c:bubble3D val="0"/>
            <c:spPr>
              <a:solidFill>
                <a:srgbClr val="BCA46F"/>
              </a:solidFill>
              <a:ln w="19050">
                <a:noFill/>
              </a:ln>
              <a:effectLst/>
            </c:spPr>
            <c:extLst>
              <c:ext xmlns:c16="http://schemas.microsoft.com/office/drawing/2014/chart" uri="{C3380CC4-5D6E-409C-BE32-E72D297353CC}">
                <c16:uniqueId val="{00000005-D647-E24C-AFD1-9655C3070BCE}"/>
              </c:ext>
            </c:extLst>
          </c:dPt>
          <c:dPt>
            <c:idx val="3"/>
            <c:bubble3D val="0"/>
            <c:spPr>
              <a:solidFill>
                <a:srgbClr val="BCA46F"/>
              </a:solidFill>
              <a:ln w="19050">
                <a:noFill/>
              </a:ln>
              <a:effectLst/>
            </c:spPr>
            <c:extLst>
              <c:ext xmlns:c16="http://schemas.microsoft.com/office/drawing/2014/chart" uri="{C3380CC4-5D6E-409C-BE32-E72D297353CC}">
                <c16:uniqueId val="{00000007-D647-E24C-AFD1-9655C3070BCE}"/>
              </c:ext>
            </c:extLst>
          </c:dPt>
          <c:cat>
            <c:strRef>
              <c:f>Sheet1!$A$2:$A$5</c:f>
              <c:strCache>
                <c:ptCount val="2"/>
                <c:pt idx="0">
                  <c:v>男性</c:v>
                </c:pt>
                <c:pt idx="1">
                  <c:v>女性</c:v>
                </c:pt>
              </c:strCache>
            </c:strRef>
          </c:cat>
          <c:val>
            <c:numRef>
              <c:f>Sheet1!$B$2:$B$5</c:f>
              <c:numCache>
                <c:formatCode>0.00%</c:formatCode>
                <c:ptCount val="4"/>
                <c:pt idx="0">
                  <c:v>0.57499999999999996</c:v>
                </c:pt>
                <c:pt idx="1">
                  <c:v>0.42499999999999999</c:v>
                </c:pt>
              </c:numCache>
            </c:numRef>
          </c:val>
          <c:extLst>
            <c:ext xmlns:c16="http://schemas.microsoft.com/office/drawing/2014/chart" uri="{C3380CC4-5D6E-409C-BE32-E72D297353CC}">
              <c16:uniqueId val="{00000008-D647-E24C-AFD1-9655C3070BCE}"/>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19EF-B744-B6D2-0AB6F66F11B6}"/>
              </c:ext>
            </c:extLst>
          </c:dPt>
          <c:dPt>
            <c:idx val="1"/>
            <c:bubble3D val="0"/>
            <c:explosion val="7"/>
            <c:spPr>
              <a:solidFill>
                <a:srgbClr val="EAD3A3"/>
              </a:solidFill>
              <a:ln w="19050">
                <a:noFill/>
              </a:ln>
              <a:effectLst/>
            </c:spPr>
            <c:extLst>
              <c:ext xmlns:c16="http://schemas.microsoft.com/office/drawing/2014/chart" uri="{C3380CC4-5D6E-409C-BE32-E72D297353CC}">
                <c16:uniqueId val="{00000003-19EF-B744-B6D2-0AB6F66F11B6}"/>
              </c:ext>
            </c:extLst>
          </c:dPt>
          <c:dPt>
            <c:idx val="2"/>
            <c:bubble3D val="0"/>
            <c:explosion val="21"/>
            <c:spPr>
              <a:solidFill>
                <a:srgbClr val="BCA46F"/>
              </a:solidFill>
              <a:ln w="19050">
                <a:noFill/>
              </a:ln>
              <a:effectLst/>
            </c:spPr>
            <c:extLst>
              <c:ext xmlns:c16="http://schemas.microsoft.com/office/drawing/2014/chart" uri="{C3380CC4-5D6E-409C-BE32-E72D297353CC}">
                <c16:uniqueId val="{00000005-19EF-B744-B6D2-0AB6F66F11B6}"/>
              </c:ext>
            </c:extLst>
          </c:dPt>
          <c:dPt>
            <c:idx val="3"/>
            <c:bubble3D val="0"/>
            <c:explosion val="8"/>
            <c:spPr>
              <a:solidFill>
                <a:srgbClr val="BCA46F"/>
              </a:solidFill>
              <a:ln w="19050">
                <a:noFill/>
              </a:ln>
              <a:effectLst/>
            </c:spPr>
            <c:extLst>
              <c:ext xmlns:c16="http://schemas.microsoft.com/office/drawing/2014/chart" uri="{C3380CC4-5D6E-409C-BE32-E72D297353CC}">
                <c16:uniqueId val="{00000007-19EF-B744-B6D2-0AB6F66F11B6}"/>
              </c:ext>
            </c:extLst>
          </c:dPt>
          <c:dPt>
            <c:idx val="4"/>
            <c:bubble3D val="0"/>
            <c:spPr>
              <a:solidFill>
                <a:srgbClr val="BCA46F"/>
              </a:solidFill>
              <a:ln w="19050">
                <a:noFill/>
              </a:ln>
              <a:effectLst/>
            </c:spPr>
            <c:extLst>
              <c:ext xmlns:c16="http://schemas.microsoft.com/office/drawing/2014/chart" uri="{C3380CC4-5D6E-409C-BE32-E72D297353CC}">
                <c16:uniqueId val="{00000009-19EF-B744-B6D2-0AB6F66F11B6}"/>
              </c:ext>
            </c:extLst>
          </c:dPt>
          <c:dPt>
            <c:idx val="5"/>
            <c:bubble3D val="0"/>
            <c:spPr>
              <a:solidFill>
                <a:srgbClr val="BCA46F"/>
              </a:solidFill>
              <a:ln w="19050">
                <a:noFill/>
              </a:ln>
              <a:effectLst/>
            </c:spPr>
            <c:extLst>
              <c:ext xmlns:c16="http://schemas.microsoft.com/office/drawing/2014/chart" uri="{C3380CC4-5D6E-409C-BE32-E72D297353CC}">
                <c16:uniqueId val="{0000000B-19EF-B744-B6D2-0AB6F66F11B6}"/>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C-19EF-B744-B6D2-0AB6F66F11B6}"/>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E-19EF-B744-B6D2-0AB6F66F11B6}"/>
              </c:ext>
            </c:extLst>
          </c:dPt>
          <c:dPt>
            <c:idx val="1"/>
            <c:bubble3D val="0"/>
            <c:spPr>
              <a:solidFill>
                <a:srgbClr val="BCA46F"/>
              </a:solidFill>
              <a:ln w="19050">
                <a:noFill/>
              </a:ln>
              <a:effectLst/>
            </c:spPr>
            <c:extLst>
              <c:ext xmlns:c16="http://schemas.microsoft.com/office/drawing/2014/chart" uri="{C3380CC4-5D6E-409C-BE32-E72D297353CC}">
                <c16:uniqueId val="{00000010-19EF-B744-B6D2-0AB6F66F11B6}"/>
              </c:ext>
            </c:extLst>
          </c:dPt>
          <c:dPt>
            <c:idx val="2"/>
            <c:bubble3D val="0"/>
            <c:spPr>
              <a:solidFill>
                <a:srgbClr val="EAD3A3"/>
              </a:solidFill>
              <a:ln w="19050">
                <a:noFill/>
              </a:ln>
              <a:effectLst/>
            </c:spPr>
            <c:extLst>
              <c:ext xmlns:c16="http://schemas.microsoft.com/office/drawing/2014/chart" uri="{C3380CC4-5D6E-409C-BE32-E72D297353CC}">
                <c16:uniqueId val="{00000012-19EF-B744-B6D2-0AB6F66F11B6}"/>
              </c:ext>
            </c:extLst>
          </c:dPt>
          <c:dPt>
            <c:idx val="3"/>
            <c:bubble3D val="0"/>
            <c:spPr>
              <a:solidFill>
                <a:srgbClr val="C9A75F"/>
              </a:solidFill>
              <a:ln w="19050">
                <a:noFill/>
              </a:ln>
              <a:effectLst/>
            </c:spPr>
            <c:extLst>
              <c:ext xmlns:c16="http://schemas.microsoft.com/office/drawing/2014/chart" uri="{C3380CC4-5D6E-409C-BE32-E72D297353CC}">
                <c16:uniqueId val="{00000014-19EF-B744-B6D2-0AB6F66F11B6}"/>
              </c:ext>
            </c:extLst>
          </c:dPt>
          <c:dPt>
            <c:idx val="4"/>
            <c:bubble3D val="0"/>
            <c:spPr>
              <a:solidFill>
                <a:srgbClr val="A48C59"/>
              </a:solidFill>
              <a:ln w="19050">
                <a:noFill/>
              </a:ln>
              <a:effectLst/>
            </c:spPr>
            <c:extLst>
              <c:ext xmlns:c16="http://schemas.microsoft.com/office/drawing/2014/chart" uri="{C3380CC4-5D6E-409C-BE32-E72D297353CC}">
                <c16:uniqueId val="{00000016-19EF-B744-B6D2-0AB6F66F11B6}"/>
              </c:ext>
            </c:extLst>
          </c:dPt>
          <c:dPt>
            <c:idx val="5"/>
            <c:bubble3D val="0"/>
            <c:spPr>
              <a:solidFill>
                <a:srgbClr val="F2E8D3"/>
              </a:solidFill>
              <a:ln w="19050">
                <a:noFill/>
              </a:ln>
              <a:effectLst/>
            </c:spPr>
            <c:extLst>
              <c:ext xmlns:c16="http://schemas.microsoft.com/office/drawing/2014/chart" uri="{C3380CC4-5D6E-409C-BE32-E72D297353CC}">
                <c16:uniqueId val="{00000018-19EF-B744-B6D2-0AB6F66F11B6}"/>
              </c:ext>
            </c:extLst>
          </c:dPt>
          <c:val>
            <c:numRef>
              <c:f>Sheet1!$F$1:$F$6</c:f>
              <c:numCache>
                <c:formatCode>0.00%</c:formatCode>
                <c:ptCount val="6"/>
                <c:pt idx="0">
                  <c:v>0</c:v>
                </c:pt>
                <c:pt idx="1">
                  <c:v>0.17499999999999999</c:v>
                </c:pt>
                <c:pt idx="2">
                  <c:v>0.216</c:v>
                </c:pt>
                <c:pt idx="3">
                  <c:v>0.247</c:v>
                </c:pt>
                <c:pt idx="4">
                  <c:v>0.215</c:v>
                </c:pt>
                <c:pt idx="5">
                  <c:v>0.14799999999999999</c:v>
                </c:pt>
              </c:numCache>
            </c:numRef>
          </c:val>
          <c:extLst>
            <c:ext xmlns:c16="http://schemas.microsoft.com/office/drawing/2014/chart" uri="{C3380CC4-5D6E-409C-BE32-E72D297353CC}">
              <c16:uniqueId val="{00000019-19EF-B744-B6D2-0AB6F66F11B6}"/>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a:noFill/>
            </a:ln>
          </c:spPr>
          <c:dPt>
            <c:idx val="0"/>
            <c:bubble3D val="0"/>
            <c:spPr>
              <a:solidFill>
                <a:srgbClr val="BCA46F"/>
              </a:solidFill>
              <a:ln w="19050">
                <a:noFill/>
              </a:ln>
              <a:effectLst/>
            </c:spPr>
            <c:extLst>
              <c:ext xmlns:c16="http://schemas.microsoft.com/office/drawing/2014/chart" uri="{C3380CC4-5D6E-409C-BE32-E72D297353CC}">
                <c16:uniqueId val="{00000001-003A-AD4C-B680-035655C81CA1}"/>
              </c:ext>
            </c:extLst>
          </c:dPt>
          <c:dPt>
            <c:idx val="1"/>
            <c:bubble3D val="0"/>
            <c:spPr>
              <a:solidFill>
                <a:srgbClr val="EAD3A3"/>
              </a:solidFill>
              <a:ln w="19050">
                <a:noFill/>
              </a:ln>
              <a:effectLst/>
            </c:spPr>
            <c:extLst>
              <c:ext xmlns:c16="http://schemas.microsoft.com/office/drawing/2014/chart" uri="{C3380CC4-5D6E-409C-BE32-E72D297353CC}">
                <c16:uniqueId val="{00000003-003A-AD4C-B680-035655C81CA1}"/>
              </c:ext>
            </c:extLst>
          </c:dPt>
          <c:dPt>
            <c:idx val="2"/>
            <c:bubble3D val="0"/>
            <c:spPr>
              <a:solidFill>
                <a:srgbClr val="C4C4C4"/>
              </a:solidFill>
              <a:ln w="19050">
                <a:noFill/>
              </a:ln>
              <a:effectLst/>
            </c:spPr>
            <c:extLst>
              <c:ext xmlns:c16="http://schemas.microsoft.com/office/drawing/2014/chart" uri="{C3380CC4-5D6E-409C-BE32-E72D297353CC}">
                <c16:uniqueId val="{00000005-003A-AD4C-B680-035655C81CA1}"/>
              </c:ext>
            </c:extLst>
          </c:dPt>
          <c:dPt>
            <c:idx val="3"/>
            <c:bubble3D val="0"/>
            <c:spPr>
              <a:solidFill>
                <a:srgbClr val="A48C59"/>
              </a:solidFill>
              <a:ln w="19050">
                <a:noFill/>
              </a:ln>
              <a:effectLst/>
            </c:spPr>
            <c:extLst>
              <c:ext xmlns:c16="http://schemas.microsoft.com/office/drawing/2014/chart" uri="{C3380CC4-5D6E-409C-BE32-E72D297353CC}">
                <c16:uniqueId val="{00000007-003A-AD4C-B680-035655C81CA1}"/>
              </c:ext>
            </c:extLst>
          </c:dPt>
          <c:cat>
            <c:strRef>
              <c:f>Sheet1!$A$2:$A$5</c:f>
              <c:strCache>
                <c:ptCount val="3"/>
                <c:pt idx="0">
                  <c:v>第 1 四半期</c:v>
                </c:pt>
                <c:pt idx="1">
                  <c:v>第 2 四半期</c:v>
                </c:pt>
                <c:pt idx="2">
                  <c:v>第 3 四半期</c:v>
                </c:pt>
              </c:strCache>
            </c:strRef>
          </c:cat>
          <c:val>
            <c:numRef>
              <c:f>Sheet1!$B$2:$B$5</c:f>
              <c:numCache>
                <c:formatCode>0.00%</c:formatCode>
                <c:ptCount val="4"/>
                <c:pt idx="0">
                  <c:v>0.158</c:v>
                </c:pt>
                <c:pt idx="1">
                  <c:v>0.52400000000000002</c:v>
                </c:pt>
                <c:pt idx="2">
                  <c:v>0.318</c:v>
                </c:pt>
              </c:numCache>
            </c:numRef>
          </c:val>
          <c:extLst>
            <c:ext xmlns:c16="http://schemas.microsoft.com/office/drawing/2014/chart" uri="{C3380CC4-5D6E-409C-BE32-E72D297353CC}">
              <c16:uniqueId val="{00000008-003A-AD4C-B680-035655C81CA1}"/>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70B2-4D4F-9039-43B88F5423E6}"/>
              </c:ext>
            </c:extLst>
          </c:dPt>
          <c:dPt>
            <c:idx val="1"/>
            <c:bubble3D val="0"/>
            <c:spPr>
              <a:solidFill>
                <a:srgbClr val="F2E8D3"/>
              </a:solidFill>
              <a:ln w="19050">
                <a:noFill/>
              </a:ln>
              <a:effectLst/>
            </c:spPr>
            <c:extLst>
              <c:ext xmlns:c16="http://schemas.microsoft.com/office/drawing/2014/chart" uri="{C3380CC4-5D6E-409C-BE32-E72D297353CC}">
                <c16:uniqueId val="{00000003-70B2-4D4F-9039-43B88F5423E6}"/>
              </c:ext>
            </c:extLst>
          </c:dPt>
          <c:dPt>
            <c:idx val="2"/>
            <c:bubble3D val="0"/>
            <c:spPr>
              <a:solidFill>
                <a:srgbClr val="C4C4C4"/>
              </a:solidFill>
              <a:ln w="19050">
                <a:noFill/>
              </a:ln>
              <a:effectLst/>
            </c:spPr>
            <c:extLst>
              <c:ext xmlns:c16="http://schemas.microsoft.com/office/drawing/2014/chart" uri="{C3380CC4-5D6E-409C-BE32-E72D297353CC}">
                <c16:uniqueId val="{00000005-70B2-4D4F-9039-43B88F5423E6}"/>
              </c:ext>
            </c:extLst>
          </c:dPt>
          <c:dPt>
            <c:idx val="3"/>
            <c:bubble3D val="0"/>
            <c:spPr>
              <a:solidFill>
                <a:srgbClr val="BCA46F"/>
              </a:solidFill>
              <a:ln w="19050">
                <a:noFill/>
              </a:ln>
              <a:effectLst/>
            </c:spPr>
            <c:extLst>
              <c:ext xmlns:c16="http://schemas.microsoft.com/office/drawing/2014/chart" uri="{C3380CC4-5D6E-409C-BE32-E72D297353CC}">
                <c16:uniqueId val="{00000007-70B2-4D4F-9039-43B88F5423E6}"/>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0.379</c:v>
                </c:pt>
                <c:pt idx="1">
                  <c:v>0.27200000000000002</c:v>
                </c:pt>
                <c:pt idx="2">
                  <c:v>0.30199999999999999</c:v>
                </c:pt>
              </c:numCache>
            </c:numRef>
          </c:val>
          <c:extLst>
            <c:ext xmlns:c16="http://schemas.microsoft.com/office/drawing/2014/chart" uri="{C3380CC4-5D6E-409C-BE32-E72D297353CC}">
              <c16:uniqueId val="{00000008-70B2-4D4F-9039-43B88F5423E6}"/>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FC59-FE41-B580-D21E521F7F9B}"/>
              </c:ext>
            </c:extLst>
          </c:dPt>
          <c:dPt>
            <c:idx val="1"/>
            <c:bubble3D val="0"/>
            <c:spPr>
              <a:solidFill>
                <a:srgbClr val="F2E8D3"/>
              </a:solidFill>
              <a:ln w="19050">
                <a:noFill/>
              </a:ln>
              <a:effectLst/>
            </c:spPr>
            <c:extLst>
              <c:ext xmlns:c16="http://schemas.microsoft.com/office/drawing/2014/chart" uri="{C3380CC4-5D6E-409C-BE32-E72D297353CC}">
                <c16:uniqueId val="{00000003-FC59-FE41-B580-D21E521F7F9B}"/>
              </c:ext>
            </c:extLst>
          </c:dPt>
          <c:dPt>
            <c:idx val="2"/>
            <c:bubble3D val="0"/>
            <c:spPr>
              <a:solidFill>
                <a:srgbClr val="C4C4C4"/>
              </a:solidFill>
              <a:ln w="19050">
                <a:noFill/>
              </a:ln>
              <a:effectLst/>
            </c:spPr>
            <c:extLst>
              <c:ext xmlns:c16="http://schemas.microsoft.com/office/drawing/2014/chart" uri="{C3380CC4-5D6E-409C-BE32-E72D297353CC}">
                <c16:uniqueId val="{00000005-FC59-FE41-B580-D21E521F7F9B}"/>
              </c:ext>
            </c:extLst>
          </c:dPt>
          <c:dPt>
            <c:idx val="3"/>
            <c:bubble3D val="0"/>
            <c:spPr>
              <a:solidFill>
                <a:srgbClr val="BCA46F"/>
              </a:solidFill>
              <a:ln w="19050">
                <a:noFill/>
              </a:ln>
              <a:effectLst/>
            </c:spPr>
            <c:extLst>
              <c:ext xmlns:c16="http://schemas.microsoft.com/office/drawing/2014/chart" uri="{C3380CC4-5D6E-409C-BE32-E72D297353CC}">
                <c16:uniqueId val="{00000007-FC59-FE41-B580-D21E521F7F9B}"/>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0.53900000000000003</c:v>
                </c:pt>
                <c:pt idx="1">
                  <c:v>0.28499999999999998</c:v>
                </c:pt>
                <c:pt idx="2">
                  <c:v>0.17599999999999999</c:v>
                </c:pt>
              </c:numCache>
            </c:numRef>
          </c:val>
          <c:extLst>
            <c:ext xmlns:c16="http://schemas.microsoft.com/office/drawing/2014/chart" uri="{C3380CC4-5D6E-409C-BE32-E72D297353CC}">
              <c16:uniqueId val="{00000008-FC59-FE41-B580-D21E521F7F9B}"/>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2286-4643-B63F-3D8C90B96078}"/>
              </c:ext>
            </c:extLst>
          </c:dPt>
          <c:dPt>
            <c:idx val="1"/>
            <c:bubble3D val="0"/>
            <c:spPr>
              <a:solidFill>
                <a:srgbClr val="F2E8D3"/>
              </a:solidFill>
              <a:ln w="19050">
                <a:noFill/>
              </a:ln>
              <a:effectLst/>
            </c:spPr>
            <c:extLst>
              <c:ext xmlns:c16="http://schemas.microsoft.com/office/drawing/2014/chart" uri="{C3380CC4-5D6E-409C-BE32-E72D297353CC}">
                <c16:uniqueId val="{00000003-2286-4643-B63F-3D8C90B96078}"/>
              </c:ext>
            </c:extLst>
          </c:dPt>
          <c:dPt>
            <c:idx val="2"/>
            <c:bubble3D val="0"/>
            <c:spPr>
              <a:solidFill>
                <a:srgbClr val="C4C4C4"/>
              </a:solidFill>
              <a:ln w="19050">
                <a:noFill/>
              </a:ln>
              <a:effectLst/>
            </c:spPr>
            <c:extLst>
              <c:ext xmlns:c16="http://schemas.microsoft.com/office/drawing/2014/chart" uri="{C3380CC4-5D6E-409C-BE32-E72D297353CC}">
                <c16:uniqueId val="{00000005-2286-4643-B63F-3D8C90B96078}"/>
              </c:ext>
            </c:extLst>
          </c:dPt>
          <c:dPt>
            <c:idx val="3"/>
            <c:bubble3D val="0"/>
            <c:spPr>
              <a:solidFill>
                <a:srgbClr val="BCA46F"/>
              </a:solidFill>
              <a:ln w="19050">
                <a:noFill/>
              </a:ln>
              <a:effectLst/>
            </c:spPr>
            <c:extLst>
              <c:ext xmlns:c16="http://schemas.microsoft.com/office/drawing/2014/chart" uri="{C3380CC4-5D6E-409C-BE32-E72D297353CC}">
                <c16:uniqueId val="{00000007-2286-4643-B63F-3D8C90B9607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0.43</c:v>
                </c:pt>
                <c:pt idx="1">
                  <c:v>0.32300000000000001</c:v>
                </c:pt>
                <c:pt idx="2">
                  <c:v>0.247</c:v>
                </c:pt>
              </c:numCache>
            </c:numRef>
          </c:val>
          <c:extLst>
            <c:ext xmlns:c16="http://schemas.microsoft.com/office/drawing/2014/chart" uri="{C3380CC4-5D6E-409C-BE32-E72D297353CC}">
              <c16:uniqueId val="{00000008-2286-4643-B63F-3D8C90B9607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296592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481355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44934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353284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10</a:t>
            </a:r>
            <a:r>
              <a:rPr lang="en-US" sz="975" b="0" i="0" kern="0" spc="98">
                <a:solidFill>
                  <a:srgbClr val="E8E8E8"/>
                </a:solidFill>
                <a:latin typeface="Noto Serif JP Regular" pitchFamily="34" charset="0"/>
                <a:ea typeface="Noto Serif JP Regular" pitchFamily="34" charset="-122"/>
                <a:cs typeface="Noto Serif JP Regular" pitchFamily="34" charset="-120"/>
              </a:rPr>
              <a:t> </a:t>
            </a:r>
            <a:endParaRPr lang="en-US" sz="975"/>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12</a:t>
            </a:r>
            <a:r>
              <a:rPr lang="en-US" sz="975" b="0" i="0" kern="0" spc="98">
                <a:solidFill>
                  <a:srgbClr val="E8E8E8"/>
                </a:solidFill>
                <a:latin typeface="Noto Serif JP Regular" pitchFamily="34" charset="0"/>
                <a:ea typeface="Noto Serif JP Regular" pitchFamily="34" charset="-122"/>
                <a:cs typeface="Noto Serif JP Regular" pitchFamily="34" charset="-120"/>
              </a:rPr>
              <a:t> </a:t>
            </a:r>
            <a:endParaRPr lang="en-US" sz="975"/>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10</a:t>
            </a:r>
            <a:r>
              <a:rPr lang="en-US" sz="975" b="0" i="0" kern="0" spc="98">
                <a:solidFill>
                  <a:srgbClr val="E8E8E8"/>
                </a:solidFill>
                <a:latin typeface="Noto Serif JP Regular" pitchFamily="34" charset="0"/>
                <a:ea typeface="Noto Serif JP Regular" pitchFamily="34" charset="-122"/>
                <a:cs typeface="Noto Serif JP Regular" pitchFamily="34" charset="-120"/>
              </a:rPr>
              <a:t> </a:t>
            </a:r>
            <a:endParaRPr lang="en-US" sz="975"/>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12</a:t>
            </a:r>
            <a:r>
              <a:rPr lang="en-US" sz="975" b="0" i="0" kern="0" spc="98">
                <a:solidFill>
                  <a:srgbClr val="E8E8E8"/>
                </a:solidFill>
                <a:latin typeface="Noto Serif JP Regular" pitchFamily="34" charset="0"/>
                <a:ea typeface="Noto Serif JP Regular" pitchFamily="34" charset="-122"/>
                <a:cs typeface="Noto Serif JP Regular" pitchFamily="34" charset="-120"/>
              </a:rPr>
              <a:t> </a:t>
            </a:r>
            <a:endParaRPr lang="en-US" sz="975"/>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66.svg"/><Relationship Id="rId12" Type="http://schemas.openxmlformats.org/officeDocument/2006/relationships/image" Target="../media/image70.svg"/><Relationship Id="rId2" Type="http://schemas.openxmlformats.org/officeDocument/2006/relationships/notesSlide" Target="../notesSlides/notesSlide11.xml"/><Relationship Id="rId16"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chart" Target="../charts/chart1.xml"/><Relationship Id="rId15" Type="http://schemas.openxmlformats.org/officeDocument/2006/relationships/chart" Target="../charts/chart3.xml"/><Relationship Id="rId10" Type="http://schemas.openxmlformats.org/officeDocument/2006/relationships/image" Target="../media/image68.svg"/><Relationship Id="rId4" Type="http://schemas.openxmlformats.org/officeDocument/2006/relationships/image" Target="../media/image64.svg"/><Relationship Id="rId9" Type="http://schemas.openxmlformats.org/officeDocument/2006/relationships/image" Target="../media/image67.png"/><Relationship Id="rId14" Type="http://schemas.openxmlformats.org/officeDocument/2006/relationships/image" Target="../media/image72.svg"/></Relationships>
</file>

<file path=ppt/slides/_rels/slide1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89.png"/><Relationship Id="rId26" Type="http://schemas.openxmlformats.org/officeDocument/2006/relationships/image" Target="../media/image97.png"/><Relationship Id="rId3" Type="http://schemas.openxmlformats.org/officeDocument/2006/relationships/image" Target="../media/image74.svg"/><Relationship Id="rId21" Type="http://schemas.openxmlformats.org/officeDocument/2006/relationships/image" Target="../media/image92.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5" Type="http://schemas.openxmlformats.org/officeDocument/2006/relationships/image" Target="../media/image96.svg"/><Relationship Id="rId2" Type="http://schemas.openxmlformats.org/officeDocument/2006/relationships/image" Target="../media/image73.png"/><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image" Target="../media/image100.sv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svg"/><Relationship Id="rId24" Type="http://schemas.openxmlformats.org/officeDocument/2006/relationships/image" Target="../media/image95.png"/><Relationship Id="rId5" Type="http://schemas.openxmlformats.org/officeDocument/2006/relationships/image" Target="../media/image76.svg"/><Relationship Id="rId15" Type="http://schemas.openxmlformats.org/officeDocument/2006/relationships/image" Target="../media/image86.svg"/><Relationship Id="rId23" Type="http://schemas.openxmlformats.org/officeDocument/2006/relationships/image" Target="../media/image94.svg"/><Relationship Id="rId28" Type="http://schemas.openxmlformats.org/officeDocument/2006/relationships/image" Target="../media/image99.png"/><Relationship Id="rId10" Type="http://schemas.openxmlformats.org/officeDocument/2006/relationships/image" Target="../media/image81.png"/><Relationship Id="rId19" Type="http://schemas.openxmlformats.org/officeDocument/2006/relationships/image" Target="../media/image90.sv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svg"/></Relationships>
</file>

<file path=ppt/slides/_rels/slide1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svg"/></Relationships>
</file>

<file path=ppt/slides/_rels/slide14.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png"/><Relationship Id="rId18" Type="http://schemas.openxmlformats.org/officeDocument/2006/relationships/image" Target="../media/image124.svg"/><Relationship Id="rId26" Type="http://schemas.openxmlformats.org/officeDocument/2006/relationships/image" Target="../media/image132.svg"/><Relationship Id="rId3" Type="http://schemas.openxmlformats.org/officeDocument/2006/relationships/image" Target="../media/image49.png"/><Relationship Id="rId21" Type="http://schemas.openxmlformats.org/officeDocument/2006/relationships/image" Target="../media/image127.png"/><Relationship Id="rId7" Type="http://schemas.openxmlformats.org/officeDocument/2006/relationships/image" Target="../media/image113.png"/><Relationship Id="rId12" Type="http://schemas.openxmlformats.org/officeDocument/2006/relationships/image" Target="../media/image118.svg"/><Relationship Id="rId17" Type="http://schemas.openxmlformats.org/officeDocument/2006/relationships/image" Target="../media/image123.png"/><Relationship Id="rId25" Type="http://schemas.openxmlformats.org/officeDocument/2006/relationships/image" Target="../media/image131.png"/><Relationship Id="rId2" Type="http://schemas.openxmlformats.org/officeDocument/2006/relationships/notesSlide" Target="../notesSlides/notesSlide12.xml"/><Relationship Id="rId16" Type="http://schemas.openxmlformats.org/officeDocument/2006/relationships/image" Target="../media/image122.svg"/><Relationship Id="rId20" Type="http://schemas.openxmlformats.org/officeDocument/2006/relationships/image" Target="../media/image126.svg"/><Relationship Id="rId1" Type="http://schemas.openxmlformats.org/officeDocument/2006/relationships/slideLayout" Target="../slideLayouts/slideLayout2.xml"/><Relationship Id="rId6" Type="http://schemas.openxmlformats.org/officeDocument/2006/relationships/image" Target="../media/image112.svg"/><Relationship Id="rId11" Type="http://schemas.openxmlformats.org/officeDocument/2006/relationships/image" Target="../media/image117.png"/><Relationship Id="rId24" Type="http://schemas.openxmlformats.org/officeDocument/2006/relationships/image" Target="../media/image130.sv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10" Type="http://schemas.openxmlformats.org/officeDocument/2006/relationships/image" Target="../media/image116.svg"/><Relationship Id="rId19" Type="http://schemas.openxmlformats.org/officeDocument/2006/relationships/image" Target="../media/image125.png"/><Relationship Id="rId4" Type="http://schemas.openxmlformats.org/officeDocument/2006/relationships/image" Target="../media/image50.svg"/><Relationship Id="rId9" Type="http://schemas.openxmlformats.org/officeDocument/2006/relationships/image" Target="../media/image115.png"/><Relationship Id="rId14" Type="http://schemas.openxmlformats.org/officeDocument/2006/relationships/image" Target="../media/image120.svg"/><Relationship Id="rId22" Type="http://schemas.openxmlformats.org/officeDocument/2006/relationships/image" Target="../media/image128.svg"/><Relationship Id="rId27" Type="http://schemas.openxmlformats.org/officeDocument/2006/relationships/image" Target="../media/image133.png"/></Relationships>
</file>

<file path=ppt/slides/_rels/slide15.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svg"/><Relationship Id="rId3" Type="http://schemas.openxmlformats.org/officeDocument/2006/relationships/chart" Target="../charts/chart5.xml"/><Relationship Id="rId7" Type="http://schemas.openxmlformats.org/officeDocument/2006/relationships/image" Target="../media/image135.svg"/><Relationship Id="rId12" Type="http://schemas.openxmlformats.org/officeDocument/2006/relationships/image" Target="../media/image140.png"/><Relationship Id="rId17" Type="http://schemas.openxmlformats.org/officeDocument/2006/relationships/image" Target="../media/image145.svg"/><Relationship Id="rId2" Type="http://schemas.openxmlformats.org/officeDocument/2006/relationships/notesSlide" Target="../notesSlides/notesSlide13.xml"/><Relationship Id="rId16"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svg"/><Relationship Id="rId5" Type="http://schemas.openxmlformats.org/officeDocument/2006/relationships/chart" Target="../charts/chart7.xml"/><Relationship Id="rId15" Type="http://schemas.openxmlformats.org/officeDocument/2006/relationships/image" Target="../media/image143.svg"/><Relationship Id="rId10" Type="http://schemas.openxmlformats.org/officeDocument/2006/relationships/image" Target="../media/image138.png"/><Relationship Id="rId4" Type="http://schemas.openxmlformats.org/officeDocument/2006/relationships/chart" Target="../charts/chart6.xml"/><Relationship Id="rId9" Type="http://schemas.openxmlformats.org/officeDocument/2006/relationships/image" Target="../media/image137.svg"/><Relationship Id="rId14" Type="http://schemas.openxmlformats.org/officeDocument/2006/relationships/image" Target="../media/image142.png"/></Relationships>
</file>

<file path=ppt/slides/_rels/slide16.xml.rels><?xml version="1.0" encoding="UTF-8" standalone="yes"?>
<Relationships xmlns="http://schemas.openxmlformats.org/package/2006/relationships"><Relationship Id="rId3" Type="http://schemas.openxmlformats.org/officeDocument/2006/relationships/image" Target="../media/image146.jpg"/><Relationship Id="rId7" Type="http://schemas.openxmlformats.org/officeDocument/2006/relationships/image" Target="../media/image15.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3" Type="http://schemas.openxmlformats.org/officeDocument/2006/relationships/image" Target="../media/image157.png"/><Relationship Id="rId18" Type="http://schemas.openxmlformats.org/officeDocument/2006/relationships/image" Target="../media/image162.svg"/><Relationship Id="rId26" Type="http://schemas.openxmlformats.org/officeDocument/2006/relationships/image" Target="../media/image170.svg"/><Relationship Id="rId39" Type="http://schemas.openxmlformats.org/officeDocument/2006/relationships/image" Target="../media/image183.png"/><Relationship Id="rId21" Type="http://schemas.openxmlformats.org/officeDocument/2006/relationships/image" Target="../media/image165.png"/><Relationship Id="rId34" Type="http://schemas.openxmlformats.org/officeDocument/2006/relationships/image" Target="../media/image178.svg"/><Relationship Id="rId42" Type="http://schemas.openxmlformats.org/officeDocument/2006/relationships/image" Target="../media/image186.svg"/><Relationship Id="rId47" Type="http://schemas.openxmlformats.org/officeDocument/2006/relationships/image" Target="../media/image191.png"/><Relationship Id="rId7" Type="http://schemas.openxmlformats.org/officeDocument/2006/relationships/image" Target="../media/image151.png"/><Relationship Id="rId2" Type="http://schemas.openxmlformats.org/officeDocument/2006/relationships/notesSlide" Target="../notesSlides/notesSlide15.xml"/><Relationship Id="rId16" Type="http://schemas.openxmlformats.org/officeDocument/2006/relationships/image" Target="../media/image160.svg"/><Relationship Id="rId29" Type="http://schemas.openxmlformats.org/officeDocument/2006/relationships/image" Target="../media/image173.png"/><Relationship Id="rId1" Type="http://schemas.openxmlformats.org/officeDocument/2006/relationships/slideLayout" Target="../slideLayouts/slideLayout1.xml"/><Relationship Id="rId6" Type="http://schemas.openxmlformats.org/officeDocument/2006/relationships/image" Target="../media/image150.svg"/><Relationship Id="rId11" Type="http://schemas.openxmlformats.org/officeDocument/2006/relationships/image" Target="../media/image155.png"/><Relationship Id="rId24" Type="http://schemas.openxmlformats.org/officeDocument/2006/relationships/image" Target="../media/image168.svg"/><Relationship Id="rId32" Type="http://schemas.openxmlformats.org/officeDocument/2006/relationships/image" Target="../media/image176.svg"/><Relationship Id="rId37" Type="http://schemas.openxmlformats.org/officeDocument/2006/relationships/image" Target="../media/image181.png"/><Relationship Id="rId40" Type="http://schemas.openxmlformats.org/officeDocument/2006/relationships/image" Target="../media/image184.svg"/><Relationship Id="rId45" Type="http://schemas.openxmlformats.org/officeDocument/2006/relationships/image" Target="../media/image189.png"/><Relationship Id="rId5" Type="http://schemas.openxmlformats.org/officeDocument/2006/relationships/image" Target="../media/image149.png"/><Relationship Id="rId15" Type="http://schemas.openxmlformats.org/officeDocument/2006/relationships/image" Target="../media/image159.png"/><Relationship Id="rId23" Type="http://schemas.openxmlformats.org/officeDocument/2006/relationships/image" Target="../media/image167.png"/><Relationship Id="rId28" Type="http://schemas.openxmlformats.org/officeDocument/2006/relationships/image" Target="../media/image172.svg"/><Relationship Id="rId36" Type="http://schemas.openxmlformats.org/officeDocument/2006/relationships/image" Target="../media/image180.svg"/><Relationship Id="rId10" Type="http://schemas.openxmlformats.org/officeDocument/2006/relationships/image" Target="../media/image154.svg"/><Relationship Id="rId19" Type="http://schemas.openxmlformats.org/officeDocument/2006/relationships/image" Target="../media/image163.png"/><Relationship Id="rId31" Type="http://schemas.openxmlformats.org/officeDocument/2006/relationships/image" Target="../media/image175.png"/><Relationship Id="rId44" Type="http://schemas.openxmlformats.org/officeDocument/2006/relationships/image" Target="../media/image188.svg"/><Relationship Id="rId4" Type="http://schemas.openxmlformats.org/officeDocument/2006/relationships/image" Target="../media/image148.svg"/><Relationship Id="rId9" Type="http://schemas.openxmlformats.org/officeDocument/2006/relationships/image" Target="../media/image153.png"/><Relationship Id="rId14" Type="http://schemas.openxmlformats.org/officeDocument/2006/relationships/image" Target="../media/image158.svg"/><Relationship Id="rId22" Type="http://schemas.openxmlformats.org/officeDocument/2006/relationships/image" Target="../media/image166.svg"/><Relationship Id="rId27" Type="http://schemas.openxmlformats.org/officeDocument/2006/relationships/image" Target="../media/image171.png"/><Relationship Id="rId30" Type="http://schemas.openxmlformats.org/officeDocument/2006/relationships/image" Target="../media/image174.svg"/><Relationship Id="rId35" Type="http://schemas.openxmlformats.org/officeDocument/2006/relationships/image" Target="../media/image179.png"/><Relationship Id="rId43" Type="http://schemas.openxmlformats.org/officeDocument/2006/relationships/image" Target="../media/image187.png"/><Relationship Id="rId48" Type="http://schemas.openxmlformats.org/officeDocument/2006/relationships/image" Target="../media/image192.png"/><Relationship Id="rId8" Type="http://schemas.openxmlformats.org/officeDocument/2006/relationships/image" Target="../media/image152.svg"/><Relationship Id="rId3" Type="http://schemas.openxmlformats.org/officeDocument/2006/relationships/image" Target="../media/image147.png"/><Relationship Id="rId12" Type="http://schemas.openxmlformats.org/officeDocument/2006/relationships/image" Target="../media/image156.svg"/><Relationship Id="rId17" Type="http://schemas.openxmlformats.org/officeDocument/2006/relationships/image" Target="../media/image161.png"/><Relationship Id="rId25" Type="http://schemas.openxmlformats.org/officeDocument/2006/relationships/image" Target="../media/image169.png"/><Relationship Id="rId33" Type="http://schemas.openxmlformats.org/officeDocument/2006/relationships/image" Target="../media/image177.png"/><Relationship Id="rId38" Type="http://schemas.openxmlformats.org/officeDocument/2006/relationships/image" Target="../media/image182.svg"/><Relationship Id="rId46" Type="http://schemas.openxmlformats.org/officeDocument/2006/relationships/image" Target="../media/image190.svg"/><Relationship Id="rId20" Type="http://schemas.openxmlformats.org/officeDocument/2006/relationships/image" Target="../media/image164.svg"/><Relationship Id="rId41" Type="http://schemas.openxmlformats.org/officeDocument/2006/relationships/image" Target="../media/image18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4.svg"/></Relationships>
</file>

<file path=ppt/slides/_rels/slide2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4.svg"/></Relationships>
</file>

<file path=ppt/slides/_rels/slide24.xml.rels><?xml version="1.0" encoding="UTF-8" standalone="yes"?>
<Relationships xmlns="http://schemas.openxmlformats.org/package/2006/relationships"><Relationship Id="rId13" Type="http://schemas.openxmlformats.org/officeDocument/2006/relationships/image" Target="../media/image205.png"/><Relationship Id="rId18" Type="http://schemas.openxmlformats.org/officeDocument/2006/relationships/image" Target="../media/image210.svg"/><Relationship Id="rId26" Type="http://schemas.openxmlformats.org/officeDocument/2006/relationships/image" Target="../media/image218.svg"/><Relationship Id="rId39" Type="http://schemas.openxmlformats.org/officeDocument/2006/relationships/image" Target="../media/image231.png"/><Relationship Id="rId21" Type="http://schemas.openxmlformats.org/officeDocument/2006/relationships/image" Target="../media/image213.png"/><Relationship Id="rId34" Type="http://schemas.openxmlformats.org/officeDocument/2006/relationships/image" Target="../media/image226.svg"/><Relationship Id="rId42" Type="http://schemas.openxmlformats.org/officeDocument/2006/relationships/image" Target="../media/image234.svg"/><Relationship Id="rId7" Type="http://schemas.openxmlformats.org/officeDocument/2006/relationships/image" Target="../media/image199.png"/><Relationship Id="rId2" Type="http://schemas.openxmlformats.org/officeDocument/2006/relationships/notesSlide" Target="../notesSlides/notesSlide22.xml"/><Relationship Id="rId16" Type="http://schemas.openxmlformats.org/officeDocument/2006/relationships/image" Target="../media/image208.svg"/><Relationship Id="rId20" Type="http://schemas.openxmlformats.org/officeDocument/2006/relationships/image" Target="../media/image212.svg"/><Relationship Id="rId29" Type="http://schemas.openxmlformats.org/officeDocument/2006/relationships/image" Target="../media/image221.png"/><Relationship Id="rId41" Type="http://schemas.openxmlformats.org/officeDocument/2006/relationships/image" Target="../media/image233.png"/><Relationship Id="rId1" Type="http://schemas.openxmlformats.org/officeDocument/2006/relationships/slideLayout" Target="../slideLayouts/slideLayout1.xml"/><Relationship Id="rId6" Type="http://schemas.openxmlformats.org/officeDocument/2006/relationships/image" Target="../media/image198.svg"/><Relationship Id="rId11" Type="http://schemas.openxmlformats.org/officeDocument/2006/relationships/image" Target="../media/image203.png"/><Relationship Id="rId24" Type="http://schemas.openxmlformats.org/officeDocument/2006/relationships/image" Target="../media/image216.svg"/><Relationship Id="rId32" Type="http://schemas.openxmlformats.org/officeDocument/2006/relationships/image" Target="../media/image224.svg"/><Relationship Id="rId37" Type="http://schemas.openxmlformats.org/officeDocument/2006/relationships/image" Target="../media/image229.png"/><Relationship Id="rId40" Type="http://schemas.openxmlformats.org/officeDocument/2006/relationships/image" Target="../media/image232.svg"/><Relationship Id="rId5" Type="http://schemas.openxmlformats.org/officeDocument/2006/relationships/image" Target="../media/image197.png"/><Relationship Id="rId15" Type="http://schemas.openxmlformats.org/officeDocument/2006/relationships/image" Target="../media/image207.png"/><Relationship Id="rId23" Type="http://schemas.openxmlformats.org/officeDocument/2006/relationships/image" Target="../media/image215.png"/><Relationship Id="rId28" Type="http://schemas.openxmlformats.org/officeDocument/2006/relationships/image" Target="../media/image220.svg"/><Relationship Id="rId36" Type="http://schemas.openxmlformats.org/officeDocument/2006/relationships/image" Target="../media/image228.svg"/><Relationship Id="rId10" Type="http://schemas.openxmlformats.org/officeDocument/2006/relationships/image" Target="../media/image202.svg"/><Relationship Id="rId19" Type="http://schemas.openxmlformats.org/officeDocument/2006/relationships/image" Target="../media/image211.png"/><Relationship Id="rId31" Type="http://schemas.openxmlformats.org/officeDocument/2006/relationships/image" Target="../media/image223.png"/><Relationship Id="rId4" Type="http://schemas.openxmlformats.org/officeDocument/2006/relationships/image" Target="../media/image196.svg"/><Relationship Id="rId9" Type="http://schemas.openxmlformats.org/officeDocument/2006/relationships/image" Target="../media/image201.png"/><Relationship Id="rId14" Type="http://schemas.openxmlformats.org/officeDocument/2006/relationships/image" Target="../media/image206.svg"/><Relationship Id="rId22" Type="http://schemas.openxmlformats.org/officeDocument/2006/relationships/image" Target="../media/image214.svg"/><Relationship Id="rId27" Type="http://schemas.openxmlformats.org/officeDocument/2006/relationships/image" Target="../media/image219.png"/><Relationship Id="rId30" Type="http://schemas.openxmlformats.org/officeDocument/2006/relationships/image" Target="../media/image222.svg"/><Relationship Id="rId35" Type="http://schemas.openxmlformats.org/officeDocument/2006/relationships/image" Target="../media/image227.png"/><Relationship Id="rId43" Type="http://schemas.openxmlformats.org/officeDocument/2006/relationships/image" Target="../media/image235.png"/><Relationship Id="rId8" Type="http://schemas.openxmlformats.org/officeDocument/2006/relationships/image" Target="../media/image200.svg"/><Relationship Id="rId3" Type="http://schemas.openxmlformats.org/officeDocument/2006/relationships/image" Target="../media/image195.png"/><Relationship Id="rId12" Type="http://schemas.openxmlformats.org/officeDocument/2006/relationships/image" Target="../media/image204.svg"/><Relationship Id="rId17" Type="http://schemas.openxmlformats.org/officeDocument/2006/relationships/image" Target="../media/image209.png"/><Relationship Id="rId25" Type="http://schemas.openxmlformats.org/officeDocument/2006/relationships/image" Target="../media/image217.png"/><Relationship Id="rId33" Type="http://schemas.openxmlformats.org/officeDocument/2006/relationships/image" Target="../media/image225.png"/><Relationship Id="rId38" Type="http://schemas.openxmlformats.org/officeDocument/2006/relationships/image" Target="../media/image230.svg"/></Relationships>
</file>

<file path=ppt/slides/_rels/slide25.xml.rels><?xml version="1.0" encoding="UTF-8" standalone="yes"?>
<Relationships xmlns="http://schemas.openxmlformats.org/package/2006/relationships"><Relationship Id="rId3" Type="http://schemas.openxmlformats.org/officeDocument/2006/relationships/image" Target="../media/image236.jpg"/><Relationship Id="rId7"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242.jpeg"/><Relationship Id="rId13" Type="http://schemas.openxmlformats.org/officeDocument/2006/relationships/image" Target="../media/image246.png"/><Relationship Id="rId18" Type="http://schemas.openxmlformats.org/officeDocument/2006/relationships/image" Target="../media/image251.png"/><Relationship Id="rId3" Type="http://schemas.openxmlformats.org/officeDocument/2006/relationships/image" Target="../media/image237.png"/><Relationship Id="rId21" Type="http://schemas.openxmlformats.org/officeDocument/2006/relationships/hyperlink" Target="https://youtu.be/UXbCfTsXlTE" TargetMode="External"/><Relationship Id="rId7" Type="http://schemas.openxmlformats.org/officeDocument/2006/relationships/image" Target="../media/image241.jpeg"/><Relationship Id="rId12" Type="http://schemas.openxmlformats.org/officeDocument/2006/relationships/image" Target="../media/image245.png"/><Relationship Id="rId17" Type="http://schemas.openxmlformats.org/officeDocument/2006/relationships/image" Target="../media/image250.png"/><Relationship Id="rId2" Type="http://schemas.openxmlformats.org/officeDocument/2006/relationships/notesSlide" Target="../notesSlides/notesSlide24.xml"/><Relationship Id="rId16" Type="http://schemas.openxmlformats.org/officeDocument/2006/relationships/image" Target="../media/image249.png"/><Relationship Id="rId20" Type="http://schemas.openxmlformats.org/officeDocument/2006/relationships/hyperlink" Target="https://www.youtube.com/playlist?list=PLuaORKmkq7ANegPuFW2HbEtVlrF3s7IiG" TargetMode="External"/><Relationship Id="rId1" Type="http://schemas.openxmlformats.org/officeDocument/2006/relationships/slideLayout" Target="../slideLayouts/slideLayout1.xml"/><Relationship Id="rId6" Type="http://schemas.openxmlformats.org/officeDocument/2006/relationships/image" Target="../media/image240.png"/><Relationship Id="rId11" Type="http://schemas.openxmlformats.org/officeDocument/2006/relationships/hyperlink" Target="https://www.youtube.com/watch?v=RRbAWsK1TPM" TargetMode="External"/><Relationship Id="rId5" Type="http://schemas.openxmlformats.org/officeDocument/2006/relationships/image" Target="../media/image239.jpeg"/><Relationship Id="rId15" Type="http://schemas.openxmlformats.org/officeDocument/2006/relationships/image" Target="../media/image248.png"/><Relationship Id="rId23" Type="http://schemas.openxmlformats.org/officeDocument/2006/relationships/image" Target="../media/image252.png"/><Relationship Id="rId10" Type="http://schemas.openxmlformats.org/officeDocument/2006/relationships/image" Target="../media/image244.png"/><Relationship Id="rId19" Type="http://schemas.openxmlformats.org/officeDocument/2006/relationships/hyperlink" Target="https://www.youtube.com/watch?v=Pvp3hFqcUgQ" TargetMode="External"/><Relationship Id="rId4" Type="http://schemas.openxmlformats.org/officeDocument/2006/relationships/image" Target="../media/image238.jpeg"/><Relationship Id="rId9" Type="http://schemas.openxmlformats.org/officeDocument/2006/relationships/image" Target="../media/image243.png"/><Relationship Id="rId14" Type="http://schemas.openxmlformats.org/officeDocument/2006/relationships/image" Target="../media/image247.png"/><Relationship Id="rId22" Type="http://schemas.openxmlformats.org/officeDocument/2006/relationships/hyperlink" Target="https://youtu.be/b_HmsTsG4bM" TargetMode="External"/></Relationships>
</file>

<file path=ppt/slides/_rels/slide27.xml.rels><?xml version="1.0" encoding="UTF-8" standalone="yes"?>
<Relationships xmlns="http://schemas.openxmlformats.org/package/2006/relationships"><Relationship Id="rId13" Type="http://schemas.openxmlformats.org/officeDocument/2006/relationships/image" Target="../media/image263.svg"/><Relationship Id="rId18" Type="http://schemas.openxmlformats.org/officeDocument/2006/relationships/image" Target="../media/image268.png"/><Relationship Id="rId26" Type="http://schemas.openxmlformats.org/officeDocument/2006/relationships/image" Target="../media/image276.png"/><Relationship Id="rId3" Type="http://schemas.openxmlformats.org/officeDocument/2006/relationships/image" Target="../media/image253.png"/><Relationship Id="rId21" Type="http://schemas.openxmlformats.org/officeDocument/2006/relationships/image" Target="../media/image271.svg"/><Relationship Id="rId34" Type="http://schemas.openxmlformats.org/officeDocument/2006/relationships/image" Target="../media/image284.png"/><Relationship Id="rId7" Type="http://schemas.openxmlformats.org/officeDocument/2006/relationships/image" Target="../media/image257.svg"/><Relationship Id="rId12" Type="http://schemas.openxmlformats.org/officeDocument/2006/relationships/image" Target="../media/image262.png"/><Relationship Id="rId17" Type="http://schemas.openxmlformats.org/officeDocument/2006/relationships/image" Target="../media/image267.svg"/><Relationship Id="rId25" Type="http://schemas.openxmlformats.org/officeDocument/2006/relationships/image" Target="../media/image275.svg"/><Relationship Id="rId33" Type="http://schemas.openxmlformats.org/officeDocument/2006/relationships/image" Target="../media/image283.svg"/><Relationship Id="rId2" Type="http://schemas.openxmlformats.org/officeDocument/2006/relationships/notesSlide" Target="../notesSlides/notesSlide25.xml"/><Relationship Id="rId16" Type="http://schemas.openxmlformats.org/officeDocument/2006/relationships/image" Target="../media/image266.png"/><Relationship Id="rId20" Type="http://schemas.openxmlformats.org/officeDocument/2006/relationships/image" Target="../media/image270.png"/><Relationship Id="rId29" Type="http://schemas.openxmlformats.org/officeDocument/2006/relationships/image" Target="../media/image279.svg"/><Relationship Id="rId1" Type="http://schemas.openxmlformats.org/officeDocument/2006/relationships/slideLayout" Target="../slideLayouts/slideLayout1.xml"/><Relationship Id="rId6" Type="http://schemas.openxmlformats.org/officeDocument/2006/relationships/image" Target="../media/image256.png"/><Relationship Id="rId11" Type="http://schemas.openxmlformats.org/officeDocument/2006/relationships/image" Target="../media/image261.svg"/><Relationship Id="rId24" Type="http://schemas.openxmlformats.org/officeDocument/2006/relationships/image" Target="../media/image274.png"/><Relationship Id="rId32" Type="http://schemas.openxmlformats.org/officeDocument/2006/relationships/image" Target="../media/image282.png"/><Relationship Id="rId5" Type="http://schemas.openxmlformats.org/officeDocument/2006/relationships/image" Target="../media/image255.svg"/><Relationship Id="rId15" Type="http://schemas.openxmlformats.org/officeDocument/2006/relationships/image" Target="../media/image265.svg"/><Relationship Id="rId23" Type="http://schemas.openxmlformats.org/officeDocument/2006/relationships/image" Target="../media/image273.svg"/><Relationship Id="rId28" Type="http://schemas.openxmlformats.org/officeDocument/2006/relationships/image" Target="../media/image278.png"/><Relationship Id="rId10" Type="http://schemas.openxmlformats.org/officeDocument/2006/relationships/image" Target="../media/image260.png"/><Relationship Id="rId19" Type="http://schemas.openxmlformats.org/officeDocument/2006/relationships/image" Target="../media/image269.svg"/><Relationship Id="rId31" Type="http://schemas.openxmlformats.org/officeDocument/2006/relationships/image" Target="../media/image281.svg"/><Relationship Id="rId4" Type="http://schemas.openxmlformats.org/officeDocument/2006/relationships/image" Target="../media/image254.png"/><Relationship Id="rId9" Type="http://schemas.openxmlformats.org/officeDocument/2006/relationships/image" Target="../media/image259.svg"/><Relationship Id="rId14" Type="http://schemas.openxmlformats.org/officeDocument/2006/relationships/image" Target="../media/image264.png"/><Relationship Id="rId22" Type="http://schemas.openxmlformats.org/officeDocument/2006/relationships/image" Target="../media/image272.png"/><Relationship Id="rId27" Type="http://schemas.openxmlformats.org/officeDocument/2006/relationships/image" Target="../media/image277.svg"/><Relationship Id="rId30" Type="http://schemas.openxmlformats.org/officeDocument/2006/relationships/image" Target="../media/image280.png"/><Relationship Id="rId35" Type="http://schemas.openxmlformats.org/officeDocument/2006/relationships/image" Target="../media/image285.svg"/><Relationship Id="rId8" Type="http://schemas.openxmlformats.org/officeDocument/2006/relationships/image" Target="../media/image258.png"/></Relationships>
</file>

<file path=ppt/slides/_rels/slide28.xml.rels><?xml version="1.0" encoding="UTF-8" standalone="yes"?>
<Relationships xmlns="http://schemas.openxmlformats.org/package/2006/relationships"><Relationship Id="rId13" Type="http://schemas.openxmlformats.org/officeDocument/2006/relationships/image" Target="../media/image265.svg"/><Relationship Id="rId18" Type="http://schemas.openxmlformats.org/officeDocument/2006/relationships/image" Target="../media/image270.png"/><Relationship Id="rId26" Type="http://schemas.openxmlformats.org/officeDocument/2006/relationships/image" Target="../media/image278.png"/><Relationship Id="rId3" Type="http://schemas.openxmlformats.org/officeDocument/2006/relationships/image" Target="../media/image254.png"/><Relationship Id="rId21" Type="http://schemas.openxmlformats.org/officeDocument/2006/relationships/image" Target="../media/image273.svg"/><Relationship Id="rId7" Type="http://schemas.openxmlformats.org/officeDocument/2006/relationships/image" Target="../media/image286.png"/><Relationship Id="rId12" Type="http://schemas.openxmlformats.org/officeDocument/2006/relationships/image" Target="../media/image264.png"/><Relationship Id="rId17" Type="http://schemas.openxmlformats.org/officeDocument/2006/relationships/image" Target="../media/image269.svg"/><Relationship Id="rId25" Type="http://schemas.openxmlformats.org/officeDocument/2006/relationships/image" Target="../media/image277.svg"/><Relationship Id="rId33" Type="http://schemas.openxmlformats.org/officeDocument/2006/relationships/image" Target="../media/image285.svg"/><Relationship Id="rId2" Type="http://schemas.openxmlformats.org/officeDocument/2006/relationships/notesSlide" Target="../notesSlides/notesSlide26.xml"/><Relationship Id="rId16" Type="http://schemas.openxmlformats.org/officeDocument/2006/relationships/image" Target="../media/image268.png"/><Relationship Id="rId20" Type="http://schemas.openxmlformats.org/officeDocument/2006/relationships/image" Target="../media/image272.png"/><Relationship Id="rId29" Type="http://schemas.openxmlformats.org/officeDocument/2006/relationships/image" Target="../media/image281.svg"/><Relationship Id="rId1" Type="http://schemas.openxmlformats.org/officeDocument/2006/relationships/slideLayout" Target="../slideLayouts/slideLayout1.xml"/><Relationship Id="rId6" Type="http://schemas.openxmlformats.org/officeDocument/2006/relationships/image" Target="../media/image257.svg"/><Relationship Id="rId11" Type="http://schemas.openxmlformats.org/officeDocument/2006/relationships/image" Target="../media/image263.svg"/><Relationship Id="rId24" Type="http://schemas.openxmlformats.org/officeDocument/2006/relationships/image" Target="../media/image276.png"/><Relationship Id="rId32" Type="http://schemas.openxmlformats.org/officeDocument/2006/relationships/image" Target="../media/image284.png"/><Relationship Id="rId5" Type="http://schemas.openxmlformats.org/officeDocument/2006/relationships/image" Target="../media/image256.png"/><Relationship Id="rId15" Type="http://schemas.openxmlformats.org/officeDocument/2006/relationships/image" Target="../media/image267.svg"/><Relationship Id="rId23" Type="http://schemas.openxmlformats.org/officeDocument/2006/relationships/image" Target="../media/image275.svg"/><Relationship Id="rId28" Type="http://schemas.openxmlformats.org/officeDocument/2006/relationships/image" Target="../media/image280.png"/><Relationship Id="rId10" Type="http://schemas.openxmlformats.org/officeDocument/2006/relationships/image" Target="../media/image262.png"/><Relationship Id="rId19" Type="http://schemas.openxmlformats.org/officeDocument/2006/relationships/image" Target="../media/image271.svg"/><Relationship Id="rId31" Type="http://schemas.openxmlformats.org/officeDocument/2006/relationships/image" Target="../media/image283.svg"/><Relationship Id="rId4" Type="http://schemas.openxmlformats.org/officeDocument/2006/relationships/image" Target="../media/image255.svg"/><Relationship Id="rId9" Type="http://schemas.openxmlformats.org/officeDocument/2006/relationships/image" Target="../media/image261.svg"/><Relationship Id="rId14" Type="http://schemas.openxmlformats.org/officeDocument/2006/relationships/image" Target="../media/image266.png"/><Relationship Id="rId22" Type="http://schemas.openxmlformats.org/officeDocument/2006/relationships/image" Target="../media/image274.png"/><Relationship Id="rId27" Type="http://schemas.openxmlformats.org/officeDocument/2006/relationships/image" Target="../media/image279.svg"/><Relationship Id="rId30" Type="http://schemas.openxmlformats.org/officeDocument/2006/relationships/image" Target="../media/image282.png"/><Relationship Id="rId8" Type="http://schemas.openxmlformats.org/officeDocument/2006/relationships/image" Target="../media/image260.png"/></Relationships>
</file>

<file path=ppt/slides/_rels/slide29.xml.rels><?xml version="1.0" encoding="UTF-8" standalone="yes"?>
<Relationships xmlns="http://schemas.openxmlformats.org/package/2006/relationships"><Relationship Id="rId13" Type="http://schemas.openxmlformats.org/officeDocument/2006/relationships/image" Target="../media/image263.svg"/><Relationship Id="rId18" Type="http://schemas.openxmlformats.org/officeDocument/2006/relationships/image" Target="../media/image268.png"/><Relationship Id="rId26" Type="http://schemas.openxmlformats.org/officeDocument/2006/relationships/image" Target="../media/image276.png"/><Relationship Id="rId3" Type="http://schemas.openxmlformats.org/officeDocument/2006/relationships/image" Target="../media/image254.png"/><Relationship Id="rId21" Type="http://schemas.openxmlformats.org/officeDocument/2006/relationships/image" Target="../media/image271.svg"/><Relationship Id="rId34" Type="http://schemas.openxmlformats.org/officeDocument/2006/relationships/image" Target="../media/image284.png"/><Relationship Id="rId7" Type="http://schemas.openxmlformats.org/officeDocument/2006/relationships/image" Target="../media/image258.png"/><Relationship Id="rId12" Type="http://schemas.openxmlformats.org/officeDocument/2006/relationships/image" Target="../media/image262.png"/><Relationship Id="rId17" Type="http://schemas.openxmlformats.org/officeDocument/2006/relationships/image" Target="../media/image267.svg"/><Relationship Id="rId25" Type="http://schemas.openxmlformats.org/officeDocument/2006/relationships/image" Target="../media/image275.svg"/><Relationship Id="rId33" Type="http://schemas.openxmlformats.org/officeDocument/2006/relationships/image" Target="../media/image283.svg"/><Relationship Id="rId2" Type="http://schemas.openxmlformats.org/officeDocument/2006/relationships/notesSlide" Target="../notesSlides/notesSlide27.xml"/><Relationship Id="rId16" Type="http://schemas.openxmlformats.org/officeDocument/2006/relationships/image" Target="../media/image266.png"/><Relationship Id="rId20" Type="http://schemas.openxmlformats.org/officeDocument/2006/relationships/image" Target="../media/image270.png"/><Relationship Id="rId29" Type="http://schemas.openxmlformats.org/officeDocument/2006/relationships/image" Target="../media/image279.svg"/><Relationship Id="rId1" Type="http://schemas.openxmlformats.org/officeDocument/2006/relationships/slideLayout" Target="../slideLayouts/slideLayout1.xml"/><Relationship Id="rId6" Type="http://schemas.openxmlformats.org/officeDocument/2006/relationships/image" Target="../media/image257.svg"/><Relationship Id="rId11" Type="http://schemas.openxmlformats.org/officeDocument/2006/relationships/image" Target="../media/image261.svg"/><Relationship Id="rId24" Type="http://schemas.openxmlformats.org/officeDocument/2006/relationships/image" Target="../media/image274.png"/><Relationship Id="rId32" Type="http://schemas.openxmlformats.org/officeDocument/2006/relationships/image" Target="../media/image282.png"/><Relationship Id="rId5" Type="http://schemas.openxmlformats.org/officeDocument/2006/relationships/image" Target="../media/image256.png"/><Relationship Id="rId15" Type="http://schemas.openxmlformats.org/officeDocument/2006/relationships/image" Target="../media/image265.svg"/><Relationship Id="rId23" Type="http://schemas.openxmlformats.org/officeDocument/2006/relationships/image" Target="../media/image273.svg"/><Relationship Id="rId28" Type="http://schemas.openxmlformats.org/officeDocument/2006/relationships/image" Target="../media/image278.png"/><Relationship Id="rId10" Type="http://schemas.openxmlformats.org/officeDocument/2006/relationships/image" Target="../media/image260.png"/><Relationship Id="rId19" Type="http://schemas.openxmlformats.org/officeDocument/2006/relationships/image" Target="../media/image269.svg"/><Relationship Id="rId31" Type="http://schemas.openxmlformats.org/officeDocument/2006/relationships/image" Target="../media/image281.svg"/><Relationship Id="rId4" Type="http://schemas.openxmlformats.org/officeDocument/2006/relationships/image" Target="../media/image255.svg"/><Relationship Id="rId9" Type="http://schemas.openxmlformats.org/officeDocument/2006/relationships/image" Target="../media/image287.png"/><Relationship Id="rId14" Type="http://schemas.openxmlformats.org/officeDocument/2006/relationships/image" Target="../media/image264.png"/><Relationship Id="rId22" Type="http://schemas.openxmlformats.org/officeDocument/2006/relationships/image" Target="../media/image272.png"/><Relationship Id="rId27" Type="http://schemas.openxmlformats.org/officeDocument/2006/relationships/image" Target="../media/image277.svg"/><Relationship Id="rId30" Type="http://schemas.openxmlformats.org/officeDocument/2006/relationships/image" Target="../media/image280.png"/><Relationship Id="rId35" Type="http://schemas.openxmlformats.org/officeDocument/2006/relationships/image" Target="../media/image285.svg"/><Relationship Id="rId8" Type="http://schemas.openxmlformats.org/officeDocument/2006/relationships/image" Target="../media/image259.sv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3" Type="http://schemas.openxmlformats.org/officeDocument/2006/relationships/image" Target="../media/image288.png"/><Relationship Id="rId18" Type="http://schemas.openxmlformats.org/officeDocument/2006/relationships/image" Target="../media/image293.svg"/><Relationship Id="rId26" Type="http://schemas.openxmlformats.org/officeDocument/2006/relationships/image" Target="../media/image301.svg"/><Relationship Id="rId3" Type="http://schemas.openxmlformats.org/officeDocument/2006/relationships/image" Target="../media/image254.png"/><Relationship Id="rId21" Type="http://schemas.openxmlformats.org/officeDocument/2006/relationships/image" Target="../media/image296.png"/><Relationship Id="rId34" Type="http://schemas.openxmlformats.org/officeDocument/2006/relationships/image" Target="../media/image258.png"/><Relationship Id="rId7" Type="http://schemas.openxmlformats.org/officeDocument/2006/relationships/image" Target="../media/image260.png"/><Relationship Id="rId12" Type="http://schemas.openxmlformats.org/officeDocument/2006/relationships/image" Target="../media/image265.svg"/><Relationship Id="rId17" Type="http://schemas.openxmlformats.org/officeDocument/2006/relationships/image" Target="../media/image292.png"/><Relationship Id="rId25" Type="http://schemas.openxmlformats.org/officeDocument/2006/relationships/image" Target="../media/image300.png"/><Relationship Id="rId33" Type="http://schemas.openxmlformats.org/officeDocument/2006/relationships/image" Target="../media/image308.png"/><Relationship Id="rId2" Type="http://schemas.openxmlformats.org/officeDocument/2006/relationships/notesSlide" Target="../notesSlides/notesSlide28.xml"/><Relationship Id="rId16" Type="http://schemas.openxmlformats.org/officeDocument/2006/relationships/image" Target="../media/image291.svg"/><Relationship Id="rId20" Type="http://schemas.openxmlformats.org/officeDocument/2006/relationships/image" Target="../media/image295.svg"/><Relationship Id="rId29" Type="http://schemas.openxmlformats.org/officeDocument/2006/relationships/image" Target="../media/image304.png"/><Relationship Id="rId1" Type="http://schemas.openxmlformats.org/officeDocument/2006/relationships/slideLayout" Target="../slideLayouts/slideLayout1.xml"/><Relationship Id="rId6" Type="http://schemas.openxmlformats.org/officeDocument/2006/relationships/image" Target="../media/image257.svg"/><Relationship Id="rId11" Type="http://schemas.openxmlformats.org/officeDocument/2006/relationships/image" Target="../media/image264.png"/><Relationship Id="rId24" Type="http://schemas.openxmlformats.org/officeDocument/2006/relationships/image" Target="../media/image299.svg"/><Relationship Id="rId32" Type="http://schemas.openxmlformats.org/officeDocument/2006/relationships/image" Target="../media/image307.svg"/><Relationship Id="rId5" Type="http://schemas.openxmlformats.org/officeDocument/2006/relationships/image" Target="../media/image256.png"/><Relationship Id="rId15" Type="http://schemas.openxmlformats.org/officeDocument/2006/relationships/image" Target="../media/image290.png"/><Relationship Id="rId23" Type="http://schemas.openxmlformats.org/officeDocument/2006/relationships/image" Target="../media/image298.png"/><Relationship Id="rId28" Type="http://schemas.openxmlformats.org/officeDocument/2006/relationships/image" Target="../media/image303.svg"/><Relationship Id="rId10" Type="http://schemas.openxmlformats.org/officeDocument/2006/relationships/image" Target="../media/image263.svg"/><Relationship Id="rId19" Type="http://schemas.openxmlformats.org/officeDocument/2006/relationships/image" Target="../media/image294.png"/><Relationship Id="rId31" Type="http://schemas.openxmlformats.org/officeDocument/2006/relationships/image" Target="../media/image306.png"/><Relationship Id="rId4" Type="http://schemas.openxmlformats.org/officeDocument/2006/relationships/image" Target="../media/image255.svg"/><Relationship Id="rId9" Type="http://schemas.openxmlformats.org/officeDocument/2006/relationships/image" Target="../media/image262.png"/><Relationship Id="rId14" Type="http://schemas.openxmlformats.org/officeDocument/2006/relationships/image" Target="../media/image289.svg"/><Relationship Id="rId22" Type="http://schemas.openxmlformats.org/officeDocument/2006/relationships/image" Target="../media/image297.svg"/><Relationship Id="rId27" Type="http://schemas.openxmlformats.org/officeDocument/2006/relationships/image" Target="../media/image302.png"/><Relationship Id="rId30" Type="http://schemas.openxmlformats.org/officeDocument/2006/relationships/image" Target="../media/image305.svg"/><Relationship Id="rId35" Type="http://schemas.openxmlformats.org/officeDocument/2006/relationships/image" Target="../media/image259.svg"/><Relationship Id="rId8" Type="http://schemas.openxmlformats.org/officeDocument/2006/relationships/image" Target="../media/image261.svg"/></Relationships>
</file>

<file path=ppt/slides/_rels/slide31.xml.rels><?xml version="1.0" encoding="UTF-8" standalone="yes"?>
<Relationships xmlns="http://schemas.openxmlformats.org/package/2006/relationships"><Relationship Id="rId13" Type="http://schemas.openxmlformats.org/officeDocument/2006/relationships/image" Target="../media/image263.svg"/><Relationship Id="rId18" Type="http://schemas.openxmlformats.org/officeDocument/2006/relationships/image" Target="../media/image268.png"/><Relationship Id="rId26" Type="http://schemas.openxmlformats.org/officeDocument/2006/relationships/image" Target="../media/image276.png"/><Relationship Id="rId3" Type="http://schemas.openxmlformats.org/officeDocument/2006/relationships/image" Target="../media/image254.png"/><Relationship Id="rId21" Type="http://schemas.openxmlformats.org/officeDocument/2006/relationships/image" Target="../media/image271.svg"/><Relationship Id="rId34" Type="http://schemas.openxmlformats.org/officeDocument/2006/relationships/image" Target="../media/image284.png"/><Relationship Id="rId7" Type="http://schemas.openxmlformats.org/officeDocument/2006/relationships/image" Target="../media/image309.png"/><Relationship Id="rId12" Type="http://schemas.openxmlformats.org/officeDocument/2006/relationships/image" Target="../media/image262.png"/><Relationship Id="rId17" Type="http://schemas.openxmlformats.org/officeDocument/2006/relationships/image" Target="../media/image267.svg"/><Relationship Id="rId25" Type="http://schemas.openxmlformats.org/officeDocument/2006/relationships/image" Target="../media/image275.svg"/><Relationship Id="rId33" Type="http://schemas.openxmlformats.org/officeDocument/2006/relationships/image" Target="../media/image283.svg"/><Relationship Id="rId2" Type="http://schemas.openxmlformats.org/officeDocument/2006/relationships/notesSlide" Target="../notesSlides/notesSlide29.xml"/><Relationship Id="rId16" Type="http://schemas.openxmlformats.org/officeDocument/2006/relationships/image" Target="../media/image266.png"/><Relationship Id="rId20" Type="http://schemas.openxmlformats.org/officeDocument/2006/relationships/image" Target="../media/image270.png"/><Relationship Id="rId29" Type="http://schemas.openxmlformats.org/officeDocument/2006/relationships/image" Target="../media/image279.svg"/><Relationship Id="rId1" Type="http://schemas.openxmlformats.org/officeDocument/2006/relationships/slideLayout" Target="../slideLayouts/slideLayout1.xml"/><Relationship Id="rId6" Type="http://schemas.openxmlformats.org/officeDocument/2006/relationships/image" Target="../media/image257.svg"/><Relationship Id="rId11" Type="http://schemas.openxmlformats.org/officeDocument/2006/relationships/image" Target="../media/image261.svg"/><Relationship Id="rId24" Type="http://schemas.openxmlformats.org/officeDocument/2006/relationships/image" Target="../media/image274.png"/><Relationship Id="rId32" Type="http://schemas.openxmlformats.org/officeDocument/2006/relationships/image" Target="../media/image282.png"/><Relationship Id="rId5" Type="http://schemas.openxmlformats.org/officeDocument/2006/relationships/image" Target="../media/image256.png"/><Relationship Id="rId15" Type="http://schemas.openxmlformats.org/officeDocument/2006/relationships/image" Target="../media/image265.svg"/><Relationship Id="rId23" Type="http://schemas.openxmlformats.org/officeDocument/2006/relationships/image" Target="../media/image273.svg"/><Relationship Id="rId28" Type="http://schemas.openxmlformats.org/officeDocument/2006/relationships/image" Target="../media/image278.png"/><Relationship Id="rId10" Type="http://schemas.openxmlformats.org/officeDocument/2006/relationships/image" Target="../media/image260.png"/><Relationship Id="rId19" Type="http://schemas.openxmlformats.org/officeDocument/2006/relationships/image" Target="../media/image269.svg"/><Relationship Id="rId31" Type="http://schemas.openxmlformats.org/officeDocument/2006/relationships/image" Target="../media/image281.svg"/><Relationship Id="rId4" Type="http://schemas.openxmlformats.org/officeDocument/2006/relationships/image" Target="../media/image255.svg"/><Relationship Id="rId9" Type="http://schemas.openxmlformats.org/officeDocument/2006/relationships/image" Target="../media/image259.svg"/><Relationship Id="rId14" Type="http://schemas.openxmlformats.org/officeDocument/2006/relationships/image" Target="../media/image264.png"/><Relationship Id="rId22" Type="http://schemas.openxmlformats.org/officeDocument/2006/relationships/image" Target="../media/image272.png"/><Relationship Id="rId27" Type="http://schemas.openxmlformats.org/officeDocument/2006/relationships/image" Target="../media/image277.svg"/><Relationship Id="rId30" Type="http://schemas.openxmlformats.org/officeDocument/2006/relationships/image" Target="../media/image280.png"/><Relationship Id="rId35" Type="http://schemas.openxmlformats.org/officeDocument/2006/relationships/image" Target="../media/image285.svg"/><Relationship Id="rId8" Type="http://schemas.openxmlformats.org/officeDocument/2006/relationships/image" Target="../media/image258.png"/></Relationships>
</file>

<file path=ppt/slides/_rels/slide32.xml.rels><?xml version="1.0" encoding="UTF-8" standalone="yes"?>
<Relationships xmlns="http://schemas.openxmlformats.org/package/2006/relationships"><Relationship Id="rId3" Type="http://schemas.openxmlformats.org/officeDocument/2006/relationships/image" Target="../media/image310.jpg"/><Relationship Id="rId7"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1.jpg"/><Relationship Id="rId7" Type="http://schemas.openxmlformats.org/officeDocument/2006/relationships/image" Target="../media/image15.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13" Type="http://schemas.openxmlformats.org/officeDocument/2006/relationships/image" Target="../media/image322.png"/><Relationship Id="rId18" Type="http://schemas.openxmlformats.org/officeDocument/2006/relationships/image" Target="../media/image327.svg"/><Relationship Id="rId26" Type="http://schemas.openxmlformats.org/officeDocument/2006/relationships/image" Target="../media/image335.svg"/><Relationship Id="rId39" Type="http://schemas.openxmlformats.org/officeDocument/2006/relationships/image" Target="../media/image348.png"/><Relationship Id="rId21" Type="http://schemas.openxmlformats.org/officeDocument/2006/relationships/image" Target="../media/image330.png"/><Relationship Id="rId34" Type="http://schemas.openxmlformats.org/officeDocument/2006/relationships/image" Target="../media/image343.svg"/><Relationship Id="rId42" Type="http://schemas.openxmlformats.org/officeDocument/2006/relationships/image" Target="../media/image351.svg"/><Relationship Id="rId47" Type="http://schemas.openxmlformats.org/officeDocument/2006/relationships/image" Target="../media/image356.png"/><Relationship Id="rId7" Type="http://schemas.openxmlformats.org/officeDocument/2006/relationships/image" Target="../media/image316.png"/><Relationship Id="rId2" Type="http://schemas.openxmlformats.org/officeDocument/2006/relationships/notesSlide" Target="../notesSlides/notesSlide35.xml"/><Relationship Id="rId16" Type="http://schemas.openxmlformats.org/officeDocument/2006/relationships/image" Target="../media/image325.svg"/><Relationship Id="rId29" Type="http://schemas.openxmlformats.org/officeDocument/2006/relationships/image" Target="../media/image338.png"/><Relationship Id="rId11" Type="http://schemas.openxmlformats.org/officeDocument/2006/relationships/image" Target="../media/image320.png"/><Relationship Id="rId24" Type="http://schemas.openxmlformats.org/officeDocument/2006/relationships/image" Target="../media/image333.svg"/><Relationship Id="rId32" Type="http://schemas.openxmlformats.org/officeDocument/2006/relationships/image" Target="../media/image341.svg"/><Relationship Id="rId37" Type="http://schemas.openxmlformats.org/officeDocument/2006/relationships/image" Target="../media/image346.png"/><Relationship Id="rId40" Type="http://schemas.openxmlformats.org/officeDocument/2006/relationships/image" Target="../media/image349.svg"/><Relationship Id="rId45" Type="http://schemas.openxmlformats.org/officeDocument/2006/relationships/image" Target="../media/image354.png"/><Relationship Id="rId5" Type="http://schemas.openxmlformats.org/officeDocument/2006/relationships/image" Target="../media/image314.png"/><Relationship Id="rId15" Type="http://schemas.openxmlformats.org/officeDocument/2006/relationships/image" Target="../media/image324.png"/><Relationship Id="rId23" Type="http://schemas.openxmlformats.org/officeDocument/2006/relationships/image" Target="../media/image332.png"/><Relationship Id="rId28" Type="http://schemas.openxmlformats.org/officeDocument/2006/relationships/image" Target="../media/image337.svg"/><Relationship Id="rId36" Type="http://schemas.openxmlformats.org/officeDocument/2006/relationships/image" Target="../media/image345.svg"/><Relationship Id="rId49" Type="http://schemas.openxmlformats.org/officeDocument/2006/relationships/hyperlink" Target="https://www.tokyo-prime.jp/calendar/" TargetMode="External"/><Relationship Id="rId10" Type="http://schemas.openxmlformats.org/officeDocument/2006/relationships/image" Target="../media/image319.svg"/><Relationship Id="rId19" Type="http://schemas.openxmlformats.org/officeDocument/2006/relationships/image" Target="../media/image328.png"/><Relationship Id="rId31" Type="http://schemas.openxmlformats.org/officeDocument/2006/relationships/image" Target="../media/image340.png"/><Relationship Id="rId44" Type="http://schemas.openxmlformats.org/officeDocument/2006/relationships/image" Target="../media/image353.svg"/><Relationship Id="rId4" Type="http://schemas.openxmlformats.org/officeDocument/2006/relationships/image" Target="../media/image313.svg"/><Relationship Id="rId9" Type="http://schemas.openxmlformats.org/officeDocument/2006/relationships/image" Target="../media/image318.png"/><Relationship Id="rId14" Type="http://schemas.openxmlformats.org/officeDocument/2006/relationships/image" Target="../media/image323.svg"/><Relationship Id="rId22" Type="http://schemas.openxmlformats.org/officeDocument/2006/relationships/image" Target="../media/image331.svg"/><Relationship Id="rId27" Type="http://schemas.openxmlformats.org/officeDocument/2006/relationships/image" Target="../media/image336.png"/><Relationship Id="rId30" Type="http://schemas.openxmlformats.org/officeDocument/2006/relationships/image" Target="../media/image339.svg"/><Relationship Id="rId35" Type="http://schemas.openxmlformats.org/officeDocument/2006/relationships/image" Target="../media/image344.png"/><Relationship Id="rId43" Type="http://schemas.openxmlformats.org/officeDocument/2006/relationships/image" Target="../media/image352.png"/><Relationship Id="rId48" Type="http://schemas.openxmlformats.org/officeDocument/2006/relationships/image" Target="../media/image357.svg"/><Relationship Id="rId8" Type="http://schemas.openxmlformats.org/officeDocument/2006/relationships/image" Target="../media/image317.svg"/><Relationship Id="rId3" Type="http://schemas.openxmlformats.org/officeDocument/2006/relationships/image" Target="../media/image312.png"/><Relationship Id="rId12" Type="http://schemas.openxmlformats.org/officeDocument/2006/relationships/image" Target="../media/image321.svg"/><Relationship Id="rId17" Type="http://schemas.openxmlformats.org/officeDocument/2006/relationships/image" Target="../media/image326.png"/><Relationship Id="rId25" Type="http://schemas.openxmlformats.org/officeDocument/2006/relationships/image" Target="../media/image334.png"/><Relationship Id="rId33" Type="http://schemas.openxmlformats.org/officeDocument/2006/relationships/image" Target="../media/image342.png"/><Relationship Id="rId38" Type="http://schemas.openxmlformats.org/officeDocument/2006/relationships/image" Target="../media/image347.svg"/><Relationship Id="rId46" Type="http://schemas.openxmlformats.org/officeDocument/2006/relationships/image" Target="../media/image355.svg"/><Relationship Id="rId20" Type="http://schemas.openxmlformats.org/officeDocument/2006/relationships/image" Target="../media/image329.svg"/><Relationship Id="rId41" Type="http://schemas.openxmlformats.org/officeDocument/2006/relationships/image" Target="../media/image350.png"/><Relationship Id="rId1" Type="http://schemas.openxmlformats.org/officeDocument/2006/relationships/slideLayout" Target="../slideLayouts/slideLayout1.xml"/><Relationship Id="rId6" Type="http://schemas.openxmlformats.org/officeDocument/2006/relationships/image" Target="../media/image315.svg"/></Relationships>
</file>

<file path=ppt/slides/_rels/slide38.xml.rels><?xml version="1.0" encoding="UTF-8" standalone="yes"?>
<Relationships xmlns="http://schemas.openxmlformats.org/package/2006/relationships"><Relationship Id="rId8" Type="http://schemas.openxmlformats.org/officeDocument/2006/relationships/image" Target="../media/image363.png"/><Relationship Id="rId3" Type="http://schemas.openxmlformats.org/officeDocument/2006/relationships/image" Target="../media/image358.png"/><Relationship Id="rId7" Type="http://schemas.openxmlformats.org/officeDocument/2006/relationships/image" Target="../media/image36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61.png"/><Relationship Id="rId11" Type="http://schemas.openxmlformats.org/officeDocument/2006/relationships/image" Target="../media/image366.png"/><Relationship Id="rId5" Type="http://schemas.openxmlformats.org/officeDocument/2006/relationships/image" Target="../media/image360.jpeg"/><Relationship Id="rId10" Type="http://schemas.openxmlformats.org/officeDocument/2006/relationships/image" Target="../media/image365.png"/><Relationship Id="rId4" Type="http://schemas.openxmlformats.org/officeDocument/2006/relationships/image" Target="../media/image359.svg"/><Relationship Id="rId9" Type="http://schemas.openxmlformats.org/officeDocument/2006/relationships/image" Target="../media/image364.svg"/></Relationships>
</file>

<file path=ppt/slides/_rels/slide39.xml.rels><?xml version="1.0" encoding="UTF-8" standalone="yes"?>
<Relationships xmlns="http://schemas.openxmlformats.org/package/2006/relationships"><Relationship Id="rId3" Type="http://schemas.openxmlformats.org/officeDocument/2006/relationships/image" Target="../media/image367.png"/><Relationship Id="rId7" Type="http://schemas.openxmlformats.org/officeDocument/2006/relationships/image" Target="../media/image37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70.svg"/><Relationship Id="rId5" Type="http://schemas.openxmlformats.org/officeDocument/2006/relationships/image" Target="../media/image369.png"/><Relationship Id="rId4" Type="http://schemas.openxmlformats.org/officeDocument/2006/relationships/image" Target="../media/image368.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48.sv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377.svg"/><Relationship Id="rId13" Type="http://schemas.openxmlformats.org/officeDocument/2006/relationships/image" Target="../media/image382.png"/><Relationship Id="rId3" Type="http://schemas.openxmlformats.org/officeDocument/2006/relationships/image" Target="../media/image372.png"/><Relationship Id="rId7" Type="http://schemas.openxmlformats.org/officeDocument/2006/relationships/image" Target="../media/image376.png"/><Relationship Id="rId12" Type="http://schemas.openxmlformats.org/officeDocument/2006/relationships/image" Target="../media/image381.png"/><Relationship Id="rId2" Type="http://schemas.openxmlformats.org/officeDocument/2006/relationships/notesSlide" Target="../notesSlides/notesSlide39.xml"/><Relationship Id="rId16" Type="http://schemas.openxmlformats.org/officeDocument/2006/relationships/image" Target="../media/image385.png"/><Relationship Id="rId1" Type="http://schemas.openxmlformats.org/officeDocument/2006/relationships/slideLayout" Target="../slideLayouts/slideLayout1.xml"/><Relationship Id="rId6" Type="http://schemas.openxmlformats.org/officeDocument/2006/relationships/image" Target="../media/image375.svg"/><Relationship Id="rId11" Type="http://schemas.openxmlformats.org/officeDocument/2006/relationships/image" Target="../media/image380.svg"/><Relationship Id="rId5" Type="http://schemas.openxmlformats.org/officeDocument/2006/relationships/image" Target="../media/image374.png"/><Relationship Id="rId15" Type="http://schemas.openxmlformats.org/officeDocument/2006/relationships/image" Target="../media/image384.png"/><Relationship Id="rId10" Type="http://schemas.openxmlformats.org/officeDocument/2006/relationships/image" Target="../media/image379.png"/><Relationship Id="rId4" Type="http://schemas.openxmlformats.org/officeDocument/2006/relationships/image" Target="../media/image373.jpeg"/><Relationship Id="rId9" Type="http://schemas.openxmlformats.org/officeDocument/2006/relationships/image" Target="../media/image378.png"/><Relationship Id="rId14" Type="http://schemas.openxmlformats.org/officeDocument/2006/relationships/image" Target="../media/image383.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6.png"/><Relationship Id="rId7" Type="http://schemas.openxmlformats.org/officeDocument/2006/relationships/image" Target="../media/image39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89.png"/><Relationship Id="rId5" Type="http://schemas.openxmlformats.org/officeDocument/2006/relationships/image" Target="../media/image388.png"/><Relationship Id="rId4" Type="http://schemas.openxmlformats.org/officeDocument/2006/relationships/image" Target="../media/image387.png"/></Relationships>
</file>

<file path=ppt/slides/_rels/slide44.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92.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94.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hyperlink" Target="https://order.tokyo-prime.jp/bulk" TargetMode="External"/><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6.png"/><Relationship Id="rId18" Type="http://schemas.openxmlformats.org/officeDocument/2006/relationships/image" Target="../media/image43.svg"/><Relationship Id="rId3" Type="http://schemas.openxmlformats.org/officeDocument/2006/relationships/image" Target="../media/image30.png"/><Relationship Id="rId21" Type="http://schemas.openxmlformats.org/officeDocument/2006/relationships/hyperlink" Target="https://order.tokyo-prime.jp/normal" TargetMode="External"/><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37.svg"/><Relationship Id="rId19" Type="http://schemas.openxmlformats.org/officeDocument/2006/relationships/image" Target="../media/image44.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48.sv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9.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0BDB41F-5D9C-3F5C-E5E4-1B6ED7B72733}"/>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2023.10 - 2023.12</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a:t>
            </a:r>
            <a:r>
              <a:rPr lang="en-US" sz="2925" b="0" i="0" kern="0" spc="527" dirty="0" err="1">
                <a:solidFill>
                  <a:srgbClr val="FFFFFF"/>
                </a:solidFill>
                <a:latin typeface="Noto Serif JP Medium" pitchFamily="34" charset="0"/>
                <a:ea typeface="Noto Serif JP Medium" pitchFamily="34" charset="-122"/>
                <a:cs typeface="Noto Serif JP Medium" pitchFamily="34" charset="-120"/>
              </a:rPr>
              <a:t>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a:t>
            </a:r>
            <a:r>
              <a:rPr lang="en-US" sz="2400" kern="0" spc="383">
                <a:solidFill>
                  <a:srgbClr val="FFFFFF"/>
                </a:solidFill>
                <a:latin typeface="Noto Serif JP Regular" pitchFamily="34" charset="0"/>
                <a:ea typeface="Noto Serif JP Regular" pitchFamily="34" charset="-122"/>
                <a:cs typeface="Noto Serif JP Regular" pitchFamily="34" charset="-120"/>
              </a:rPr>
              <a:t>3</a:t>
            </a:r>
            <a:endParaRPr 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normAutofit/>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2"/>
            <a:ext cx="11229324" cy="639762"/>
          </a:xfrm>
        </p:spPr>
        <p:txBody>
          <a:bodyPr/>
          <a:lstStyle/>
          <a:p>
            <a:r>
              <a:rPr lang="ja-JP" altLang="en-US"/>
              <a:t>タクシーは全国主要都市において、性別、年齢を問わず利用されています。</a:t>
            </a:r>
          </a:p>
        </p:txBody>
      </p:sp>
      <p:sp>
        <p:nvSpPr>
          <p:cNvPr id="2" name="Object100">
            <a:extLst>
              <a:ext uri="{FF2B5EF4-FFF2-40B4-BE49-F238E27FC236}">
                <a16:creationId xmlns:a16="http://schemas.microsoft.com/office/drawing/2014/main" id="{3A8A982B-B11E-4264-950C-FDB1EB26425B}"/>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a:solidFill>
                  <a:srgbClr val="F0F2FB"/>
                </a:solidFill>
                <a:latin typeface="Noto Sans JP Light" pitchFamily="34" charset="0"/>
                <a:ea typeface="Noto Sans JP Light" pitchFamily="34" charset="-122"/>
                <a:cs typeface="Noto Sans JP Light" pitchFamily="34" charset="-120"/>
              </a:rPr>
              <a:t>23</a:t>
            </a:r>
            <a:r>
              <a:rPr lang="en-US" sz="825" b="0" i="0" kern="0" spc="83">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a:solidFill>
                  <a:srgbClr val="F0F2FB"/>
                </a:solidFill>
                <a:latin typeface="Noto Sans JP Light" pitchFamily="34" charset="0"/>
                <a:ea typeface="Noto Sans JP Light" pitchFamily="34" charset="-122"/>
                <a:cs typeface="Noto Sans JP Light" pitchFamily="34" charset="-120"/>
              </a:rPr>
              <a:t>5</a:t>
            </a:r>
            <a:r>
              <a:rPr lang="en-US" sz="825" b="0" i="0" kern="0" spc="83">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a:p>
          <a:p>
            <a:pPr algn="l">
              <a:lnSpc>
                <a:spcPct val="160000"/>
              </a:lnSpc>
            </a:pPr>
            <a:endParaRPr lang="en-US" sz="825"/>
          </a:p>
          <a:p>
            <a:pPr algn="l">
              <a:lnSpc>
                <a:spcPct val="160000"/>
              </a:lnSpc>
            </a:pPr>
            <a:endParaRPr lang="en-US" sz="825"/>
          </a:p>
        </p:txBody>
      </p:sp>
      <p:pic>
        <p:nvPicPr>
          <p:cNvPr id="14" name="Object 8" descr="preencoded.png">
            <a:extLst>
              <a:ext uri="{FF2B5EF4-FFF2-40B4-BE49-F238E27FC236}">
                <a16:creationId xmlns:a16="http://schemas.microsoft.com/office/drawing/2014/main" id="{56F3E356-52A7-3851-AA60-FF0FBD2909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569617" y="4285046"/>
            <a:ext cx="2181225" cy="2181225"/>
          </a:xfrm>
          <a:prstGeom prst="rect">
            <a:avLst/>
          </a:prstGeom>
        </p:spPr>
      </p:pic>
      <p:sp>
        <p:nvSpPr>
          <p:cNvPr id="15" name="Object26">
            <a:extLst>
              <a:ext uri="{FF2B5EF4-FFF2-40B4-BE49-F238E27FC236}">
                <a16:creationId xmlns:a16="http://schemas.microsoft.com/office/drawing/2014/main" id="{746A9BDB-5CCE-7A86-E932-9E8D194D795F}"/>
              </a:ext>
            </a:extLst>
          </p:cNvPr>
          <p:cNvSpPr/>
          <p:nvPr/>
        </p:nvSpPr>
        <p:spPr>
          <a:xfrm>
            <a:off x="2308559" y="1586924"/>
            <a:ext cx="1009650" cy="609600"/>
          </a:xfrm>
          <a:prstGeom prst="rect">
            <a:avLst/>
          </a:prstGeom>
          <a:noFill/>
          <a:ln/>
        </p:spPr>
        <p:txBody>
          <a:bodyPr wrap="square" lIns="0" tIns="0" rIns="0" bIns="0" rtlCol="0" anchor="t">
            <a:normAutofit/>
          </a:bodyPr>
          <a:lstStyle/>
          <a:p>
            <a:pPr>
              <a:lnSpc>
                <a:spcPts val="4800"/>
              </a:lnSpc>
            </a:pPr>
            <a:r>
              <a:rPr lang="en-US" sz="2400" kern="0" spc="240">
                <a:solidFill>
                  <a:srgbClr val="FFFFFF"/>
                </a:solidFill>
                <a:latin typeface="Noto Serif JP Regular" pitchFamily="34" charset="0"/>
                <a:ea typeface="Noto Serif JP Regular" pitchFamily="34" charset="-122"/>
                <a:cs typeface="Noto Serif JP Regular" pitchFamily="34" charset="-120"/>
              </a:rPr>
              <a:t>男女比</a:t>
            </a:r>
            <a:endParaRPr lang="en-US" sz="2400"/>
          </a:p>
        </p:txBody>
      </p:sp>
      <p:sp>
        <p:nvSpPr>
          <p:cNvPr id="16" name="Object29">
            <a:extLst>
              <a:ext uri="{FF2B5EF4-FFF2-40B4-BE49-F238E27FC236}">
                <a16:creationId xmlns:a16="http://schemas.microsoft.com/office/drawing/2014/main" id="{EFB3B841-7846-EDA3-0159-792F807552F5}"/>
              </a:ext>
            </a:extLst>
          </p:cNvPr>
          <p:cNvSpPr/>
          <p:nvPr/>
        </p:nvSpPr>
        <p:spPr>
          <a:xfrm>
            <a:off x="14226239" y="1576805"/>
            <a:ext cx="1009650" cy="609600"/>
          </a:xfrm>
          <a:prstGeom prst="rect">
            <a:avLst/>
          </a:prstGeom>
          <a:noFill/>
          <a:ln/>
        </p:spPr>
        <p:txBody>
          <a:bodyPr wrap="square" lIns="0" tIns="0" rIns="0" bIns="0" rtlCol="0" anchor="t">
            <a:normAutofit/>
          </a:bodyPr>
          <a:lstStyle/>
          <a:p>
            <a:pPr>
              <a:lnSpc>
                <a:spcPts val="4800"/>
              </a:lnSpc>
            </a:pPr>
            <a:r>
              <a:rPr lang="en-US" sz="2400" kern="0" spc="240">
                <a:solidFill>
                  <a:srgbClr val="FFFFFF"/>
                </a:solidFill>
                <a:latin typeface="Noto Serif JP Regular" pitchFamily="34" charset="0"/>
                <a:ea typeface="Noto Serif JP Regular" pitchFamily="34" charset="-122"/>
                <a:cs typeface="Noto Serif JP Regular" pitchFamily="34" charset="-120"/>
              </a:rPr>
              <a:t>年齢比</a:t>
            </a:r>
            <a:endParaRPr lang="en-US" sz="2400"/>
          </a:p>
        </p:txBody>
      </p:sp>
      <p:graphicFrame>
        <p:nvGraphicFramePr>
          <p:cNvPr id="17" name="グラフ 16">
            <a:extLst>
              <a:ext uri="{FF2B5EF4-FFF2-40B4-BE49-F238E27FC236}">
                <a16:creationId xmlns:a16="http://schemas.microsoft.com/office/drawing/2014/main" id="{7AE88861-780F-E22A-C596-8E5B12EA1806}"/>
              </a:ext>
            </a:extLst>
          </p:cNvPr>
          <p:cNvGraphicFramePr/>
          <p:nvPr/>
        </p:nvGraphicFramePr>
        <p:xfrm>
          <a:off x="936103" y="3562151"/>
          <a:ext cx="4512134" cy="3998489"/>
        </p:xfrm>
        <a:graphic>
          <a:graphicData uri="http://schemas.openxmlformats.org/drawingml/2006/chart">
            <c:chart xmlns:c="http://schemas.openxmlformats.org/drawingml/2006/chart" xmlns:r="http://schemas.openxmlformats.org/officeDocument/2006/relationships" r:id="rId5"/>
          </a:graphicData>
        </a:graphic>
      </p:graphicFrame>
      <p:pic>
        <p:nvPicPr>
          <p:cNvPr id="19" name="Object 20" descr="preencoded.png">
            <a:extLst>
              <a:ext uri="{FF2B5EF4-FFF2-40B4-BE49-F238E27FC236}">
                <a16:creationId xmlns:a16="http://schemas.microsoft.com/office/drawing/2014/main" id="{492436CF-6C9B-C2A3-DECF-28D25A1CC71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406212" y="3310930"/>
            <a:ext cx="670713" cy="483650"/>
          </a:xfrm>
          <a:prstGeom prst="rect">
            <a:avLst/>
          </a:prstGeom>
        </p:spPr>
      </p:pic>
      <p:sp>
        <p:nvSpPr>
          <p:cNvPr id="20" name="Object94">
            <a:extLst>
              <a:ext uri="{FF2B5EF4-FFF2-40B4-BE49-F238E27FC236}">
                <a16:creationId xmlns:a16="http://schemas.microsoft.com/office/drawing/2014/main" id="{2DBFD11B-BDB6-E78E-7C5C-F03457B4B670}"/>
              </a:ext>
            </a:extLst>
          </p:cNvPr>
          <p:cNvSpPr/>
          <p:nvPr/>
        </p:nvSpPr>
        <p:spPr>
          <a:xfrm>
            <a:off x="4305497" y="3172836"/>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男性</a:t>
            </a:r>
            <a:r>
              <a:rPr lang="en-US" sz="3000" kern="0" spc="443">
                <a:solidFill>
                  <a:srgbClr val="FFFFFF"/>
                </a:solidFill>
                <a:latin typeface="Noto Serif JP Regular" pitchFamily="34" charset="0"/>
                <a:ea typeface="Noto Serif JP Regular" pitchFamily="34" charset="-122"/>
                <a:cs typeface="Noto Serif JP Regular" pitchFamily="34" charset="-120"/>
              </a:rPr>
              <a:t>57.5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21" name="Object95">
            <a:extLst>
              <a:ext uri="{FF2B5EF4-FFF2-40B4-BE49-F238E27FC236}">
                <a16:creationId xmlns:a16="http://schemas.microsoft.com/office/drawing/2014/main" id="{D2E7B1C6-3CF2-F37E-0733-2D03228215DD}"/>
              </a:ext>
            </a:extLst>
          </p:cNvPr>
          <p:cNvSpPr/>
          <p:nvPr/>
        </p:nvSpPr>
        <p:spPr>
          <a:xfrm>
            <a:off x="5244704" y="3574452"/>
            <a:ext cx="314325" cy="485775"/>
          </a:xfrm>
          <a:prstGeom prst="rect">
            <a:avLst/>
          </a:prstGeom>
          <a:noFill/>
          <a:ln/>
        </p:spPr>
        <p:txBody>
          <a:bodyPr wrap="square" lIns="0" tIns="0" rIns="0" bIns="0" rtlCol="0" anchor="t">
            <a:normAutofit/>
          </a:bodyPr>
          <a:lstStyle/>
          <a:p>
            <a:pPr algn="ctr">
              <a:lnSpc>
                <a:spcPts val="3840"/>
              </a:lnSpc>
            </a:pPr>
            <a:endParaRPr lang="en-US" sz="2400"/>
          </a:p>
        </p:txBody>
      </p:sp>
      <p:graphicFrame>
        <p:nvGraphicFramePr>
          <p:cNvPr id="28" name="グラフ 27">
            <a:extLst>
              <a:ext uri="{FF2B5EF4-FFF2-40B4-BE49-F238E27FC236}">
                <a16:creationId xmlns:a16="http://schemas.microsoft.com/office/drawing/2014/main" id="{A003E736-B1CF-C839-C63E-D0F358E047AF}"/>
              </a:ext>
            </a:extLst>
          </p:cNvPr>
          <p:cNvGraphicFramePr/>
          <p:nvPr/>
        </p:nvGraphicFramePr>
        <p:xfrm>
          <a:off x="12351082" y="3462982"/>
          <a:ext cx="4512134" cy="3998489"/>
        </p:xfrm>
        <a:graphic>
          <a:graphicData uri="http://schemas.openxmlformats.org/drawingml/2006/chart">
            <c:chart xmlns:c="http://schemas.openxmlformats.org/drawingml/2006/chart" xmlns:r="http://schemas.openxmlformats.org/officeDocument/2006/relationships" r:id="rId8"/>
          </a:graphicData>
        </a:graphic>
      </p:graphicFrame>
      <p:pic>
        <p:nvPicPr>
          <p:cNvPr id="29" name="Object 19" descr="preencoded.png">
            <a:extLst>
              <a:ext uri="{FF2B5EF4-FFF2-40B4-BE49-F238E27FC236}">
                <a16:creationId xmlns:a16="http://schemas.microsoft.com/office/drawing/2014/main" id="{48054E33-77C1-2151-8CD5-C4319644674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550817" y="3618296"/>
            <a:ext cx="670713" cy="483650"/>
          </a:xfrm>
          <a:prstGeom prst="rect">
            <a:avLst/>
          </a:prstGeom>
        </p:spPr>
      </p:pic>
      <p:pic>
        <p:nvPicPr>
          <p:cNvPr id="31" name="Object 21" descr="preencoded.png">
            <a:extLst>
              <a:ext uri="{FF2B5EF4-FFF2-40B4-BE49-F238E27FC236}">
                <a16:creationId xmlns:a16="http://schemas.microsoft.com/office/drawing/2014/main" id="{9440E673-6EE9-398C-B868-4DBDED9285B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6160417" y="5789996"/>
            <a:ext cx="414338" cy="18288"/>
          </a:xfrm>
          <a:prstGeom prst="rect">
            <a:avLst/>
          </a:prstGeom>
        </p:spPr>
      </p:pic>
      <p:pic>
        <p:nvPicPr>
          <p:cNvPr id="32" name="Object 22" descr="preencoded.png">
            <a:extLst>
              <a:ext uri="{FF2B5EF4-FFF2-40B4-BE49-F238E27FC236}">
                <a16:creationId xmlns:a16="http://schemas.microsoft.com/office/drawing/2014/main" id="{2FA79D70-D032-C78D-D74E-F792CF3D5D8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flipH="1">
            <a:off x="14901215" y="7175239"/>
            <a:ext cx="708275" cy="146183"/>
          </a:xfrm>
          <a:prstGeom prst="rect">
            <a:avLst/>
          </a:prstGeom>
        </p:spPr>
      </p:pic>
      <p:pic>
        <p:nvPicPr>
          <p:cNvPr id="33" name="Object 25" descr="preencoded.png">
            <a:extLst>
              <a:ext uri="{FF2B5EF4-FFF2-40B4-BE49-F238E27FC236}">
                <a16:creationId xmlns:a16="http://schemas.microsoft.com/office/drawing/2014/main" id="{74BF462C-E948-8D4A-12C3-06E57E1C390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06169" y="3377991"/>
            <a:ext cx="922346" cy="460748"/>
          </a:xfrm>
          <a:prstGeom prst="rect">
            <a:avLst/>
          </a:prstGeom>
        </p:spPr>
      </p:pic>
      <p:pic>
        <p:nvPicPr>
          <p:cNvPr id="34" name="Object 20" descr="preencoded.png">
            <a:extLst>
              <a:ext uri="{FF2B5EF4-FFF2-40B4-BE49-F238E27FC236}">
                <a16:creationId xmlns:a16="http://schemas.microsoft.com/office/drawing/2014/main" id="{EA0A323E-388E-F4B6-4817-900323C8172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80758" y="6715054"/>
            <a:ext cx="670713" cy="483650"/>
          </a:xfrm>
          <a:prstGeom prst="rect">
            <a:avLst/>
          </a:prstGeom>
        </p:spPr>
      </p:pic>
      <p:graphicFrame>
        <p:nvGraphicFramePr>
          <p:cNvPr id="35" name="グラフ 34">
            <a:extLst>
              <a:ext uri="{FF2B5EF4-FFF2-40B4-BE49-F238E27FC236}">
                <a16:creationId xmlns:a16="http://schemas.microsoft.com/office/drawing/2014/main" id="{13C87531-6895-5556-8754-8107E522D144}"/>
              </a:ext>
            </a:extLst>
          </p:cNvPr>
          <p:cNvGraphicFramePr/>
          <p:nvPr/>
        </p:nvGraphicFramePr>
        <p:xfrm>
          <a:off x="589784" y="3422696"/>
          <a:ext cx="4481669" cy="3998489"/>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36" name="グラフ 35">
            <a:extLst>
              <a:ext uri="{FF2B5EF4-FFF2-40B4-BE49-F238E27FC236}">
                <a16:creationId xmlns:a16="http://schemas.microsoft.com/office/drawing/2014/main" id="{E9B744A7-7B51-2ECA-8A5C-033A5A7D71C4}"/>
              </a:ext>
            </a:extLst>
          </p:cNvPr>
          <p:cNvGraphicFramePr/>
          <p:nvPr/>
        </p:nvGraphicFramePr>
        <p:xfrm>
          <a:off x="6301176" y="3341604"/>
          <a:ext cx="5001108" cy="4068105"/>
        </p:xfrm>
        <a:graphic>
          <a:graphicData uri="http://schemas.openxmlformats.org/drawingml/2006/chart">
            <c:chart xmlns:c="http://schemas.openxmlformats.org/drawingml/2006/chart" xmlns:r="http://schemas.openxmlformats.org/officeDocument/2006/relationships" r:id="rId16"/>
          </a:graphicData>
        </a:graphic>
      </p:graphicFrame>
      <p:pic>
        <p:nvPicPr>
          <p:cNvPr id="37" name="Object 19" descr="preencoded.png">
            <a:extLst>
              <a:ext uri="{FF2B5EF4-FFF2-40B4-BE49-F238E27FC236}">
                <a16:creationId xmlns:a16="http://schemas.microsoft.com/office/drawing/2014/main" id="{4A815193-9A04-9854-8628-C516C4191A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422541" y="3498706"/>
            <a:ext cx="670713" cy="483650"/>
          </a:xfrm>
          <a:prstGeom prst="rect">
            <a:avLst/>
          </a:prstGeom>
        </p:spPr>
      </p:pic>
      <p:pic>
        <p:nvPicPr>
          <p:cNvPr id="38" name="Object 22" descr="preencoded.png">
            <a:extLst>
              <a:ext uri="{FF2B5EF4-FFF2-40B4-BE49-F238E27FC236}">
                <a16:creationId xmlns:a16="http://schemas.microsoft.com/office/drawing/2014/main" id="{86C271F4-2490-81FA-46CD-FC936C3A59E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2315752" y="5992558"/>
            <a:ext cx="708275" cy="146183"/>
          </a:xfrm>
          <a:prstGeom prst="rect">
            <a:avLst/>
          </a:prstGeom>
        </p:spPr>
      </p:pic>
      <p:pic>
        <p:nvPicPr>
          <p:cNvPr id="39" name="Object 22" descr="preencoded.png">
            <a:extLst>
              <a:ext uri="{FF2B5EF4-FFF2-40B4-BE49-F238E27FC236}">
                <a16:creationId xmlns:a16="http://schemas.microsoft.com/office/drawing/2014/main" id="{E0D78B8C-34B1-99E3-517C-52F35273801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6964819" y="6619261"/>
            <a:ext cx="708275" cy="146183"/>
          </a:xfrm>
          <a:prstGeom prst="rect">
            <a:avLst/>
          </a:prstGeom>
        </p:spPr>
      </p:pic>
      <p:sp>
        <p:nvSpPr>
          <p:cNvPr id="40" name="正方形/長方形 39">
            <a:extLst>
              <a:ext uri="{FF2B5EF4-FFF2-40B4-BE49-F238E27FC236}">
                <a16:creationId xmlns:a16="http://schemas.microsoft.com/office/drawing/2014/main" id="{7E2C9D06-3757-11CA-AFBC-1EB914FD4AA7}"/>
              </a:ext>
            </a:extLst>
          </p:cNvPr>
          <p:cNvSpPr/>
          <p:nvPr/>
        </p:nvSpPr>
        <p:spPr>
          <a:xfrm>
            <a:off x="1027542" y="1521104"/>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正方形/長方形 40">
            <a:extLst>
              <a:ext uri="{FF2B5EF4-FFF2-40B4-BE49-F238E27FC236}">
                <a16:creationId xmlns:a16="http://schemas.microsoft.com/office/drawing/2014/main" id="{6E17DC70-BE89-AA6A-E84A-873CC8CA50A9}"/>
              </a:ext>
            </a:extLst>
          </p:cNvPr>
          <p:cNvSpPr/>
          <p:nvPr/>
        </p:nvSpPr>
        <p:spPr>
          <a:xfrm>
            <a:off x="1027542" y="2278750"/>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Object26">
            <a:extLst>
              <a:ext uri="{FF2B5EF4-FFF2-40B4-BE49-F238E27FC236}">
                <a16:creationId xmlns:a16="http://schemas.microsoft.com/office/drawing/2014/main" id="{96B989D3-2987-D9E6-6F54-F24D7E0E304F}"/>
              </a:ext>
            </a:extLst>
          </p:cNvPr>
          <p:cNvSpPr/>
          <p:nvPr/>
        </p:nvSpPr>
        <p:spPr>
          <a:xfrm>
            <a:off x="7203251" y="1586924"/>
            <a:ext cx="3684633" cy="609600"/>
          </a:xfrm>
          <a:prstGeom prst="rect">
            <a:avLst/>
          </a:prstGeom>
          <a:noFill/>
          <a:ln/>
        </p:spPr>
        <p:txBody>
          <a:bodyPr wrap="square" lIns="0" tIns="0" rIns="0" bIns="0" rtlCol="0" anchor="t">
            <a:noAutofit/>
          </a:bodyPr>
          <a:lstStyle/>
          <a:p>
            <a:pPr>
              <a:lnSpc>
                <a:spcPts val="4800"/>
              </a:lnSpc>
            </a:pPr>
            <a:r>
              <a:rPr lang="en-US" sz="2400" kern="0" spc="240">
                <a:solidFill>
                  <a:srgbClr val="FFFFFF"/>
                </a:solidFill>
                <a:latin typeface="Noto Serif JP Regular" pitchFamily="34" charset="0"/>
                <a:ea typeface="Noto Serif JP Regular" pitchFamily="34" charset="-122"/>
                <a:cs typeface="Noto Serif JP Regular" pitchFamily="34" charset="-120"/>
              </a:rPr>
              <a:t>1ヶ月あたりの</a:t>
            </a:r>
            <a:r>
              <a:rPr lang="en-US" sz="2400" kern="0" spc="240">
                <a:solidFill>
                  <a:srgbClr val="FFFFFF"/>
                </a:solidFill>
                <a:latin typeface="Noto Serif JP Regular" pitchFamily="34" charset="0"/>
                <a:ea typeface="Noto Serif JP Regular" pitchFamily="34" charset="-122"/>
              </a:rPr>
              <a:t>乗車頻度</a:t>
            </a:r>
            <a:endParaRPr lang="en-US" sz="2400"/>
          </a:p>
        </p:txBody>
      </p:sp>
      <p:sp>
        <p:nvSpPr>
          <p:cNvPr id="43" name="正方形/長方形 42">
            <a:extLst>
              <a:ext uri="{FF2B5EF4-FFF2-40B4-BE49-F238E27FC236}">
                <a16:creationId xmlns:a16="http://schemas.microsoft.com/office/drawing/2014/main" id="{AB8DCDE4-3CE2-6C07-B782-5A6DC6E6D94A}"/>
              </a:ext>
            </a:extLst>
          </p:cNvPr>
          <p:cNvSpPr/>
          <p:nvPr/>
        </p:nvSpPr>
        <p:spPr>
          <a:xfrm>
            <a:off x="7076384" y="1521104"/>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正方形/長方形 43">
            <a:extLst>
              <a:ext uri="{FF2B5EF4-FFF2-40B4-BE49-F238E27FC236}">
                <a16:creationId xmlns:a16="http://schemas.microsoft.com/office/drawing/2014/main" id="{1B1BC344-8EC9-F34F-2DD1-5D7A0F3645B7}"/>
              </a:ext>
            </a:extLst>
          </p:cNvPr>
          <p:cNvSpPr/>
          <p:nvPr/>
        </p:nvSpPr>
        <p:spPr>
          <a:xfrm>
            <a:off x="7076384" y="2278750"/>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正方形/長方形 44">
            <a:extLst>
              <a:ext uri="{FF2B5EF4-FFF2-40B4-BE49-F238E27FC236}">
                <a16:creationId xmlns:a16="http://schemas.microsoft.com/office/drawing/2014/main" id="{1E0517E5-78E7-B134-AD50-9F8C0F96C1FE}"/>
              </a:ext>
            </a:extLst>
          </p:cNvPr>
          <p:cNvSpPr/>
          <p:nvPr/>
        </p:nvSpPr>
        <p:spPr>
          <a:xfrm>
            <a:off x="12803741" y="1521104"/>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正方形/長方形 45">
            <a:extLst>
              <a:ext uri="{FF2B5EF4-FFF2-40B4-BE49-F238E27FC236}">
                <a16:creationId xmlns:a16="http://schemas.microsoft.com/office/drawing/2014/main" id="{85DD0FD3-3BC1-B7D5-69FC-CBCB7E0B0C4E}"/>
              </a:ext>
            </a:extLst>
          </p:cNvPr>
          <p:cNvSpPr/>
          <p:nvPr/>
        </p:nvSpPr>
        <p:spPr>
          <a:xfrm>
            <a:off x="12803741" y="2278750"/>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7" name="直線コネクタ 46">
            <a:extLst>
              <a:ext uri="{FF2B5EF4-FFF2-40B4-BE49-F238E27FC236}">
                <a16:creationId xmlns:a16="http://schemas.microsoft.com/office/drawing/2014/main" id="{3A657AB5-5113-5B76-BEF2-D6E3DE8C188C}"/>
              </a:ext>
            </a:extLst>
          </p:cNvPr>
          <p:cNvCxnSpPr>
            <a:cxnSpLocks/>
          </p:cNvCxnSpPr>
          <p:nvPr/>
        </p:nvCxnSpPr>
        <p:spPr>
          <a:xfrm>
            <a:off x="6531175" y="5100275"/>
            <a:ext cx="6720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bject94">
            <a:extLst>
              <a:ext uri="{FF2B5EF4-FFF2-40B4-BE49-F238E27FC236}">
                <a16:creationId xmlns:a16="http://schemas.microsoft.com/office/drawing/2014/main" id="{7F3190C8-FEF7-0608-B953-E98FAA60F007}"/>
              </a:ext>
            </a:extLst>
          </p:cNvPr>
          <p:cNvSpPr/>
          <p:nvPr/>
        </p:nvSpPr>
        <p:spPr>
          <a:xfrm>
            <a:off x="905892" y="7404074"/>
            <a:ext cx="1696233" cy="738664"/>
          </a:xfrm>
          <a:prstGeom prst="rect">
            <a:avLst/>
          </a:prstGeom>
          <a:noFill/>
          <a:ln/>
        </p:spPr>
        <p:txBody>
          <a:bodyPr wrap="square" lIns="0" tIns="0" rIns="0" bIns="0" rtlCol="0" anchor="t">
            <a:spAutoFit/>
          </a:bodyPr>
          <a:lstStyle/>
          <a:p>
            <a:r>
              <a:rPr lang="ja-JP" altLang="en-US" kern="0" spc="180">
                <a:solidFill>
                  <a:srgbClr val="FFFFFF"/>
                </a:solidFill>
                <a:latin typeface="Noto Serif JP Regular" pitchFamily="34" charset="0"/>
                <a:ea typeface="Noto Serif JP Regular" pitchFamily="34" charset="-122"/>
                <a:cs typeface="Noto Serif JP Regular" pitchFamily="34" charset="-120"/>
              </a:rPr>
              <a:t>女</a:t>
            </a:r>
            <a:r>
              <a:rPr lang="en-US" altLang="ja-JP" kern="0" spc="180">
                <a:solidFill>
                  <a:srgbClr val="FFFFFF"/>
                </a:solidFill>
                <a:latin typeface="Noto Serif JP Regular" pitchFamily="34" charset="0"/>
                <a:ea typeface="Noto Serif JP Regular" pitchFamily="34" charset="-122"/>
                <a:cs typeface="Noto Serif JP Regular" pitchFamily="34" charset="-120"/>
              </a:rPr>
              <a:t>性</a:t>
            </a:r>
            <a:r>
              <a:rPr lang="en-US" sz="3000" kern="0" spc="443">
                <a:solidFill>
                  <a:srgbClr val="FFFFFF"/>
                </a:solidFill>
                <a:latin typeface="Noto Serif JP Regular" pitchFamily="34" charset="0"/>
                <a:ea typeface="Noto Serif JP Regular" pitchFamily="34" charset="-122"/>
                <a:cs typeface="Noto Serif JP Regular" pitchFamily="34" charset="-120"/>
              </a:rPr>
              <a:t>42.5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49" name="Object94">
            <a:extLst>
              <a:ext uri="{FF2B5EF4-FFF2-40B4-BE49-F238E27FC236}">
                <a16:creationId xmlns:a16="http://schemas.microsoft.com/office/drawing/2014/main" id="{C1C2635D-4515-C38B-4E0E-93E45B6429EE}"/>
              </a:ext>
            </a:extLst>
          </p:cNvPr>
          <p:cNvSpPr/>
          <p:nvPr/>
        </p:nvSpPr>
        <p:spPr>
          <a:xfrm>
            <a:off x="10286311" y="3025360"/>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1~3</a:t>
            </a:r>
            <a:r>
              <a:rPr lang="ja-JP" altLang="en-US" kern="0" spc="180">
                <a:solidFill>
                  <a:srgbClr val="FFFFFF"/>
                </a:solidFill>
                <a:latin typeface="Noto Serif JP Regular" pitchFamily="34" charset="0"/>
                <a:ea typeface="Noto Serif JP Regular" pitchFamily="34" charset="-122"/>
                <a:cs typeface="Noto Serif JP Regular" pitchFamily="34" charset="-120"/>
              </a:rPr>
              <a:t>回</a:t>
            </a:r>
            <a:r>
              <a:rPr lang="en-US" sz="3000" kern="0" spc="443">
                <a:solidFill>
                  <a:srgbClr val="FFFFFF"/>
                </a:solidFill>
                <a:latin typeface="Noto Serif JP Regular" pitchFamily="34" charset="0"/>
                <a:ea typeface="Noto Serif JP Regular" pitchFamily="34" charset="-122"/>
                <a:cs typeface="Noto Serif JP Regular" pitchFamily="34" charset="-120"/>
              </a:rPr>
              <a:t>15.8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0" name="Object94">
            <a:extLst>
              <a:ext uri="{FF2B5EF4-FFF2-40B4-BE49-F238E27FC236}">
                <a16:creationId xmlns:a16="http://schemas.microsoft.com/office/drawing/2014/main" id="{34C017B5-4A1F-5016-950B-71DADA761086}"/>
              </a:ext>
            </a:extLst>
          </p:cNvPr>
          <p:cNvSpPr/>
          <p:nvPr/>
        </p:nvSpPr>
        <p:spPr>
          <a:xfrm>
            <a:off x="6302137" y="6973828"/>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4~7</a:t>
            </a:r>
            <a:r>
              <a:rPr lang="ja-JP" altLang="en-US" kern="0" spc="180">
                <a:solidFill>
                  <a:srgbClr val="FFFFFF"/>
                </a:solidFill>
                <a:latin typeface="Noto Serif JP Regular" pitchFamily="34" charset="0"/>
                <a:ea typeface="Noto Serif JP Regular" pitchFamily="34" charset="-122"/>
                <a:cs typeface="Noto Serif JP Regular" pitchFamily="34" charset="-120"/>
              </a:rPr>
              <a:t>回</a:t>
            </a:r>
            <a:r>
              <a:rPr lang="en-US" sz="3000" kern="0" spc="443">
                <a:solidFill>
                  <a:srgbClr val="FFFFFF"/>
                </a:solidFill>
                <a:latin typeface="Noto Serif JP Regular" pitchFamily="34" charset="0"/>
                <a:ea typeface="Noto Serif JP Regular" pitchFamily="34" charset="-122"/>
                <a:cs typeface="Noto Serif JP Regular" pitchFamily="34" charset="-120"/>
              </a:rPr>
              <a:t>52.4</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1" name="Object94">
            <a:extLst>
              <a:ext uri="{FF2B5EF4-FFF2-40B4-BE49-F238E27FC236}">
                <a16:creationId xmlns:a16="http://schemas.microsoft.com/office/drawing/2014/main" id="{E3DCAAA3-9429-6213-AEEA-7DA10AC65F0D}"/>
              </a:ext>
            </a:extLst>
          </p:cNvPr>
          <p:cNvSpPr/>
          <p:nvPr/>
        </p:nvSpPr>
        <p:spPr>
          <a:xfrm>
            <a:off x="5364032" y="4993321"/>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8</a:t>
            </a:r>
            <a:r>
              <a:rPr lang="ja-JP" altLang="en-US" kern="0" spc="180">
                <a:solidFill>
                  <a:srgbClr val="FFFFFF"/>
                </a:solidFill>
                <a:latin typeface="Noto Serif JP Regular" pitchFamily="34" charset="0"/>
                <a:ea typeface="Noto Serif JP Regular" pitchFamily="34" charset="-122"/>
                <a:cs typeface="Noto Serif JP Regular" pitchFamily="34" charset="-120"/>
              </a:rPr>
              <a:t>回以上</a:t>
            </a:r>
            <a:r>
              <a:rPr lang="en-US" sz="3000" kern="0" spc="443">
                <a:solidFill>
                  <a:srgbClr val="FFFFFF"/>
                </a:solidFill>
                <a:latin typeface="Noto Serif JP Regular" pitchFamily="34" charset="0"/>
                <a:ea typeface="Noto Serif JP Regular" pitchFamily="34" charset="-122"/>
                <a:cs typeface="Noto Serif JP Regular" pitchFamily="34" charset="-120"/>
              </a:rPr>
              <a:t>31.8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2" name="Object94">
            <a:extLst>
              <a:ext uri="{FF2B5EF4-FFF2-40B4-BE49-F238E27FC236}">
                <a16:creationId xmlns:a16="http://schemas.microsoft.com/office/drawing/2014/main" id="{E41C7D33-122A-2160-42F3-AED88E2EDACA}"/>
              </a:ext>
            </a:extLst>
          </p:cNvPr>
          <p:cNvSpPr/>
          <p:nvPr/>
        </p:nvSpPr>
        <p:spPr>
          <a:xfrm>
            <a:off x="16496805" y="3456079"/>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20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17.5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3" name="Object94">
            <a:extLst>
              <a:ext uri="{FF2B5EF4-FFF2-40B4-BE49-F238E27FC236}">
                <a16:creationId xmlns:a16="http://schemas.microsoft.com/office/drawing/2014/main" id="{60113E67-2502-83D8-295B-ECF5C49C4779}"/>
              </a:ext>
            </a:extLst>
          </p:cNvPr>
          <p:cNvSpPr/>
          <p:nvPr/>
        </p:nvSpPr>
        <p:spPr>
          <a:xfrm>
            <a:off x="16789877" y="5638243"/>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30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21.6</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4" name="Object94">
            <a:extLst>
              <a:ext uri="{FF2B5EF4-FFF2-40B4-BE49-F238E27FC236}">
                <a16:creationId xmlns:a16="http://schemas.microsoft.com/office/drawing/2014/main" id="{34C7E37E-B8C5-B96A-3ED5-8AB45984A3DF}"/>
              </a:ext>
            </a:extLst>
          </p:cNvPr>
          <p:cNvSpPr/>
          <p:nvPr/>
        </p:nvSpPr>
        <p:spPr>
          <a:xfrm>
            <a:off x="15640257" y="7373326"/>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40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24.7</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5" name="Object94">
            <a:extLst>
              <a:ext uri="{FF2B5EF4-FFF2-40B4-BE49-F238E27FC236}">
                <a16:creationId xmlns:a16="http://schemas.microsoft.com/office/drawing/2014/main" id="{AFCF34BC-117E-5BEA-1284-350CC54226A4}"/>
              </a:ext>
            </a:extLst>
          </p:cNvPr>
          <p:cNvSpPr/>
          <p:nvPr/>
        </p:nvSpPr>
        <p:spPr>
          <a:xfrm>
            <a:off x="11800942" y="6323020"/>
            <a:ext cx="1295401"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50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21.5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6" name="Object94">
            <a:extLst>
              <a:ext uri="{FF2B5EF4-FFF2-40B4-BE49-F238E27FC236}">
                <a16:creationId xmlns:a16="http://schemas.microsoft.com/office/drawing/2014/main" id="{0D742BA4-E8AA-FEB5-0C45-F6D3493B8650}"/>
              </a:ext>
            </a:extLst>
          </p:cNvPr>
          <p:cNvSpPr/>
          <p:nvPr/>
        </p:nvSpPr>
        <p:spPr>
          <a:xfrm>
            <a:off x="12210768" y="3129374"/>
            <a:ext cx="1295401"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60</a:t>
            </a:r>
            <a:r>
              <a:rPr lang="ja-JP" altLang="en-US" kern="0" spc="180">
                <a:solidFill>
                  <a:srgbClr val="FFFFFF"/>
                </a:solidFill>
                <a:latin typeface="Noto Serif JP Regular" pitchFamily="34" charset="0"/>
                <a:ea typeface="Noto Serif JP Regular" pitchFamily="34" charset="-122"/>
                <a:cs typeface="Noto Serif JP Regular" pitchFamily="34" charset="-120"/>
              </a:rPr>
              <a:t>代以上</a:t>
            </a:r>
            <a:r>
              <a:rPr lang="en-US" sz="3000" kern="0" spc="443">
                <a:solidFill>
                  <a:srgbClr val="FFFFFF"/>
                </a:solidFill>
                <a:latin typeface="Noto Serif JP Regular" pitchFamily="34" charset="0"/>
                <a:ea typeface="Noto Serif JP Regular" pitchFamily="34" charset="-122"/>
                <a:cs typeface="Noto Serif JP Regular" pitchFamily="34" charset="-120"/>
              </a:rPr>
              <a:t>14.8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81E4202-3D94-6812-2D9A-8D2BABA6057A}"/>
              </a:ext>
            </a:extLst>
          </p:cNvPr>
          <p:cNvSpPr>
            <a:spLocks noGrp="1"/>
          </p:cNvSpPr>
          <p:nvPr>
            <p:ph type="body" sz="quarter" idx="10"/>
          </p:nvPr>
        </p:nvSpPr>
        <p:spPr/>
        <p:txBody>
          <a:bodyPr/>
          <a:lstStyle/>
          <a:p>
            <a:r>
              <a:rPr kumimoji="1" lang="ja-JP" altLang="en-US"/>
              <a:t>タクシー利用者の特徴</a:t>
            </a:r>
            <a:r>
              <a:rPr kumimoji="1" lang="en-US" altLang="ja-JP"/>
              <a:t> 1</a:t>
            </a:r>
            <a:endParaRPr kumimoji="1" lang="ja-JP" altLang="en-US"/>
          </a:p>
        </p:txBody>
      </p:sp>
      <p:pic>
        <p:nvPicPr>
          <p:cNvPr id="77" name="Image 3" descr="preencoded.png">
            <a:extLst>
              <a:ext uri="{FF2B5EF4-FFF2-40B4-BE49-F238E27FC236}">
                <a16:creationId xmlns:a16="http://schemas.microsoft.com/office/drawing/2014/main" id="{7338247E-CB10-A711-2BF5-435187515C0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29713" y="1565929"/>
            <a:ext cx="28575" cy="6987521"/>
          </a:xfrm>
          <a:prstGeom prst="rect">
            <a:avLst/>
          </a:prstGeom>
        </p:spPr>
      </p:pic>
      <p:pic>
        <p:nvPicPr>
          <p:cNvPr id="78" name="Image 4" descr="preencoded.png">
            <a:extLst>
              <a:ext uri="{FF2B5EF4-FFF2-40B4-BE49-F238E27FC236}">
                <a16:creationId xmlns:a16="http://schemas.microsoft.com/office/drawing/2014/main" id="{EB5092FA-F992-03B6-2710-5DD947E7BE7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701713" y="1565929"/>
            <a:ext cx="28575" cy="6987521"/>
          </a:xfrm>
          <a:prstGeom prst="rect">
            <a:avLst/>
          </a:prstGeom>
        </p:spPr>
      </p:pic>
      <p:sp>
        <p:nvSpPr>
          <p:cNvPr id="6" name="Object100">
            <a:extLst>
              <a:ext uri="{FF2B5EF4-FFF2-40B4-BE49-F238E27FC236}">
                <a16:creationId xmlns:a16="http://schemas.microsoft.com/office/drawing/2014/main" id="{1AC82E80-24EE-159C-A558-01DDFA25C6B9}"/>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a:solidFill>
                  <a:srgbClr val="F0F2FB"/>
                </a:solidFill>
                <a:latin typeface="Noto Sans JP Light" pitchFamily="34" charset="0"/>
                <a:ea typeface="Noto Sans JP Light" pitchFamily="34" charset="-122"/>
                <a:cs typeface="Noto Sans JP Light" pitchFamily="34" charset="-120"/>
              </a:rPr>
              <a:t>23</a:t>
            </a:r>
            <a:r>
              <a:rPr lang="en-US" sz="825" b="0" i="0" kern="0" spc="83">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a:solidFill>
                  <a:srgbClr val="F0F2FB"/>
                </a:solidFill>
                <a:latin typeface="Noto Sans JP Light" pitchFamily="34" charset="0"/>
                <a:ea typeface="Noto Sans JP Light" pitchFamily="34" charset="-122"/>
                <a:cs typeface="Noto Sans JP Light" pitchFamily="34" charset="-120"/>
              </a:rPr>
              <a:t>5</a:t>
            </a:r>
            <a:r>
              <a:rPr lang="en-US" sz="825" b="0" i="0" kern="0" spc="83">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a:p>
          <a:p>
            <a:pPr algn="l">
              <a:lnSpc>
                <a:spcPct val="160000"/>
              </a:lnSpc>
            </a:pPr>
            <a:endParaRPr lang="en-US" sz="825"/>
          </a:p>
          <a:p>
            <a:pPr algn="l">
              <a:lnSpc>
                <a:spcPct val="160000"/>
              </a:lnSpc>
            </a:pPr>
            <a:endParaRPr lang="en-US" sz="825"/>
          </a:p>
        </p:txBody>
      </p:sp>
      <p:pic>
        <p:nvPicPr>
          <p:cNvPr id="3" name="Image 6" descr="preencoded.png">
            <a:extLst>
              <a:ext uri="{FF2B5EF4-FFF2-40B4-BE49-F238E27FC236}">
                <a16:creationId xmlns:a16="http://schemas.microsoft.com/office/drawing/2014/main" id="{FFB09A34-5E7B-4230-4EC6-B0D8762618A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52612" y="5500688"/>
            <a:ext cx="946018" cy="388595"/>
          </a:xfrm>
          <a:prstGeom prst="rect">
            <a:avLst/>
          </a:prstGeom>
        </p:spPr>
      </p:pic>
      <p:pic>
        <p:nvPicPr>
          <p:cNvPr id="7" name="Image 7" descr="preencoded.png">
            <a:extLst>
              <a:ext uri="{FF2B5EF4-FFF2-40B4-BE49-F238E27FC236}">
                <a16:creationId xmlns:a16="http://schemas.microsoft.com/office/drawing/2014/main" id="{DA24819D-C11B-76DA-64D1-C2736A5B401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596063" y="5291138"/>
            <a:ext cx="569497" cy="581025"/>
          </a:xfrm>
          <a:prstGeom prst="rect">
            <a:avLst/>
          </a:prstGeom>
        </p:spPr>
      </p:pic>
      <p:pic>
        <p:nvPicPr>
          <p:cNvPr id="12" name="Image 12" descr="preencoded.png">
            <a:extLst>
              <a:ext uri="{FF2B5EF4-FFF2-40B4-BE49-F238E27FC236}">
                <a16:creationId xmlns:a16="http://schemas.microsoft.com/office/drawing/2014/main" id="{1750DAAA-6E2F-4C78-B838-FA1593F485F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43788" y="1881187"/>
            <a:ext cx="132746" cy="18288"/>
          </a:xfrm>
          <a:prstGeom prst="rect">
            <a:avLst/>
          </a:prstGeom>
        </p:spPr>
      </p:pic>
      <p:pic>
        <p:nvPicPr>
          <p:cNvPr id="13" name="Image 13" descr="preencoded.png">
            <a:extLst>
              <a:ext uri="{FF2B5EF4-FFF2-40B4-BE49-F238E27FC236}">
                <a16:creationId xmlns:a16="http://schemas.microsoft.com/office/drawing/2014/main" id="{906C0FB6-484B-3E7E-7CDD-34CE38BF865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348538" y="1947863"/>
            <a:ext cx="91901" cy="18288"/>
          </a:xfrm>
          <a:prstGeom prst="rect">
            <a:avLst/>
          </a:prstGeom>
        </p:spPr>
      </p:pic>
      <p:pic>
        <p:nvPicPr>
          <p:cNvPr id="14" name="Image 14" descr="preencoded.png">
            <a:extLst>
              <a:ext uri="{FF2B5EF4-FFF2-40B4-BE49-F238E27FC236}">
                <a16:creationId xmlns:a16="http://schemas.microsoft.com/office/drawing/2014/main" id="{9260080C-54B3-757B-4CE2-9128C5D5C8F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229975" y="5219700"/>
            <a:ext cx="530986" cy="722628"/>
          </a:xfrm>
          <a:prstGeom prst="rect">
            <a:avLst/>
          </a:prstGeom>
        </p:spPr>
      </p:pic>
      <p:pic>
        <p:nvPicPr>
          <p:cNvPr id="15" name="Image 15" descr="preencoded.png">
            <a:extLst>
              <a:ext uri="{FF2B5EF4-FFF2-40B4-BE49-F238E27FC236}">
                <a16:creationId xmlns:a16="http://schemas.microsoft.com/office/drawing/2014/main" id="{0A1B0CE6-0466-E60B-FAED-933F180396A9}"/>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5592425" y="5162550"/>
            <a:ext cx="857746" cy="771525"/>
          </a:xfrm>
          <a:prstGeom prst="rect">
            <a:avLst/>
          </a:prstGeom>
        </p:spPr>
      </p:pic>
      <p:sp>
        <p:nvSpPr>
          <p:cNvPr id="16" name="Text 11">
            <a:extLst>
              <a:ext uri="{FF2B5EF4-FFF2-40B4-BE49-F238E27FC236}">
                <a16:creationId xmlns:a16="http://schemas.microsoft.com/office/drawing/2014/main" id="{5E067FA0-7502-DFC8-0F60-E765A09DC993}"/>
              </a:ext>
            </a:extLst>
          </p:cNvPr>
          <p:cNvSpPr/>
          <p:nvPr/>
        </p:nvSpPr>
        <p:spPr>
          <a:xfrm>
            <a:off x="10648950" y="6172200"/>
            <a:ext cx="1705281"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高級時計を
保有</a:t>
            </a:r>
            <a:endParaRPr lang="en-US" sz="2250"/>
          </a:p>
        </p:txBody>
      </p:sp>
      <p:sp>
        <p:nvSpPr>
          <p:cNvPr id="17" name="Text 12">
            <a:extLst>
              <a:ext uri="{FF2B5EF4-FFF2-40B4-BE49-F238E27FC236}">
                <a16:creationId xmlns:a16="http://schemas.microsoft.com/office/drawing/2014/main" id="{8E98BDB3-3E63-6BA4-0EAB-1E7B476A59CD}"/>
              </a:ext>
            </a:extLst>
          </p:cNvPr>
          <p:cNvSpPr/>
          <p:nvPr/>
        </p:nvSpPr>
        <p:spPr>
          <a:xfrm>
            <a:off x="10487024" y="2266950"/>
            <a:ext cx="2042253"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生命保険への
加入を検討</a:t>
            </a:r>
            <a:endParaRPr lang="en-US" sz="2250"/>
          </a:p>
        </p:txBody>
      </p:sp>
      <p:sp>
        <p:nvSpPr>
          <p:cNvPr id="18" name="Text 23">
            <a:extLst>
              <a:ext uri="{FF2B5EF4-FFF2-40B4-BE49-F238E27FC236}">
                <a16:creationId xmlns:a16="http://schemas.microsoft.com/office/drawing/2014/main" id="{B46F82CF-809D-F0B3-FD19-6D4487C80DE1}"/>
              </a:ext>
            </a:extLst>
          </p:cNvPr>
          <p:cNvSpPr/>
          <p:nvPr/>
        </p:nvSpPr>
        <p:spPr>
          <a:xfrm>
            <a:off x="4943475" y="6172200"/>
            <a:ext cx="4094717"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投資用の分譲マンション・
一戸建てを保有</a:t>
            </a:r>
            <a:endParaRPr lang="en-US" sz="2250"/>
          </a:p>
        </p:txBody>
      </p:sp>
      <p:sp>
        <p:nvSpPr>
          <p:cNvPr id="19" name="Text 24">
            <a:extLst>
              <a:ext uri="{FF2B5EF4-FFF2-40B4-BE49-F238E27FC236}">
                <a16:creationId xmlns:a16="http://schemas.microsoft.com/office/drawing/2014/main" id="{B7A5A3DB-0DA2-F35B-5454-BA538541AA5A}"/>
              </a:ext>
            </a:extLst>
          </p:cNvPr>
          <p:cNvSpPr/>
          <p:nvPr/>
        </p:nvSpPr>
        <p:spPr>
          <a:xfrm>
            <a:off x="15030449" y="2266950"/>
            <a:ext cx="2042253"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化粧品に
お金をかける</a:t>
            </a:r>
            <a:endParaRPr lang="en-US" sz="2250"/>
          </a:p>
        </p:txBody>
      </p:sp>
      <p:sp>
        <p:nvSpPr>
          <p:cNvPr id="72" name="Text 25">
            <a:extLst>
              <a:ext uri="{FF2B5EF4-FFF2-40B4-BE49-F238E27FC236}">
                <a16:creationId xmlns:a16="http://schemas.microsoft.com/office/drawing/2014/main" id="{02A99EEF-8D27-3F7D-78CF-D07D1A2D6C20}"/>
              </a:ext>
            </a:extLst>
          </p:cNvPr>
          <p:cNvSpPr/>
          <p:nvPr/>
        </p:nvSpPr>
        <p:spPr>
          <a:xfrm>
            <a:off x="1800225" y="6172200"/>
            <a:ext cx="1021126"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外車を
保有</a:t>
            </a:r>
            <a:endParaRPr lang="en-US" sz="2250"/>
          </a:p>
        </p:txBody>
      </p:sp>
      <p:sp>
        <p:nvSpPr>
          <p:cNvPr id="73" name="Text 41">
            <a:extLst>
              <a:ext uri="{FF2B5EF4-FFF2-40B4-BE49-F238E27FC236}">
                <a16:creationId xmlns:a16="http://schemas.microsoft.com/office/drawing/2014/main" id="{A8B05A5D-12E7-1CDC-3DB6-8B1207DA78CE}"/>
              </a:ext>
            </a:extLst>
          </p:cNvPr>
          <p:cNvSpPr/>
          <p:nvPr/>
        </p:nvSpPr>
        <p:spPr>
          <a:xfrm>
            <a:off x="14306550" y="6172200"/>
            <a:ext cx="3624999"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ゴルフに月平均1回以上
行っている</a:t>
            </a:r>
            <a:endParaRPr lang="en-US" sz="2250"/>
          </a:p>
        </p:txBody>
      </p:sp>
      <p:sp>
        <p:nvSpPr>
          <p:cNvPr id="79" name="Text 47">
            <a:extLst>
              <a:ext uri="{FF2B5EF4-FFF2-40B4-BE49-F238E27FC236}">
                <a16:creationId xmlns:a16="http://schemas.microsoft.com/office/drawing/2014/main" id="{048C3EB8-34D4-EC72-B831-72935E6A0E15}"/>
              </a:ext>
            </a:extLst>
          </p:cNvPr>
          <p:cNvSpPr/>
          <p:nvPr/>
        </p:nvSpPr>
        <p:spPr>
          <a:xfrm>
            <a:off x="1295400" y="2266950"/>
            <a:ext cx="2246478"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国内旅行に
年1回以上行く</a:t>
            </a:r>
            <a:endParaRPr lang="en-US" sz="2250"/>
          </a:p>
        </p:txBody>
      </p:sp>
      <p:sp>
        <p:nvSpPr>
          <p:cNvPr id="80" name="Text 53">
            <a:extLst>
              <a:ext uri="{FF2B5EF4-FFF2-40B4-BE49-F238E27FC236}">
                <a16:creationId xmlns:a16="http://schemas.microsoft.com/office/drawing/2014/main" id="{FED7BBE7-8192-0756-B1FB-7D7BAFE37726}"/>
              </a:ext>
            </a:extLst>
          </p:cNvPr>
          <p:cNvSpPr/>
          <p:nvPr/>
        </p:nvSpPr>
        <p:spPr>
          <a:xfrm>
            <a:off x="5161128" y="2223326"/>
            <a:ext cx="3747534"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ゴールドカード以上の
クレジットカードを保有</a:t>
            </a:r>
            <a:endParaRPr lang="en-US" sz="2250"/>
          </a:p>
        </p:txBody>
      </p:sp>
      <p:pic>
        <p:nvPicPr>
          <p:cNvPr id="81" name="Image 8" descr="preencoded.png">
            <a:extLst>
              <a:ext uri="{FF2B5EF4-FFF2-40B4-BE49-F238E27FC236}">
                <a16:creationId xmlns:a16="http://schemas.microsoft.com/office/drawing/2014/main" id="{9D1BA1C5-7265-2E9B-C4FB-F53868371DDE}"/>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1091863" y="1443036"/>
            <a:ext cx="542925" cy="485777"/>
          </a:xfrm>
          <a:prstGeom prst="rect">
            <a:avLst/>
          </a:prstGeom>
        </p:spPr>
      </p:pic>
      <p:pic>
        <p:nvPicPr>
          <p:cNvPr id="83" name="Image 9" descr="preencoded.png">
            <a:extLst>
              <a:ext uri="{FF2B5EF4-FFF2-40B4-BE49-F238E27FC236}">
                <a16:creationId xmlns:a16="http://schemas.microsoft.com/office/drawing/2014/main" id="{A4534FA3-7D0D-6CD9-F5D9-100A859169B8}"/>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6653213" y="1481138"/>
            <a:ext cx="619125" cy="395113"/>
          </a:xfrm>
          <a:prstGeom prst="rect">
            <a:avLst/>
          </a:prstGeom>
        </p:spPr>
      </p:pic>
      <p:pic>
        <p:nvPicPr>
          <p:cNvPr id="84" name="Image 10" descr="preencoded.png">
            <a:extLst>
              <a:ext uri="{FF2B5EF4-FFF2-40B4-BE49-F238E27FC236}">
                <a16:creationId xmlns:a16="http://schemas.microsoft.com/office/drawing/2014/main" id="{C87E3EB6-FBBD-168D-C5D5-5E9B27B6C38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7500938" y="1824038"/>
            <a:ext cx="9525" cy="123825"/>
          </a:xfrm>
          <a:prstGeom prst="rect">
            <a:avLst/>
          </a:prstGeom>
        </p:spPr>
      </p:pic>
      <p:pic>
        <p:nvPicPr>
          <p:cNvPr id="85" name="Image 11" descr="preencoded.png">
            <a:extLst>
              <a:ext uri="{FF2B5EF4-FFF2-40B4-BE49-F238E27FC236}">
                <a16:creationId xmlns:a16="http://schemas.microsoft.com/office/drawing/2014/main" id="{98EC6C83-A1D1-3D44-1692-583B70ABF109}"/>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7386638" y="1909762"/>
            <a:ext cx="9525" cy="85725"/>
          </a:xfrm>
          <a:prstGeom prst="rect">
            <a:avLst/>
          </a:prstGeom>
        </p:spPr>
      </p:pic>
      <p:pic>
        <p:nvPicPr>
          <p:cNvPr id="86" name="Image 16" descr="preencoded.png">
            <a:extLst>
              <a:ext uri="{FF2B5EF4-FFF2-40B4-BE49-F238E27FC236}">
                <a16:creationId xmlns:a16="http://schemas.microsoft.com/office/drawing/2014/main" id="{4C2E3E1F-CBE2-1740-514D-7B506CD4B70D}"/>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966912" y="1366838"/>
            <a:ext cx="609600" cy="563490"/>
          </a:xfrm>
          <a:prstGeom prst="rect">
            <a:avLst/>
          </a:prstGeom>
        </p:spPr>
      </p:pic>
      <p:pic>
        <p:nvPicPr>
          <p:cNvPr id="87" name="Image 5" descr="preencoded.png">
            <a:extLst>
              <a:ext uri="{FF2B5EF4-FFF2-40B4-BE49-F238E27FC236}">
                <a16:creationId xmlns:a16="http://schemas.microsoft.com/office/drawing/2014/main" id="{55297B23-3183-CA1B-7340-FBB9CD68F982}"/>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5759113" y="1242999"/>
            <a:ext cx="475115" cy="638189"/>
          </a:xfrm>
          <a:prstGeom prst="rect">
            <a:avLst/>
          </a:prstGeom>
        </p:spPr>
      </p:pic>
      <p:pic>
        <p:nvPicPr>
          <p:cNvPr id="88" name="Image 2" descr="preencoded.png">
            <a:extLst>
              <a:ext uri="{FF2B5EF4-FFF2-40B4-BE49-F238E27FC236}">
                <a16:creationId xmlns:a16="http://schemas.microsoft.com/office/drawing/2014/main" id="{9B8DEE37-EC19-265A-4229-45CC66D1DA29}"/>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4557713" y="1485900"/>
            <a:ext cx="28575" cy="6987521"/>
          </a:xfrm>
          <a:prstGeom prst="rect">
            <a:avLst/>
          </a:prstGeom>
        </p:spPr>
      </p:pic>
      <p:pic>
        <p:nvPicPr>
          <p:cNvPr id="89" name="Image 3" descr="preencoded.png">
            <a:extLst>
              <a:ext uri="{FF2B5EF4-FFF2-40B4-BE49-F238E27FC236}">
                <a16:creationId xmlns:a16="http://schemas.microsoft.com/office/drawing/2014/main" id="{B3098F3C-24F7-6BF2-B9D0-2F36DD8DE2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29713" y="1565929"/>
            <a:ext cx="28575" cy="6987521"/>
          </a:xfrm>
          <a:prstGeom prst="rect">
            <a:avLst/>
          </a:prstGeom>
        </p:spPr>
      </p:pic>
      <p:pic>
        <p:nvPicPr>
          <p:cNvPr id="90" name="Image 4" descr="preencoded.png">
            <a:extLst>
              <a:ext uri="{FF2B5EF4-FFF2-40B4-BE49-F238E27FC236}">
                <a16:creationId xmlns:a16="http://schemas.microsoft.com/office/drawing/2014/main" id="{C7711DA2-91D3-7532-5C36-D15A3C014B4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701713" y="1565929"/>
            <a:ext cx="28575" cy="6987521"/>
          </a:xfrm>
          <a:prstGeom prst="rect">
            <a:avLst/>
          </a:prstGeom>
        </p:spPr>
      </p:pic>
      <p:cxnSp>
        <p:nvCxnSpPr>
          <p:cNvPr id="91" name="直線コネクタ 90">
            <a:extLst>
              <a:ext uri="{FF2B5EF4-FFF2-40B4-BE49-F238E27FC236}">
                <a16:creationId xmlns:a16="http://schemas.microsoft.com/office/drawing/2014/main" id="{62949D5F-157A-93A7-3346-BA78B1561786}"/>
              </a:ext>
            </a:extLst>
          </p:cNvPr>
          <p:cNvCxnSpPr>
            <a:cxnSpLocks/>
          </p:cNvCxnSpPr>
          <p:nvPr/>
        </p:nvCxnSpPr>
        <p:spPr>
          <a:xfrm flipV="1">
            <a:off x="1266824" y="4902189"/>
            <a:ext cx="16610252" cy="87639"/>
          </a:xfrm>
          <a:prstGeom prst="line">
            <a:avLst/>
          </a:prstGeom>
          <a:ln w="127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2" name="Text 24">
            <a:extLst>
              <a:ext uri="{FF2B5EF4-FFF2-40B4-BE49-F238E27FC236}">
                <a16:creationId xmlns:a16="http://schemas.microsoft.com/office/drawing/2014/main" id="{A638E754-978F-C27A-31CB-282DEE21602B}"/>
              </a:ext>
            </a:extLst>
          </p:cNvPr>
          <p:cNvSpPr/>
          <p:nvPr/>
        </p:nvSpPr>
        <p:spPr>
          <a:xfrm>
            <a:off x="1365699" y="3136624"/>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24.3</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3" name="Text 26">
            <a:extLst>
              <a:ext uri="{FF2B5EF4-FFF2-40B4-BE49-F238E27FC236}">
                <a16:creationId xmlns:a16="http://schemas.microsoft.com/office/drawing/2014/main" id="{3A241975-1D7C-B900-7C21-6BBC33161741}"/>
              </a:ext>
            </a:extLst>
          </p:cNvPr>
          <p:cNvSpPr/>
          <p:nvPr/>
        </p:nvSpPr>
        <p:spPr>
          <a:xfrm>
            <a:off x="1399013" y="4229100"/>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3.4</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94" name="Text 24">
            <a:extLst>
              <a:ext uri="{FF2B5EF4-FFF2-40B4-BE49-F238E27FC236}">
                <a16:creationId xmlns:a16="http://schemas.microsoft.com/office/drawing/2014/main" id="{0B1AD009-A092-644A-413E-7F4F7A1387A9}"/>
              </a:ext>
            </a:extLst>
          </p:cNvPr>
          <p:cNvSpPr/>
          <p:nvPr/>
        </p:nvSpPr>
        <p:spPr>
          <a:xfrm>
            <a:off x="5867400" y="3133969"/>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36.8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5" name="Text 26">
            <a:extLst>
              <a:ext uri="{FF2B5EF4-FFF2-40B4-BE49-F238E27FC236}">
                <a16:creationId xmlns:a16="http://schemas.microsoft.com/office/drawing/2014/main" id="{7B37E8C1-F4EB-A904-9A92-4C400B8EA029}"/>
              </a:ext>
            </a:extLst>
          </p:cNvPr>
          <p:cNvSpPr/>
          <p:nvPr/>
        </p:nvSpPr>
        <p:spPr>
          <a:xfrm>
            <a:off x="5900714" y="4226445"/>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12.2</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96" name="Text 24">
            <a:extLst>
              <a:ext uri="{FF2B5EF4-FFF2-40B4-BE49-F238E27FC236}">
                <a16:creationId xmlns:a16="http://schemas.microsoft.com/office/drawing/2014/main" id="{63DD1395-8300-3A43-0B9C-1CA84A8AC932}"/>
              </a:ext>
            </a:extLst>
          </p:cNvPr>
          <p:cNvSpPr/>
          <p:nvPr/>
        </p:nvSpPr>
        <p:spPr>
          <a:xfrm>
            <a:off x="10439745" y="3133969"/>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23.7</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7" name="Text 26">
            <a:extLst>
              <a:ext uri="{FF2B5EF4-FFF2-40B4-BE49-F238E27FC236}">
                <a16:creationId xmlns:a16="http://schemas.microsoft.com/office/drawing/2014/main" id="{4C2BEA7D-D5BD-D104-4F8D-941709E601C3}"/>
              </a:ext>
            </a:extLst>
          </p:cNvPr>
          <p:cNvSpPr/>
          <p:nvPr/>
        </p:nvSpPr>
        <p:spPr>
          <a:xfrm>
            <a:off x="10473059" y="4226445"/>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3.4</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98" name="Text 24">
            <a:extLst>
              <a:ext uri="{FF2B5EF4-FFF2-40B4-BE49-F238E27FC236}">
                <a16:creationId xmlns:a16="http://schemas.microsoft.com/office/drawing/2014/main" id="{83D67CC5-9229-429E-9AF0-3AED676900C5}"/>
              </a:ext>
            </a:extLst>
          </p:cNvPr>
          <p:cNvSpPr/>
          <p:nvPr/>
        </p:nvSpPr>
        <p:spPr>
          <a:xfrm>
            <a:off x="14971160" y="3131578"/>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20.6</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9" name="Text 26">
            <a:extLst>
              <a:ext uri="{FF2B5EF4-FFF2-40B4-BE49-F238E27FC236}">
                <a16:creationId xmlns:a16="http://schemas.microsoft.com/office/drawing/2014/main" id="{FDCA020A-21CF-D07D-070A-684DCA0F98D3}"/>
              </a:ext>
            </a:extLst>
          </p:cNvPr>
          <p:cNvSpPr/>
          <p:nvPr/>
        </p:nvSpPr>
        <p:spPr>
          <a:xfrm>
            <a:off x="15004474" y="422405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6.5</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0" name="Text 24">
            <a:extLst>
              <a:ext uri="{FF2B5EF4-FFF2-40B4-BE49-F238E27FC236}">
                <a16:creationId xmlns:a16="http://schemas.microsoft.com/office/drawing/2014/main" id="{C31F9E90-748F-5BAF-17D1-2C4E92BCCFED}"/>
              </a:ext>
            </a:extLst>
          </p:cNvPr>
          <p:cNvSpPr/>
          <p:nvPr/>
        </p:nvSpPr>
        <p:spPr>
          <a:xfrm>
            <a:off x="1365699" y="710595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15.0</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1" name="Text 26">
            <a:extLst>
              <a:ext uri="{FF2B5EF4-FFF2-40B4-BE49-F238E27FC236}">
                <a16:creationId xmlns:a16="http://schemas.microsoft.com/office/drawing/2014/main" id="{1E695E3B-3A66-547D-0164-0D24CF8ABB80}"/>
              </a:ext>
            </a:extLst>
          </p:cNvPr>
          <p:cNvSpPr/>
          <p:nvPr/>
        </p:nvSpPr>
        <p:spPr>
          <a:xfrm>
            <a:off x="1399013" y="8198427"/>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2.9</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2" name="Text 24">
            <a:extLst>
              <a:ext uri="{FF2B5EF4-FFF2-40B4-BE49-F238E27FC236}">
                <a16:creationId xmlns:a16="http://schemas.microsoft.com/office/drawing/2014/main" id="{FBD46151-1C01-4C4D-D026-0E87337E2715}"/>
              </a:ext>
            </a:extLst>
          </p:cNvPr>
          <p:cNvSpPr/>
          <p:nvPr/>
        </p:nvSpPr>
        <p:spPr>
          <a:xfrm>
            <a:off x="5894668" y="710595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15.0</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3" name="Text 26">
            <a:extLst>
              <a:ext uri="{FF2B5EF4-FFF2-40B4-BE49-F238E27FC236}">
                <a16:creationId xmlns:a16="http://schemas.microsoft.com/office/drawing/2014/main" id="{F2A21B59-7133-FDD7-CCAD-C984BC618459}"/>
              </a:ext>
            </a:extLst>
          </p:cNvPr>
          <p:cNvSpPr/>
          <p:nvPr/>
        </p:nvSpPr>
        <p:spPr>
          <a:xfrm>
            <a:off x="5927982" y="8198427"/>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2.0</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4" name="Text 24">
            <a:extLst>
              <a:ext uri="{FF2B5EF4-FFF2-40B4-BE49-F238E27FC236}">
                <a16:creationId xmlns:a16="http://schemas.microsoft.com/office/drawing/2014/main" id="{CDA6389D-5F80-8ABF-F35C-AD6F0FF4119A}"/>
              </a:ext>
            </a:extLst>
          </p:cNvPr>
          <p:cNvSpPr/>
          <p:nvPr/>
        </p:nvSpPr>
        <p:spPr>
          <a:xfrm>
            <a:off x="10489512" y="712470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26.2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5" name="Text 26">
            <a:extLst>
              <a:ext uri="{FF2B5EF4-FFF2-40B4-BE49-F238E27FC236}">
                <a16:creationId xmlns:a16="http://schemas.microsoft.com/office/drawing/2014/main" id="{22F34EEA-626C-E403-A65A-64741950D084}"/>
              </a:ext>
            </a:extLst>
          </p:cNvPr>
          <p:cNvSpPr/>
          <p:nvPr/>
        </p:nvSpPr>
        <p:spPr>
          <a:xfrm>
            <a:off x="10522826" y="8217176"/>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5.1</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6" name="Text 24">
            <a:extLst>
              <a:ext uri="{FF2B5EF4-FFF2-40B4-BE49-F238E27FC236}">
                <a16:creationId xmlns:a16="http://schemas.microsoft.com/office/drawing/2014/main" id="{098E4B1D-A40D-647D-0104-DD98930BC0A7}"/>
              </a:ext>
            </a:extLst>
          </p:cNvPr>
          <p:cNvSpPr/>
          <p:nvPr/>
        </p:nvSpPr>
        <p:spPr>
          <a:xfrm>
            <a:off x="15030449" y="712178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23.6</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7" name="Text 26">
            <a:extLst>
              <a:ext uri="{FF2B5EF4-FFF2-40B4-BE49-F238E27FC236}">
                <a16:creationId xmlns:a16="http://schemas.microsoft.com/office/drawing/2014/main" id="{6CB6C8BD-8870-7440-E331-899384C89D32}"/>
              </a:ext>
            </a:extLst>
          </p:cNvPr>
          <p:cNvSpPr/>
          <p:nvPr/>
        </p:nvSpPr>
        <p:spPr>
          <a:xfrm>
            <a:off x="15063763" y="8214257"/>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3.6</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Tree>
    <p:extLst>
      <p:ext uri="{BB962C8B-B14F-4D97-AF65-F5344CB8AC3E}">
        <p14:creationId xmlns:p14="http://schemas.microsoft.com/office/powerpoint/2010/main" val="1393146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0404953-6544-CC78-12B3-C5FF1FBA243D}"/>
              </a:ext>
            </a:extLst>
          </p:cNvPr>
          <p:cNvSpPr>
            <a:spLocks noGrp="1"/>
          </p:cNvSpPr>
          <p:nvPr>
            <p:ph type="body" sz="quarter" idx="10"/>
          </p:nvPr>
        </p:nvSpPr>
        <p:spPr/>
        <p:txBody>
          <a:bodyPr/>
          <a:lstStyle/>
          <a:p>
            <a:r>
              <a:rPr kumimoji="1" lang="ja-JP" altLang="en-US"/>
              <a:t>タクシー利用者の特徴</a:t>
            </a:r>
            <a:r>
              <a:rPr kumimoji="1" lang="en-US" altLang="ja-JP"/>
              <a:t> 2</a:t>
            </a:r>
            <a:endParaRPr kumimoji="1" lang="ja-JP" altLang="en-US"/>
          </a:p>
        </p:txBody>
      </p:sp>
      <p:sp>
        <p:nvSpPr>
          <p:cNvPr id="11" name="Object100">
            <a:extLst>
              <a:ext uri="{FF2B5EF4-FFF2-40B4-BE49-F238E27FC236}">
                <a16:creationId xmlns:a16="http://schemas.microsoft.com/office/drawing/2014/main" id="{415258C6-1BCC-425C-AF09-A3E87D44625D}"/>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a:solidFill>
                  <a:srgbClr val="F0F2FB"/>
                </a:solidFill>
                <a:latin typeface="Noto Sans JP Light" pitchFamily="34" charset="0"/>
                <a:ea typeface="Noto Sans JP Light" pitchFamily="34" charset="-122"/>
                <a:cs typeface="Noto Sans JP Light" pitchFamily="34" charset="-120"/>
              </a:rPr>
              <a:t>23</a:t>
            </a:r>
            <a:r>
              <a:rPr lang="en-US" sz="825" b="0" i="0" kern="0" spc="83">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a:solidFill>
                  <a:srgbClr val="F0F2FB"/>
                </a:solidFill>
                <a:latin typeface="Noto Sans JP Light" pitchFamily="34" charset="0"/>
                <a:ea typeface="Noto Sans JP Light" pitchFamily="34" charset="-122"/>
                <a:cs typeface="Noto Sans JP Light" pitchFamily="34" charset="-120"/>
              </a:rPr>
              <a:t>5</a:t>
            </a:r>
            <a:r>
              <a:rPr lang="en-US" sz="825" b="0" i="0" kern="0" spc="83">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a:p>
          <a:p>
            <a:pPr algn="l">
              <a:lnSpc>
                <a:spcPct val="160000"/>
              </a:lnSpc>
            </a:pPr>
            <a:endParaRPr lang="en-US" sz="825"/>
          </a:p>
          <a:p>
            <a:pPr algn="l">
              <a:lnSpc>
                <a:spcPct val="160000"/>
              </a:lnSpc>
            </a:pPr>
            <a:endParaRPr lang="en-US" sz="825"/>
          </a:p>
        </p:txBody>
      </p:sp>
      <p:pic>
        <p:nvPicPr>
          <p:cNvPr id="56" name="Image 2" descr="preencoded.png">
            <a:extLst>
              <a:ext uri="{FF2B5EF4-FFF2-40B4-BE49-F238E27FC236}">
                <a16:creationId xmlns:a16="http://schemas.microsoft.com/office/drawing/2014/main" id="{07428CF2-A512-1A36-4374-DBD92127614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557713" y="3581400"/>
            <a:ext cx="28575" cy="3324225"/>
          </a:xfrm>
          <a:prstGeom prst="rect">
            <a:avLst/>
          </a:prstGeom>
        </p:spPr>
      </p:pic>
      <p:pic>
        <p:nvPicPr>
          <p:cNvPr id="57" name="Image 3" descr="preencoded.png">
            <a:extLst>
              <a:ext uri="{FF2B5EF4-FFF2-40B4-BE49-F238E27FC236}">
                <a16:creationId xmlns:a16="http://schemas.microsoft.com/office/drawing/2014/main" id="{8D6C8039-FC8D-C6B0-349B-2378E3D419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29713" y="3619500"/>
            <a:ext cx="28575" cy="3324225"/>
          </a:xfrm>
          <a:prstGeom prst="rect">
            <a:avLst/>
          </a:prstGeom>
        </p:spPr>
      </p:pic>
      <p:pic>
        <p:nvPicPr>
          <p:cNvPr id="58" name="Image 4" descr="preencoded.png">
            <a:extLst>
              <a:ext uri="{FF2B5EF4-FFF2-40B4-BE49-F238E27FC236}">
                <a16:creationId xmlns:a16="http://schemas.microsoft.com/office/drawing/2014/main" id="{B1CD850E-CA27-AC32-75C3-4AC50083448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939713" y="3619500"/>
            <a:ext cx="28575" cy="3324225"/>
          </a:xfrm>
          <a:prstGeom prst="rect">
            <a:avLst/>
          </a:prstGeom>
        </p:spPr>
      </p:pic>
      <p:pic>
        <p:nvPicPr>
          <p:cNvPr id="59" name="Image 5" descr="preencoded.png">
            <a:extLst>
              <a:ext uri="{FF2B5EF4-FFF2-40B4-BE49-F238E27FC236}">
                <a16:creationId xmlns:a16="http://schemas.microsoft.com/office/drawing/2014/main" id="{BC38C4EB-4C2A-EC6A-E102-81147C92FBF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147888" y="3424238"/>
            <a:ext cx="419100" cy="611303"/>
          </a:xfrm>
          <a:prstGeom prst="rect">
            <a:avLst/>
          </a:prstGeom>
        </p:spPr>
      </p:pic>
      <p:pic>
        <p:nvPicPr>
          <p:cNvPr id="60" name="Image 6" descr="preencoded.png">
            <a:extLst>
              <a:ext uri="{FF2B5EF4-FFF2-40B4-BE49-F238E27FC236}">
                <a16:creationId xmlns:a16="http://schemas.microsoft.com/office/drawing/2014/main" id="{505BF40E-BFF4-2FEF-0E19-13CD1A9F3E1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016163" y="3376613"/>
            <a:ext cx="672015" cy="657225"/>
          </a:xfrm>
          <a:prstGeom prst="rect">
            <a:avLst/>
          </a:prstGeom>
        </p:spPr>
      </p:pic>
      <p:pic>
        <p:nvPicPr>
          <p:cNvPr id="61" name="Image 7" descr="preencoded.png">
            <a:extLst>
              <a:ext uri="{FF2B5EF4-FFF2-40B4-BE49-F238E27FC236}">
                <a16:creationId xmlns:a16="http://schemas.microsoft.com/office/drawing/2014/main" id="{7484F0CE-74F6-2D76-9EB0-613A4F7FDE4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16567" y="3520339"/>
            <a:ext cx="882867" cy="419100"/>
          </a:xfrm>
          <a:prstGeom prst="rect">
            <a:avLst/>
          </a:prstGeom>
        </p:spPr>
      </p:pic>
      <p:pic>
        <p:nvPicPr>
          <p:cNvPr id="62" name="Image 8" descr="preencoded.png">
            <a:extLst>
              <a:ext uri="{FF2B5EF4-FFF2-40B4-BE49-F238E27FC236}">
                <a16:creationId xmlns:a16="http://schemas.microsoft.com/office/drawing/2014/main" id="{908A39B5-15F2-C9D4-20E5-A03EF83B151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625138" y="3386136"/>
            <a:ext cx="647867" cy="647701"/>
          </a:xfrm>
          <a:prstGeom prst="rect">
            <a:avLst/>
          </a:prstGeom>
        </p:spPr>
      </p:pic>
      <p:sp>
        <p:nvSpPr>
          <p:cNvPr id="63" name="Text 11">
            <a:extLst>
              <a:ext uri="{FF2B5EF4-FFF2-40B4-BE49-F238E27FC236}">
                <a16:creationId xmlns:a16="http://schemas.microsoft.com/office/drawing/2014/main" id="{6885B6E5-C65D-EB32-64FE-23AD1F971FC2}"/>
              </a:ext>
            </a:extLst>
          </p:cNvPr>
          <p:cNvSpPr/>
          <p:nvPr/>
        </p:nvSpPr>
        <p:spPr>
          <a:xfrm>
            <a:off x="9953624" y="4248150"/>
            <a:ext cx="2295343"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海外出張が
年1回以上ある</a:t>
            </a:r>
            <a:endParaRPr lang="en-US" sz="2250"/>
          </a:p>
        </p:txBody>
      </p:sp>
      <p:sp>
        <p:nvSpPr>
          <p:cNvPr id="64" name="Text 12">
            <a:extLst>
              <a:ext uri="{FF2B5EF4-FFF2-40B4-BE49-F238E27FC236}">
                <a16:creationId xmlns:a16="http://schemas.microsoft.com/office/drawing/2014/main" id="{61FA98D1-D92D-67EB-7049-6BFDE1B1C344}"/>
              </a:ext>
            </a:extLst>
          </p:cNvPr>
          <p:cNvSpPr/>
          <p:nvPr/>
        </p:nvSpPr>
        <p:spPr>
          <a:xfrm>
            <a:off x="13639800" y="4248150"/>
            <a:ext cx="3829050"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ソフトウェア購入購入の
意思決定権あり</a:t>
            </a:r>
            <a:endParaRPr lang="en-US" sz="2250"/>
          </a:p>
        </p:txBody>
      </p:sp>
      <p:sp>
        <p:nvSpPr>
          <p:cNvPr id="65" name="Text 23">
            <a:extLst>
              <a:ext uri="{FF2B5EF4-FFF2-40B4-BE49-F238E27FC236}">
                <a16:creationId xmlns:a16="http://schemas.microsoft.com/office/drawing/2014/main" id="{A8F36D7E-D720-A5C9-DC8E-E8F00CEB0AFA}"/>
              </a:ext>
            </a:extLst>
          </p:cNvPr>
          <p:cNvSpPr/>
          <p:nvPr/>
        </p:nvSpPr>
        <p:spPr>
          <a:xfrm>
            <a:off x="1524000" y="4248150"/>
            <a:ext cx="1742374"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課長以上の
役職</a:t>
            </a:r>
            <a:endParaRPr lang="en-US" sz="2250"/>
          </a:p>
        </p:txBody>
      </p:sp>
      <p:sp>
        <p:nvSpPr>
          <p:cNvPr id="66" name="Text 24">
            <a:extLst>
              <a:ext uri="{FF2B5EF4-FFF2-40B4-BE49-F238E27FC236}">
                <a16:creationId xmlns:a16="http://schemas.microsoft.com/office/drawing/2014/main" id="{613C8A5B-66A7-6109-D415-6A722275A131}"/>
              </a:ext>
            </a:extLst>
          </p:cNvPr>
          <p:cNvSpPr/>
          <p:nvPr/>
        </p:nvSpPr>
        <p:spPr>
          <a:xfrm>
            <a:off x="1126894" y="521970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39.4</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68" name="Text 26">
            <a:extLst>
              <a:ext uri="{FF2B5EF4-FFF2-40B4-BE49-F238E27FC236}">
                <a16:creationId xmlns:a16="http://schemas.microsoft.com/office/drawing/2014/main" id="{75B8B4D2-B76A-EB50-5E75-30EA99E4BA3B}"/>
              </a:ext>
            </a:extLst>
          </p:cNvPr>
          <p:cNvSpPr/>
          <p:nvPr/>
        </p:nvSpPr>
        <p:spPr>
          <a:xfrm>
            <a:off x="1325643"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12.7</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69" name="Text 29">
            <a:extLst>
              <a:ext uri="{FF2B5EF4-FFF2-40B4-BE49-F238E27FC236}">
                <a16:creationId xmlns:a16="http://schemas.microsoft.com/office/drawing/2014/main" id="{B22039D4-A0B9-AC94-E2CB-7ADBB1F710E4}"/>
              </a:ext>
            </a:extLst>
          </p:cNvPr>
          <p:cNvSpPr/>
          <p:nvPr/>
        </p:nvSpPr>
        <p:spPr>
          <a:xfrm>
            <a:off x="4635390" y="4217468"/>
            <a:ext cx="4538520"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ビジネスの移動でタクシーを
週に1回以上利用する</a:t>
            </a:r>
            <a:endParaRPr lang="en-US" sz="2250"/>
          </a:p>
        </p:txBody>
      </p:sp>
      <p:sp>
        <p:nvSpPr>
          <p:cNvPr id="70" name="Text 24">
            <a:extLst>
              <a:ext uri="{FF2B5EF4-FFF2-40B4-BE49-F238E27FC236}">
                <a16:creationId xmlns:a16="http://schemas.microsoft.com/office/drawing/2014/main" id="{A0F9E9D3-A114-8080-5348-A8EF39BDB7CF}"/>
              </a:ext>
            </a:extLst>
          </p:cNvPr>
          <p:cNvSpPr/>
          <p:nvPr/>
        </p:nvSpPr>
        <p:spPr>
          <a:xfrm>
            <a:off x="5898053" y="523875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29.2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71" name="Text 26">
            <a:extLst>
              <a:ext uri="{FF2B5EF4-FFF2-40B4-BE49-F238E27FC236}">
                <a16:creationId xmlns:a16="http://schemas.microsoft.com/office/drawing/2014/main" id="{40213FA6-3EAD-9826-98B2-369071EAD1DF}"/>
              </a:ext>
            </a:extLst>
          </p:cNvPr>
          <p:cNvSpPr/>
          <p:nvPr/>
        </p:nvSpPr>
        <p:spPr>
          <a:xfrm>
            <a:off x="5929311"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kern="0" spc="210">
                <a:solidFill>
                  <a:srgbClr val="FFFFFF"/>
                </a:solidFill>
                <a:latin typeface="Noto Serif JP Regular" pitchFamily="34" charset="0"/>
                <a:ea typeface="Noto Serif JP Regular" pitchFamily="34" charset="-122"/>
                <a:cs typeface="Noto Serif JP Regular" pitchFamily="34" charset="-120"/>
              </a:rPr>
              <a:t>0</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.7</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72" name="Text 24">
            <a:extLst>
              <a:ext uri="{FF2B5EF4-FFF2-40B4-BE49-F238E27FC236}">
                <a16:creationId xmlns:a16="http://schemas.microsoft.com/office/drawing/2014/main" id="{9999BC6A-4A73-0352-610B-5E3ADB489990}"/>
              </a:ext>
            </a:extLst>
          </p:cNvPr>
          <p:cNvSpPr/>
          <p:nvPr/>
        </p:nvSpPr>
        <p:spPr>
          <a:xfrm>
            <a:off x="10048958" y="523875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15.9</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74" name="Text 26">
            <a:extLst>
              <a:ext uri="{FF2B5EF4-FFF2-40B4-BE49-F238E27FC236}">
                <a16:creationId xmlns:a16="http://schemas.microsoft.com/office/drawing/2014/main" id="{02C1DCDA-CD5F-A5FD-2968-956AFF9204AA}"/>
              </a:ext>
            </a:extLst>
          </p:cNvPr>
          <p:cNvSpPr/>
          <p:nvPr/>
        </p:nvSpPr>
        <p:spPr>
          <a:xfrm>
            <a:off x="10101210"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1.3</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75" name="Text 24">
            <a:extLst>
              <a:ext uri="{FF2B5EF4-FFF2-40B4-BE49-F238E27FC236}">
                <a16:creationId xmlns:a16="http://schemas.microsoft.com/office/drawing/2014/main" id="{CEC25FF3-2F45-CB8D-4FF4-0D5670B76E85}"/>
              </a:ext>
            </a:extLst>
          </p:cNvPr>
          <p:cNvSpPr/>
          <p:nvPr/>
        </p:nvSpPr>
        <p:spPr>
          <a:xfrm>
            <a:off x="14391232" y="523875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20.8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76" name="Text 26">
            <a:extLst>
              <a:ext uri="{FF2B5EF4-FFF2-40B4-BE49-F238E27FC236}">
                <a16:creationId xmlns:a16="http://schemas.microsoft.com/office/drawing/2014/main" id="{B239D681-5940-74F9-8EEB-AAD76F676841}"/>
              </a:ext>
            </a:extLst>
          </p:cNvPr>
          <p:cNvSpPr/>
          <p:nvPr/>
        </p:nvSpPr>
        <p:spPr>
          <a:xfrm>
            <a:off x="14422490"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sz="1800" kern="0" spc="210">
                <a:solidFill>
                  <a:srgbClr val="FFFFFF"/>
                </a:solidFill>
                <a:latin typeface="Noto Serif JP Regular" pitchFamily="34" charset="0"/>
                <a:ea typeface="Noto Serif JP Regular" pitchFamily="34" charset="-122"/>
                <a:cs typeface="Noto Serif JP Regular" pitchFamily="34" charset="-120"/>
              </a:rPr>
              <a:t>2</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.3</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Tree>
    <p:extLst>
      <p:ext uri="{BB962C8B-B14F-4D97-AF65-F5344CB8AC3E}">
        <p14:creationId xmlns:p14="http://schemas.microsoft.com/office/powerpoint/2010/main" val="2999450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a:latin typeface="Noto Serif JP Bold" pitchFamily="34" charset="0"/>
                <a:ea typeface="Noto Serif JP Bold" pitchFamily="34" charset="-122"/>
                <a:cs typeface="Noto Serif JP Bold" pitchFamily="34" charset="-120"/>
              </a:rPr>
              <a:t>全国主要都市タクシー利用シーン</a:t>
            </a:r>
            <a:endParaRPr lang="en-US" altLang="ja-JP"/>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a:p>
        </p:txBody>
      </p:sp>
      <p:pic>
        <p:nvPicPr>
          <p:cNvPr id="95" name="Object 3" descr="preencoded.png">
            <a:extLst>
              <a:ext uri="{FF2B5EF4-FFF2-40B4-BE49-F238E27FC236}">
                <a16:creationId xmlns:a16="http://schemas.microsoft.com/office/drawing/2014/main" id="{7003035E-C07F-21A6-1499-CF5056B6A31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96" name="Object 4" descr="preencoded.png">
            <a:extLst>
              <a:ext uri="{FF2B5EF4-FFF2-40B4-BE49-F238E27FC236}">
                <a16:creationId xmlns:a16="http://schemas.microsoft.com/office/drawing/2014/main" id="{096060EE-FE7A-B5EC-98CA-3C47B6CFA0C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97" name="Object 5" descr="preencoded.png">
            <a:extLst>
              <a:ext uri="{FF2B5EF4-FFF2-40B4-BE49-F238E27FC236}">
                <a16:creationId xmlns:a16="http://schemas.microsoft.com/office/drawing/2014/main" id="{4A7F2734-AC67-948C-9270-E1E455886FB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98" name="Object 7" descr="preencoded.png">
            <a:extLst>
              <a:ext uri="{FF2B5EF4-FFF2-40B4-BE49-F238E27FC236}">
                <a16:creationId xmlns:a16="http://schemas.microsoft.com/office/drawing/2014/main" id="{0A29993E-33D7-15FB-021C-4DCC358BCD5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9" name="Object 8" descr="preencoded.png">
            <a:extLst>
              <a:ext uri="{FF2B5EF4-FFF2-40B4-BE49-F238E27FC236}">
                <a16:creationId xmlns:a16="http://schemas.microsoft.com/office/drawing/2014/main" id="{2243408C-C315-74CF-2AB3-BEFFF60AC8A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0" name="Object 9" descr="preencoded.png">
            <a:extLst>
              <a:ext uri="{FF2B5EF4-FFF2-40B4-BE49-F238E27FC236}">
                <a16:creationId xmlns:a16="http://schemas.microsoft.com/office/drawing/2014/main" id="{71CF0BB6-AE0A-E8A3-ACBC-62F974322CEA}"/>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01" name="Object 10" descr="preencoded.png">
            <a:extLst>
              <a:ext uri="{FF2B5EF4-FFF2-40B4-BE49-F238E27FC236}">
                <a16:creationId xmlns:a16="http://schemas.microsoft.com/office/drawing/2014/main" id="{C26F2FA4-4BDB-33EB-F78C-AEB6A998244A}"/>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02" name="Object 11" descr="preencoded.png">
            <a:extLst>
              <a:ext uri="{FF2B5EF4-FFF2-40B4-BE49-F238E27FC236}">
                <a16:creationId xmlns:a16="http://schemas.microsoft.com/office/drawing/2014/main" id="{12E48C93-DDE0-C1B5-86ED-EDB9C510439D}"/>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03" name="Object 14" descr="preencoded.png">
            <a:extLst>
              <a:ext uri="{FF2B5EF4-FFF2-40B4-BE49-F238E27FC236}">
                <a16:creationId xmlns:a16="http://schemas.microsoft.com/office/drawing/2014/main" id="{5D58A0C4-21F4-5E79-F300-E6B99CE0FE62}"/>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04" name="Object 15" descr="preencoded.png">
            <a:extLst>
              <a:ext uri="{FF2B5EF4-FFF2-40B4-BE49-F238E27FC236}">
                <a16:creationId xmlns:a16="http://schemas.microsoft.com/office/drawing/2014/main" id="{1D1FC555-F008-B734-2BB9-B1699C19DAC8}"/>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05" name="Object 16" descr="preencoded.png">
            <a:extLst>
              <a:ext uri="{FF2B5EF4-FFF2-40B4-BE49-F238E27FC236}">
                <a16:creationId xmlns:a16="http://schemas.microsoft.com/office/drawing/2014/main" id="{1850B687-011F-AA8A-11AF-C33B8A9E9B35}"/>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06" name="Object 17" descr="preencoded.png">
            <a:extLst>
              <a:ext uri="{FF2B5EF4-FFF2-40B4-BE49-F238E27FC236}">
                <a16:creationId xmlns:a16="http://schemas.microsoft.com/office/drawing/2014/main" id="{3EB4CBE6-E3C7-1BC9-1B26-1CD2ED147B62}"/>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07" name="Object 18" descr="preencoded.png">
            <a:extLst>
              <a:ext uri="{FF2B5EF4-FFF2-40B4-BE49-F238E27FC236}">
                <a16:creationId xmlns:a16="http://schemas.microsoft.com/office/drawing/2014/main" id="{CB2D978A-F91D-D874-405A-1D8EDF54CEF5}"/>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108" name="Object 19" descr="preencoded.png">
            <a:extLst>
              <a:ext uri="{FF2B5EF4-FFF2-40B4-BE49-F238E27FC236}">
                <a16:creationId xmlns:a16="http://schemas.microsoft.com/office/drawing/2014/main" id="{5B340C83-D7DC-95D7-1EF8-1CAEE7AFF627}"/>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109" name="Object 21" descr="preencoded.png">
            <a:extLst>
              <a:ext uri="{FF2B5EF4-FFF2-40B4-BE49-F238E27FC236}">
                <a16:creationId xmlns:a16="http://schemas.microsoft.com/office/drawing/2014/main" id="{44CB5378-89DD-6B52-D088-A19538CEB023}"/>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110" name="Object 23" descr="preencoded.png">
            <a:extLst>
              <a:ext uri="{FF2B5EF4-FFF2-40B4-BE49-F238E27FC236}">
                <a16:creationId xmlns:a16="http://schemas.microsoft.com/office/drawing/2014/main" id="{44026936-8053-BD79-7E5A-F529E8BFC58A}"/>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111" name="Object26">
            <a:extLst>
              <a:ext uri="{FF2B5EF4-FFF2-40B4-BE49-F238E27FC236}">
                <a16:creationId xmlns:a16="http://schemas.microsoft.com/office/drawing/2014/main" id="{E1134664-9B5F-FF36-EA75-9F029DD6269B}"/>
              </a:ext>
            </a:extLst>
          </p:cNvPr>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a:p>
        </p:txBody>
      </p:sp>
      <p:sp>
        <p:nvSpPr>
          <p:cNvPr id="113" name="Object35">
            <a:extLst>
              <a:ext uri="{FF2B5EF4-FFF2-40B4-BE49-F238E27FC236}">
                <a16:creationId xmlns:a16="http://schemas.microsoft.com/office/drawing/2014/main" id="{6E339A55-F642-142B-3EE0-12E3C57163E9}"/>
              </a:ext>
            </a:extLst>
          </p:cNvPr>
          <p:cNvSpPr/>
          <p:nvPr/>
        </p:nvSpPr>
        <p:spPr>
          <a:xfrm>
            <a:off x="2580898" y="6102987"/>
            <a:ext cx="1452913" cy="1414746"/>
          </a:xfrm>
          <a:prstGeom prst="rect">
            <a:avLst/>
          </a:prstGeom>
          <a:noFill/>
          <a:ln/>
        </p:spPr>
        <p:txBody>
          <a:bodyPr wrap="square" lIns="0" tIns="0" rIns="0" bIns="0" rtlCol="0" anchor="ctr" anchorCtr="0">
            <a:spAutoFit/>
          </a:bodyPr>
          <a:lstStyle/>
          <a:p>
            <a:pPr algn="ctr">
              <a:lnSpc>
                <a:spcPts val="5708"/>
              </a:lnSpc>
            </a:pPr>
            <a:r>
              <a:rPr lang="en-US" b="0" i="0" kern="0" spc="443">
                <a:solidFill>
                  <a:srgbClr val="FFFFFF"/>
                </a:solidFill>
                <a:latin typeface="Noto Serif JP Regular" pitchFamily="34" charset="0"/>
                <a:ea typeface="Noto Serif JP Regular" pitchFamily="34" charset="-122"/>
                <a:cs typeface="Noto Serif JP Regular" pitchFamily="34" charset="-120"/>
              </a:rPr>
              <a:t>出勤時間帯</a:t>
            </a:r>
            <a:r>
              <a:rPr lang="en-US" sz="4425" b="0" i="0" kern="0" spc="443">
                <a:solidFill>
                  <a:srgbClr val="FFFFFF"/>
                </a:solidFill>
                <a:latin typeface="Noto Serif JP Regular" pitchFamily="34" charset="0"/>
                <a:ea typeface="Noto Serif JP Regular" pitchFamily="34" charset="-122"/>
                <a:cs typeface="Noto Serif JP Regular" pitchFamily="34" charset="-120"/>
              </a:rPr>
              <a:t>14</a:t>
            </a:r>
            <a:r>
              <a:rPr lang="en-US" altLang="ja-JP"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14" name="Object38">
            <a:extLst>
              <a:ext uri="{FF2B5EF4-FFF2-40B4-BE49-F238E27FC236}">
                <a16:creationId xmlns:a16="http://schemas.microsoft.com/office/drawing/2014/main" id="{2CBB3106-1906-F438-DFDD-7B6CE375F872}"/>
              </a:ext>
            </a:extLst>
          </p:cNvPr>
          <p:cNvSpPr/>
          <p:nvPr/>
        </p:nvSpPr>
        <p:spPr>
          <a:xfrm>
            <a:off x="5535326" y="5609086"/>
            <a:ext cx="3676799" cy="2442079"/>
          </a:xfrm>
          <a:prstGeom prst="rect">
            <a:avLst/>
          </a:prstGeom>
          <a:noFill/>
          <a:ln/>
        </p:spPr>
        <p:txBody>
          <a:bodyPr wrap="square" lIns="0" tIns="0" rIns="0" bIns="0" rtlCol="0" anchor="ctr" anchorCtr="0">
            <a:spAutoFit/>
          </a:bodyPr>
          <a:lstStyle/>
          <a:p>
            <a:pPr algn="ctr">
              <a:lnSpc>
                <a:spcPts val="9675"/>
              </a:lnSpc>
            </a:pPr>
            <a:r>
              <a:rPr lang="en-US" altLang="ja-JP" sz="2600" b="0" i="0" kern="0" spc="338">
                <a:solidFill>
                  <a:schemeClr val="bg1"/>
                </a:solidFill>
                <a:latin typeface="Noto Serif JP Regular" pitchFamily="34" charset="0"/>
                <a:ea typeface="Noto Serif JP Regular" pitchFamily="34" charset="-122"/>
                <a:cs typeface="Noto Serif JP Regular" pitchFamily="34" charset="-120"/>
              </a:rPr>
              <a:t>ビジネス時間帯</a:t>
            </a:r>
            <a:endParaRPr lang="en-US" altLang="ja-JP" sz="2600">
              <a:solidFill>
                <a:schemeClr val="bg1"/>
              </a:solidFill>
            </a:endParaRPr>
          </a:p>
          <a:p>
            <a:pPr algn="ctr">
              <a:lnSpc>
                <a:spcPts val="9675"/>
              </a:lnSpc>
            </a:pPr>
            <a:r>
              <a:rPr lang="en-US" sz="7500" b="0" i="0" kern="0" spc="750">
                <a:solidFill>
                  <a:schemeClr val="bg1"/>
                </a:solidFill>
                <a:latin typeface="Noto Serif JP Medium" pitchFamily="34" charset="0"/>
                <a:ea typeface="Noto Serif JP Medium" pitchFamily="34" charset="-122"/>
                <a:cs typeface="Noto Serif JP Medium" pitchFamily="34" charset="-120"/>
              </a:rPr>
              <a:t>41</a:t>
            </a:r>
            <a:r>
              <a:rPr lang="en-US" altLang="ja-JP" sz="3000" b="0" i="0" kern="0" spc="300">
                <a:solidFill>
                  <a:schemeClr val="bg1"/>
                </a:solidFill>
                <a:latin typeface="Noto Serif JP Regular" pitchFamily="34" charset="0"/>
                <a:ea typeface="Noto Serif JP Regular" pitchFamily="34" charset="-122"/>
                <a:cs typeface="Noto Serif JP Regular" pitchFamily="34" charset="-120"/>
              </a:rPr>
              <a:t>%</a:t>
            </a:r>
            <a:endParaRPr lang="en-US" altLang="ja-JP" sz="3000">
              <a:solidFill>
                <a:schemeClr val="bg1"/>
              </a:solidFill>
            </a:endParaRPr>
          </a:p>
        </p:txBody>
      </p:sp>
      <p:sp>
        <p:nvSpPr>
          <p:cNvPr id="115" name="Object43">
            <a:extLst>
              <a:ext uri="{FF2B5EF4-FFF2-40B4-BE49-F238E27FC236}">
                <a16:creationId xmlns:a16="http://schemas.microsoft.com/office/drawing/2014/main" id="{B25F1E00-83EA-6EA3-F58D-85C159A5AE5C}"/>
              </a:ext>
            </a:extLst>
          </p:cNvPr>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6:00</a:t>
            </a:r>
            <a:endParaRPr lang="en-US" sz="1500"/>
          </a:p>
        </p:txBody>
      </p:sp>
      <p:sp>
        <p:nvSpPr>
          <p:cNvPr id="116" name="Object45">
            <a:extLst>
              <a:ext uri="{FF2B5EF4-FFF2-40B4-BE49-F238E27FC236}">
                <a16:creationId xmlns:a16="http://schemas.microsoft.com/office/drawing/2014/main" id="{38CCD528-AFAE-A93A-E24F-FD57BAABBC16}"/>
              </a:ext>
            </a:extLst>
          </p:cNvPr>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10:00</a:t>
            </a:r>
            <a:endParaRPr lang="en-US" sz="1500"/>
          </a:p>
        </p:txBody>
      </p:sp>
      <p:sp>
        <p:nvSpPr>
          <p:cNvPr id="117" name="Object46">
            <a:extLst>
              <a:ext uri="{FF2B5EF4-FFF2-40B4-BE49-F238E27FC236}">
                <a16:creationId xmlns:a16="http://schemas.microsoft.com/office/drawing/2014/main" id="{930F782E-16AF-AD70-B107-3967CDB3EB89}"/>
              </a:ext>
            </a:extLst>
          </p:cNvPr>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12:00</a:t>
            </a:r>
            <a:endParaRPr lang="en-US" sz="1500"/>
          </a:p>
        </p:txBody>
      </p:sp>
      <p:sp>
        <p:nvSpPr>
          <p:cNvPr id="118" name="Object47">
            <a:extLst>
              <a:ext uri="{FF2B5EF4-FFF2-40B4-BE49-F238E27FC236}">
                <a16:creationId xmlns:a16="http://schemas.microsoft.com/office/drawing/2014/main" id="{73DAC563-5711-ABAA-AC18-01AFBD36C4BD}"/>
              </a:ext>
            </a:extLst>
          </p:cNvPr>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15:00</a:t>
            </a:r>
            <a:endParaRPr lang="en-US" sz="1500"/>
          </a:p>
        </p:txBody>
      </p:sp>
      <p:sp>
        <p:nvSpPr>
          <p:cNvPr id="119" name="Object48">
            <a:extLst>
              <a:ext uri="{FF2B5EF4-FFF2-40B4-BE49-F238E27FC236}">
                <a16:creationId xmlns:a16="http://schemas.microsoft.com/office/drawing/2014/main" id="{0C9B5A20-6736-0AD1-859F-9DB1077611D0}"/>
              </a:ext>
            </a:extLst>
          </p:cNvPr>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18:00</a:t>
            </a:r>
            <a:endParaRPr lang="en-US" sz="1500"/>
          </a:p>
        </p:txBody>
      </p:sp>
      <p:sp>
        <p:nvSpPr>
          <p:cNvPr id="120" name="Object51">
            <a:extLst>
              <a:ext uri="{FF2B5EF4-FFF2-40B4-BE49-F238E27FC236}">
                <a16:creationId xmlns:a16="http://schemas.microsoft.com/office/drawing/2014/main" id="{C5562528-5C75-4CD8-51E0-D31D894A8282}"/>
              </a:ext>
            </a:extLst>
          </p:cNvPr>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1:00</a:t>
            </a:r>
            <a:endParaRPr lang="en-US" sz="1500"/>
          </a:p>
        </p:txBody>
      </p:sp>
      <p:sp>
        <p:nvSpPr>
          <p:cNvPr id="121" name="Object52">
            <a:extLst>
              <a:ext uri="{FF2B5EF4-FFF2-40B4-BE49-F238E27FC236}">
                <a16:creationId xmlns:a16="http://schemas.microsoft.com/office/drawing/2014/main" id="{3E0BC3B6-9CF9-5D7F-95EF-4B99D5E40A1B}"/>
              </a:ext>
            </a:extLst>
          </p:cNvPr>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5:00</a:t>
            </a:r>
            <a:endParaRPr lang="en-US" sz="1500"/>
          </a:p>
        </p:txBody>
      </p:sp>
      <p:sp>
        <p:nvSpPr>
          <p:cNvPr id="122" name="正方形/長方形 121">
            <a:extLst>
              <a:ext uri="{FF2B5EF4-FFF2-40B4-BE49-F238E27FC236}">
                <a16:creationId xmlns:a16="http://schemas.microsoft.com/office/drawing/2014/main" id="{ECEB1A37-326C-F310-345C-8F184E02E1B6}"/>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DEB37E23-CA72-53CE-ACB9-163A7915C218}"/>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04686711-FF9F-9077-2968-AA440D02D277}"/>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6605E649-FF60-AA91-BAF2-308693AD038C}"/>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7F4EBB31-580A-0588-8230-2EB0B4D8779B}"/>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7" name="直線コネクタ 126">
            <a:extLst>
              <a:ext uri="{FF2B5EF4-FFF2-40B4-BE49-F238E27FC236}">
                <a16:creationId xmlns:a16="http://schemas.microsoft.com/office/drawing/2014/main" id="{9E6DC8E0-FB02-AEC9-6111-A4E2C730FDE3}"/>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A622F213-F471-2E12-E040-585BA6E24473}"/>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BB3013D0-C2CE-3D94-51AD-D8A953A7EAAC}"/>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1073960D-7CEE-5171-7ABF-0F998BFB489A}"/>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37355D81-92B5-73BF-0908-707E6DBF6D40}"/>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2" name="正方形/長方形 131">
            <a:extLst>
              <a:ext uri="{FF2B5EF4-FFF2-40B4-BE49-F238E27FC236}">
                <a16:creationId xmlns:a16="http://schemas.microsoft.com/office/drawing/2014/main" id="{2F4CD3F7-2226-F4D7-B79C-C813778F4CB2}"/>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5D8986EA-E14B-F738-236E-7EF4A8AC9B59}"/>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4" name="図 133" descr="アイコン&#10;&#10;自動的に生成された説明">
            <a:extLst>
              <a:ext uri="{FF2B5EF4-FFF2-40B4-BE49-F238E27FC236}">
                <a16:creationId xmlns:a16="http://schemas.microsoft.com/office/drawing/2014/main" id="{21744E57-34D1-807F-3756-FD55117713AF}"/>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
        <p:nvSpPr>
          <p:cNvPr id="135" name="Object38">
            <a:extLst>
              <a:ext uri="{FF2B5EF4-FFF2-40B4-BE49-F238E27FC236}">
                <a16:creationId xmlns:a16="http://schemas.microsoft.com/office/drawing/2014/main" id="{9B842C97-A9AC-D775-D2FE-A1A133D0EC74}"/>
              </a:ext>
            </a:extLst>
          </p:cNvPr>
          <p:cNvSpPr/>
          <p:nvPr/>
        </p:nvSpPr>
        <p:spPr>
          <a:xfrm>
            <a:off x="10108522" y="6191977"/>
            <a:ext cx="3676799" cy="1461939"/>
          </a:xfrm>
          <a:prstGeom prst="rect">
            <a:avLst/>
          </a:prstGeom>
          <a:noFill/>
          <a:ln/>
        </p:spPr>
        <p:txBody>
          <a:bodyPr wrap="square" lIns="0" tIns="0" rIns="0" bIns="0" rtlCol="0" anchor="ctr" anchorCtr="0">
            <a:spAutoFit/>
          </a:bodyPr>
          <a:lstStyle/>
          <a:p>
            <a:pPr algn="ctr">
              <a:lnSpc>
                <a:spcPct val="200000"/>
              </a:lnSpc>
            </a:pPr>
            <a:r>
              <a:rPr lang="ja-JP" altLang="en-US" sz="2400" b="0" i="0" kern="0" spc="338">
                <a:solidFill>
                  <a:schemeClr val="bg1"/>
                </a:solidFill>
                <a:latin typeface="Noto Serif JP Regular" pitchFamily="34" charset="0"/>
                <a:ea typeface="Noto Serif JP Regular" pitchFamily="34" charset="-122"/>
                <a:cs typeface="Noto Serif JP Regular" pitchFamily="34" charset="-120"/>
              </a:rPr>
              <a:t>退勤・外食</a:t>
            </a:r>
            <a:r>
              <a:rPr lang="en-US" altLang="ja-JP" sz="2400" b="0" i="0" kern="0" spc="338">
                <a:solidFill>
                  <a:schemeClr val="bg1"/>
                </a:solidFill>
                <a:latin typeface="Noto Serif JP Regular" pitchFamily="34" charset="0"/>
                <a:ea typeface="Noto Serif JP Regular" pitchFamily="34" charset="-122"/>
                <a:cs typeface="Noto Serif JP Regular" pitchFamily="34" charset="-120"/>
              </a:rPr>
              <a:t>時間帯</a:t>
            </a:r>
            <a:endParaRPr lang="en-US" altLang="ja-JP" sz="2400">
              <a:solidFill>
                <a:schemeClr val="bg1"/>
              </a:solidFill>
            </a:endParaRPr>
          </a:p>
          <a:p>
            <a:pPr algn="ctr"/>
            <a:r>
              <a:rPr lang="en-US" sz="4700" b="0" i="0" kern="0" spc="750">
                <a:solidFill>
                  <a:schemeClr val="bg1"/>
                </a:solidFill>
                <a:latin typeface="Noto Serif JP Medium" pitchFamily="34" charset="0"/>
                <a:ea typeface="Noto Serif JP Medium" pitchFamily="34" charset="-122"/>
                <a:cs typeface="Noto Serif JP Medium" pitchFamily="34" charset="-120"/>
              </a:rPr>
              <a:t>36</a:t>
            </a:r>
            <a:r>
              <a:rPr lang="en-US" altLang="ja-JP" sz="2400" b="0" i="0" kern="0" spc="300">
                <a:solidFill>
                  <a:schemeClr val="bg1"/>
                </a:solidFill>
                <a:latin typeface="Noto Serif JP Regular" pitchFamily="34" charset="0"/>
                <a:ea typeface="Noto Serif JP Regular" pitchFamily="34" charset="-122"/>
                <a:cs typeface="Noto Serif JP Regular" pitchFamily="34" charset="-120"/>
              </a:rPr>
              <a:t>%</a:t>
            </a:r>
            <a:endParaRPr lang="en-US" altLang="ja-JP" sz="2400">
              <a:solidFill>
                <a:schemeClr val="bg1"/>
              </a:solidFill>
            </a:endParaRPr>
          </a:p>
        </p:txBody>
      </p:sp>
      <p:sp>
        <p:nvSpPr>
          <p:cNvPr id="136" name="Object38">
            <a:extLst>
              <a:ext uri="{FF2B5EF4-FFF2-40B4-BE49-F238E27FC236}">
                <a16:creationId xmlns:a16="http://schemas.microsoft.com/office/drawing/2014/main" id="{2D96E8B1-AA77-B5AD-5654-AC1A59AE1871}"/>
              </a:ext>
            </a:extLst>
          </p:cNvPr>
          <p:cNvSpPr/>
          <p:nvPr/>
        </p:nvSpPr>
        <p:spPr>
          <a:xfrm>
            <a:off x="14131323" y="6311700"/>
            <a:ext cx="1935840" cy="1107996"/>
          </a:xfrm>
          <a:prstGeom prst="rect">
            <a:avLst/>
          </a:prstGeom>
          <a:noFill/>
          <a:ln/>
        </p:spPr>
        <p:txBody>
          <a:bodyPr wrap="square" lIns="0" tIns="0" rIns="0" bIns="0" rtlCol="0" anchor="ctr" anchorCtr="0">
            <a:spAutoFit/>
          </a:bodyPr>
          <a:lstStyle/>
          <a:p>
            <a:pPr algn="ctr">
              <a:lnSpc>
                <a:spcPct val="200000"/>
              </a:lnSpc>
            </a:pPr>
            <a:r>
              <a:rPr lang="ja-JP" altLang="en-US" sz="1400" b="0" i="0" kern="0" spc="338">
                <a:solidFill>
                  <a:schemeClr val="bg1"/>
                </a:solidFill>
                <a:latin typeface="Noto Serif JP Regular" pitchFamily="34" charset="0"/>
                <a:ea typeface="Noto Serif JP Regular" pitchFamily="34" charset="-122"/>
                <a:cs typeface="Noto Serif JP Regular" pitchFamily="34" charset="-120"/>
              </a:rPr>
              <a:t>終電後</a:t>
            </a:r>
            <a:r>
              <a:rPr lang="en-US" altLang="ja-JP" sz="1400" b="0" i="0" kern="0" spc="338">
                <a:solidFill>
                  <a:schemeClr val="bg1"/>
                </a:solidFill>
                <a:latin typeface="Noto Serif JP Regular" pitchFamily="34" charset="0"/>
                <a:ea typeface="Noto Serif JP Regular" pitchFamily="34" charset="-122"/>
                <a:cs typeface="Noto Serif JP Regular" pitchFamily="34" charset="-120"/>
              </a:rPr>
              <a:t>時間帯</a:t>
            </a:r>
            <a:endParaRPr lang="en-US" altLang="ja-JP" sz="1400">
              <a:solidFill>
                <a:schemeClr val="bg1"/>
              </a:solidFill>
            </a:endParaRPr>
          </a:p>
          <a:p>
            <a:pPr algn="ctr"/>
            <a:r>
              <a:rPr lang="en-US" sz="4400" b="0" i="0" kern="0" spc="750">
                <a:solidFill>
                  <a:schemeClr val="bg1"/>
                </a:solidFill>
                <a:latin typeface="Noto Serif JP Medium" pitchFamily="34" charset="0"/>
                <a:ea typeface="Noto Serif JP Medium" pitchFamily="34" charset="-122"/>
                <a:cs typeface="Noto Serif JP Medium" pitchFamily="34" charset="-120"/>
              </a:rPr>
              <a:t>9</a:t>
            </a:r>
            <a:r>
              <a:rPr lang="en-US" altLang="ja-JP" sz="2400" b="0" i="0" kern="0" spc="300">
                <a:solidFill>
                  <a:schemeClr val="bg1"/>
                </a:solidFill>
                <a:latin typeface="Noto Serif JP Regular" pitchFamily="34" charset="0"/>
                <a:ea typeface="Noto Serif JP Regular" pitchFamily="34" charset="-122"/>
                <a:cs typeface="Noto Serif JP Regular" pitchFamily="34" charset="-120"/>
              </a:rPr>
              <a:t>%</a:t>
            </a:r>
            <a:endParaRPr lang="en-US" altLang="ja-JP" sz="2400">
              <a:solidFill>
                <a:schemeClr val="bg1"/>
              </a:solidFill>
            </a:endParaRPr>
          </a:p>
        </p:txBody>
      </p:sp>
      <p:sp>
        <p:nvSpPr>
          <p:cNvPr id="2" name="Object31">
            <a:extLst>
              <a:ext uri="{FF2B5EF4-FFF2-40B4-BE49-F238E27FC236}">
                <a16:creationId xmlns:a16="http://schemas.microsoft.com/office/drawing/2014/main" id="{692C675D-C985-FC2B-7AF0-5CF9D8B3234B}"/>
              </a:ext>
            </a:extLst>
          </p:cNvPr>
          <p:cNvSpPr/>
          <p:nvPr/>
        </p:nvSpPr>
        <p:spPr>
          <a:xfrm>
            <a:off x="464461" y="9141106"/>
            <a:ext cx="7743825" cy="266700"/>
          </a:xfrm>
          <a:prstGeom prst="rect">
            <a:avLst/>
          </a:prstGeom>
          <a:noFill/>
          <a:ln/>
        </p:spPr>
        <p:txBody>
          <a:bodyPr wrap="square" lIns="0" tIns="0" rIns="0" bIns="0" rtlCol="0" anchor="ctr" anchorCtr="0">
            <a:noAutofit/>
          </a:bodyPr>
          <a:lstStyle/>
          <a:p>
            <a:pPr marL="171450" indent="-171450" algn="l">
              <a:lnSpc>
                <a:spcPts val="975"/>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2023年4月3日(月)～4月</a:t>
            </a:r>
            <a:r>
              <a:rPr lang="en-US" sz="825" kern="0" spc="83" dirty="0">
                <a:solidFill>
                  <a:srgbClr val="F0F2FB"/>
                </a:solidFill>
                <a:latin typeface="Noto Sans JP Light" pitchFamily="34" charset="0"/>
                <a:ea typeface="Noto Sans JP Light" pitchFamily="34" charset="-122"/>
                <a:cs typeface="Noto Sans JP Light" pitchFamily="34" charset="-120"/>
              </a:rPr>
              <a:t>30</a:t>
            </a:r>
            <a:r>
              <a:rPr lang="en-US" sz="825" b="0" i="0" kern="0" spc="83" dirty="0">
                <a:solidFill>
                  <a:srgbClr val="F0F2FB"/>
                </a:solidFill>
                <a:latin typeface="Noto Sans JP Light" pitchFamily="34" charset="0"/>
                <a:ea typeface="Noto Sans JP Light" pitchFamily="34" charset="-122"/>
                <a:cs typeface="Noto Sans JP Light" pitchFamily="34" charset="-120"/>
              </a:rPr>
              <a:t>日(日) 4週間におけるTokyo Prime 時間帯別乗車回数の分布実績</a:t>
            </a: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
        <p:nvSpPr>
          <p:cNvPr id="5" name="Object100">
            <a:extLst>
              <a:ext uri="{FF2B5EF4-FFF2-40B4-BE49-F238E27FC236}">
                <a16:creationId xmlns:a16="http://schemas.microsoft.com/office/drawing/2014/main" id="{C77CA8E9-1F93-F8B3-2442-B08B93F964F4}"/>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a:solidFill>
                  <a:srgbClr val="F0F2FB"/>
                </a:solidFill>
                <a:latin typeface="Noto Sans JP Light" pitchFamily="34" charset="0"/>
                <a:ea typeface="Noto Sans JP Light" pitchFamily="34" charset="-122"/>
                <a:cs typeface="Noto Sans JP Light" pitchFamily="34" charset="-120"/>
              </a:rPr>
              <a:t>23</a:t>
            </a:r>
            <a:r>
              <a:rPr lang="en-US" sz="825" b="0" i="0" kern="0" spc="83">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a:solidFill>
                  <a:srgbClr val="F0F2FB"/>
                </a:solidFill>
                <a:latin typeface="Noto Sans JP Light" pitchFamily="34" charset="0"/>
                <a:ea typeface="Noto Sans JP Light" pitchFamily="34" charset="-122"/>
                <a:cs typeface="Noto Sans JP Light" pitchFamily="34" charset="-120"/>
              </a:rPr>
              <a:t>5</a:t>
            </a:r>
            <a:r>
              <a:rPr lang="en-US" sz="825" b="0" i="0" kern="0" spc="83">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a:p>
          <a:p>
            <a:pPr algn="l">
              <a:lnSpc>
                <a:spcPct val="160000"/>
              </a:lnSpc>
            </a:pPr>
            <a:endParaRPr lang="en-US" sz="825"/>
          </a:p>
          <a:p>
            <a:pPr algn="l">
              <a:lnSpc>
                <a:spcPct val="160000"/>
              </a:lnSpc>
            </a:pPr>
            <a:endParaRPr lang="en-US" sz="825"/>
          </a:p>
        </p:txBody>
      </p:sp>
      <p:graphicFrame>
        <p:nvGraphicFramePr>
          <p:cNvPr id="50" name="グラフ 49">
            <a:extLst>
              <a:ext uri="{FF2B5EF4-FFF2-40B4-BE49-F238E27FC236}">
                <a16:creationId xmlns:a16="http://schemas.microsoft.com/office/drawing/2014/main" id="{1BC61801-9FD4-32E2-EFE9-135FB91DD0AC}"/>
              </a:ext>
            </a:extLst>
          </p:cNvPr>
          <p:cNvGraphicFramePr/>
          <p:nvPr>
            <p:extLst>
              <p:ext uri="{D42A27DB-BD31-4B8C-83A1-F6EECF244321}">
                <p14:modId xmlns:p14="http://schemas.microsoft.com/office/powerpoint/2010/main" val="3785619624"/>
              </p:ext>
            </p:extLst>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 name="グラフ 50">
            <a:extLst>
              <a:ext uri="{FF2B5EF4-FFF2-40B4-BE49-F238E27FC236}">
                <a16:creationId xmlns:a16="http://schemas.microsoft.com/office/drawing/2014/main" id="{4BAE5BED-5731-4BAC-68A2-05EAB4EF5AEC}"/>
              </a:ext>
            </a:extLst>
          </p:cNvPr>
          <p:cNvGraphicFramePr/>
          <p:nvPr>
            <p:extLst>
              <p:ext uri="{D42A27DB-BD31-4B8C-83A1-F6EECF244321}">
                <p14:modId xmlns:p14="http://schemas.microsoft.com/office/powerpoint/2010/main" val="1355858612"/>
              </p:ext>
            </p:extLst>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2" name="グラフ 51">
            <a:extLst>
              <a:ext uri="{FF2B5EF4-FFF2-40B4-BE49-F238E27FC236}">
                <a16:creationId xmlns:a16="http://schemas.microsoft.com/office/drawing/2014/main" id="{74B0D76F-90D2-91BF-DE6F-360F7647DDF9}"/>
              </a:ext>
            </a:extLst>
          </p:cNvPr>
          <p:cNvGraphicFramePr/>
          <p:nvPr>
            <p:extLst>
              <p:ext uri="{D42A27DB-BD31-4B8C-83A1-F6EECF244321}">
                <p14:modId xmlns:p14="http://schemas.microsoft.com/office/powerpoint/2010/main" val="2175835260"/>
              </p:ext>
            </p:extLst>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56" name="Object 6" descr="preencoded.png">
            <a:extLst>
              <a:ext uri="{FF2B5EF4-FFF2-40B4-BE49-F238E27FC236}">
                <a16:creationId xmlns:a16="http://schemas.microsoft.com/office/drawing/2014/main" id="{71FFC358-1C48-0708-1A65-6178A71FDE9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61" name="Object 7" descr="preencoded.png">
            <a:extLst>
              <a:ext uri="{FF2B5EF4-FFF2-40B4-BE49-F238E27FC236}">
                <a16:creationId xmlns:a16="http://schemas.microsoft.com/office/drawing/2014/main" id="{9C8DB38C-AA0F-4F9E-9B5F-977ADB729D0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69" name="Object 8" descr="preencoded.png">
            <a:extLst>
              <a:ext uri="{FF2B5EF4-FFF2-40B4-BE49-F238E27FC236}">
                <a16:creationId xmlns:a16="http://schemas.microsoft.com/office/drawing/2014/main" id="{FE2F7733-09FF-8605-2BBF-580A2DC29CD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70" name="Object 9" descr="preencoded.png">
            <a:extLst>
              <a:ext uri="{FF2B5EF4-FFF2-40B4-BE49-F238E27FC236}">
                <a16:creationId xmlns:a16="http://schemas.microsoft.com/office/drawing/2014/main" id="{77D9C03D-058C-83C6-B6CE-DC2FD01CDD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941617" y="3383195"/>
            <a:ext cx="658099" cy="608520"/>
          </a:xfrm>
          <a:prstGeom prst="rect">
            <a:avLst/>
          </a:prstGeom>
        </p:spPr>
      </p:pic>
      <p:pic>
        <p:nvPicPr>
          <p:cNvPr id="71" name="Object 10" descr="preencoded.png">
            <a:extLst>
              <a:ext uri="{FF2B5EF4-FFF2-40B4-BE49-F238E27FC236}">
                <a16:creationId xmlns:a16="http://schemas.microsoft.com/office/drawing/2014/main" id="{36D5D810-F8C3-A6FE-67EA-3CD4D416CA8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72" name="Object 11" descr="preencoded.png">
            <a:extLst>
              <a:ext uri="{FF2B5EF4-FFF2-40B4-BE49-F238E27FC236}">
                <a16:creationId xmlns:a16="http://schemas.microsoft.com/office/drawing/2014/main" id="{9115DC63-D809-1323-D8A2-15425AE9E18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73" name="Object21">
            <a:extLst>
              <a:ext uri="{FF2B5EF4-FFF2-40B4-BE49-F238E27FC236}">
                <a16:creationId xmlns:a16="http://schemas.microsoft.com/office/drawing/2014/main" id="{AC4C5EB5-2E99-7966-71DA-C28C1FBFADD1}"/>
              </a:ext>
            </a:extLst>
          </p:cNvPr>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a:solidFill>
                  <a:srgbClr val="FFFFFF"/>
                </a:solidFill>
                <a:latin typeface="Noto Serif JP Regular" pitchFamily="34" charset="0"/>
                <a:ea typeface="Noto Serif JP Regular" pitchFamily="34" charset="-122"/>
                <a:cs typeface="Noto Serif JP Regular" pitchFamily="34" charset="-120"/>
              </a:rPr>
              <a:t>82.4</a:t>
            </a:r>
            <a:endParaRPr lang="en-US" sz="4425"/>
          </a:p>
        </p:txBody>
      </p:sp>
      <p:sp>
        <p:nvSpPr>
          <p:cNvPr id="74" name="Object22">
            <a:extLst>
              <a:ext uri="{FF2B5EF4-FFF2-40B4-BE49-F238E27FC236}">
                <a16:creationId xmlns:a16="http://schemas.microsoft.com/office/drawing/2014/main" id="{68DD0A99-62B1-D20E-2A26-5062235C37A0}"/>
              </a:ext>
            </a:extLst>
          </p:cNvPr>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sz="2400"/>
          </a:p>
        </p:txBody>
      </p:sp>
      <p:sp>
        <p:nvSpPr>
          <p:cNvPr id="75" name="Object23">
            <a:extLst>
              <a:ext uri="{FF2B5EF4-FFF2-40B4-BE49-F238E27FC236}">
                <a16:creationId xmlns:a16="http://schemas.microsoft.com/office/drawing/2014/main" id="{06152FAE-25B7-7377-1366-201D587E1479}"/>
              </a:ext>
            </a:extLst>
          </p:cNvPr>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a:solidFill>
                  <a:srgbClr val="F0F2FB"/>
                </a:solidFill>
                <a:latin typeface="Noto Serif JP Regular" pitchFamily="34" charset="0"/>
                <a:ea typeface="Noto Serif JP Regular" pitchFamily="34" charset="-122"/>
                <a:cs typeface="Noto Serif JP Regular" pitchFamily="34" charset="-120"/>
              </a:rPr>
              <a:t>広告到達率</a:t>
            </a:r>
            <a:endParaRPr lang="en-US" sz="1800"/>
          </a:p>
        </p:txBody>
      </p:sp>
      <p:sp>
        <p:nvSpPr>
          <p:cNvPr id="83" name="Object24">
            <a:extLst>
              <a:ext uri="{FF2B5EF4-FFF2-40B4-BE49-F238E27FC236}">
                <a16:creationId xmlns:a16="http://schemas.microsoft.com/office/drawing/2014/main" id="{C9A4B8BC-9B8A-8CE9-2614-EB9D68EB715D}"/>
              </a:ext>
            </a:extLst>
          </p:cNvPr>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a:solidFill>
                  <a:srgbClr val="F0F2FB"/>
                </a:solidFill>
                <a:latin typeface="Noto Serif JP Regular" pitchFamily="34" charset="0"/>
                <a:ea typeface="Noto Serif JP Regular" pitchFamily="34" charset="-122"/>
                <a:cs typeface="Noto Serif JP Regular" pitchFamily="34" charset="-120"/>
              </a:rPr>
              <a:t>広告関心度</a:t>
            </a:r>
            <a:endParaRPr lang="en-US" sz="1800"/>
          </a:p>
        </p:txBody>
      </p:sp>
      <p:sp>
        <p:nvSpPr>
          <p:cNvPr id="84" name="Object25">
            <a:extLst>
              <a:ext uri="{FF2B5EF4-FFF2-40B4-BE49-F238E27FC236}">
                <a16:creationId xmlns:a16="http://schemas.microsoft.com/office/drawing/2014/main" id="{38C98034-CC4A-50A3-45FB-1432C7AEF917}"/>
              </a:ext>
            </a:extLst>
          </p:cNvPr>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a:p>
        </p:txBody>
      </p:sp>
      <p:sp>
        <p:nvSpPr>
          <p:cNvPr id="85" name="Object26">
            <a:extLst>
              <a:ext uri="{FF2B5EF4-FFF2-40B4-BE49-F238E27FC236}">
                <a16:creationId xmlns:a16="http://schemas.microsoft.com/office/drawing/2014/main" id="{5008AB86-1659-0DA2-38F8-052473F0915D}"/>
              </a:ext>
            </a:extLst>
          </p:cNvPr>
          <p:cNvSpPr/>
          <p:nvPr/>
        </p:nvSpPr>
        <p:spPr>
          <a:xfrm>
            <a:off x="2424792" y="4288971"/>
            <a:ext cx="1295400" cy="895350"/>
          </a:xfrm>
          <a:prstGeom prst="rect">
            <a:avLst/>
          </a:prstGeom>
          <a:noFill/>
          <a:ln/>
        </p:spPr>
        <p:txBody>
          <a:bodyPr wrap="square" lIns="0" tIns="0" rIns="0" bIns="0" rtlCol="0" anchor="ctr" anchorCtr="0">
            <a:normAutofit/>
          </a:bodyPr>
          <a:lstStyle/>
          <a:p>
            <a:pPr algn="ctr">
              <a:lnSpc>
                <a:spcPts val="7080"/>
              </a:lnSpc>
            </a:pPr>
            <a:r>
              <a:rPr lang="en-US" sz="4425" b="0" i="0" kern="0" spc="443">
                <a:solidFill>
                  <a:srgbClr val="FFFFFF"/>
                </a:solidFill>
                <a:latin typeface="Noto Serif JP Regular" pitchFamily="34" charset="0"/>
                <a:ea typeface="Noto Serif JP Regular" pitchFamily="34" charset="-122"/>
                <a:cs typeface="Noto Serif JP Regular" pitchFamily="34" charset="-120"/>
              </a:rPr>
              <a:t>65</a:t>
            </a:r>
            <a:endParaRPr lang="en-US" sz="4425"/>
          </a:p>
        </p:txBody>
      </p:sp>
      <p:sp>
        <p:nvSpPr>
          <p:cNvPr id="86" name="Object27">
            <a:extLst>
              <a:ext uri="{FF2B5EF4-FFF2-40B4-BE49-F238E27FC236}">
                <a16:creationId xmlns:a16="http://schemas.microsoft.com/office/drawing/2014/main" id="{D3442EF3-8841-A6BC-D98C-B4C27EF42455}"/>
              </a:ext>
            </a:extLst>
          </p:cNvPr>
          <p:cNvSpPr/>
          <p:nvPr/>
        </p:nvSpPr>
        <p:spPr>
          <a:xfrm>
            <a:off x="3472542" y="461174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sz="2400"/>
          </a:p>
        </p:txBody>
      </p:sp>
      <p:sp>
        <p:nvSpPr>
          <p:cNvPr id="87" name="Object40">
            <a:extLst>
              <a:ext uri="{FF2B5EF4-FFF2-40B4-BE49-F238E27FC236}">
                <a16:creationId xmlns:a16="http://schemas.microsoft.com/office/drawing/2014/main" id="{3D1DDAA5-18FE-1906-5AD0-FA11329B8AA6}"/>
              </a:ext>
            </a:extLst>
          </p:cNvPr>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a:solidFill>
                  <a:srgbClr val="FFFFFF"/>
                </a:solidFill>
                <a:latin typeface="Noto Serif JP Regular" pitchFamily="34" charset="0"/>
                <a:ea typeface="Noto Serif JP Regular" pitchFamily="34" charset="-122"/>
                <a:cs typeface="Noto Serif JP Regular" pitchFamily="34" charset="-120"/>
              </a:rPr>
              <a:t>75.3</a:t>
            </a:r>
            <a:endParaRPr lang="en-US" sz="4425"/>
          </a:p>
        </p:txBody>
      </p:sp>
      <p:sp>
        <p:nvSpPr>
          <p:cNvPr id="88" name="Object41">
            <a:extLst>
              <a:ext uri="{FF2B5EF4-FFF2-40B4-BE49-F238E27FC236}">
                <a16:creationId xmlns:a16="http://schemas.microsoft.com/office/drawing/2014/main" id="{268DF592-6F4B-96AE-6D44-D0D638F60E89}"/>
              </a:ext>
            </a:extLst>
          </p:cNvPr>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sz="2400"/>
          </a:p>
        </p:txBody>
      </p:sp>
      <p:pic>
        <p:nvPicPr>
          <p:cNvPr id="89" name="Object 13" descr="preencoded.png">
            <a:extLst>
              <a:ext uri="{FF2B5EF4-FFF2-40B4-BE49-F238E27FC236}">
                <a16:creationId xmlns:a16="http://schemas.microsoft.com/office/drawing/2014/main" id="{DAA3706C-113E-087B-CB7A-E6FB0240A09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90" name="Object 15" descr="preencoded.png">
            <a:extLst>
              <a:ext uri="{FF2B5EF4-FFF2-40B4-BE49-F238E27FC236}">
                <a16:creationId xmlns:a16="http://schemas.microsoft.com/office/drawing/2014/main" id="{E5C3051B-798F-4BCB-1D20-3A8971D82A58}"/>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pic>
        <p:nvPicPr>
          <p:cNvPr id="91" name="Object 12" descr="preencoded.png">
            <a:extLst>
              <a:ext uri="{FF2B5EF4-FFF2-40B4-BE49-F238E27FC236}">
                <a16:creationId xmlns:a16="http://schemas.microsoft.com/office/drawing/2014/main" id="{0EFDA18F-F335-13B5-A83C-4133EC7099ED}"/>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92" name="Object 16" descr="preencoded.png">
            <a:extLst>
              <a:ext uri="{FF2B5EF4-FFF2-40B4-BE49-F238E27FC236}">
                <a16:creationId xmlns:a16="http://schemas.microsoft.com/office/drawing/2014/main" id="{F9D686D5-D592-31C4-8683-46AB2CECD2F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pic>
        <p:nvPicPr>
          <p:cNvPr id="93" name="Object 14" descr="preencoded.png">
            <a:extLst>
              <a:ext uri="{FF2B5EF4-FFF2-40B4-BE49-F238E27FC236}">
                <a16:creationId xmlns:a16="http://schemas.microsoft.com/office/drawing/2014/main" id="{A9AD9813-0D1E-5067-0E35-E01704EE6AE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94" name="Object 17" descr="preencoded.png">
            <a:extLst>
              <a:ext uri="{FF2B5EF4-FFF2-40B4-BE49-F238E27FC236}">
                <a16:creationId xmlns:a16="http://schemas.microsoft.com/office/drawing/2014/main" id="{EAE405F9-F296-7427-9AF2-0A63707C3E54}"/>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95" name="Object94">
            <a:extLst>
              <a:ext uri="{FF2B5EF4-FFF2-40B4-BE49-F238E27FC236}">
                <a16:creationId xmlns:a16="http://schemas.microsoft.com/office/drawing/2014/main" id="{9E31494F-FBB6-6E61-A024-895B9D94FBB0}"/>
              </a:ext>
            </a:extLst>
          </p:cNvPr>
          <p:cNvSpPr/>
          <p:nvPr/>
        </p:nvSpPr>
        <p:spPr>
          <a:xfrm>
            <a:off x="6023442" y="6381750"/>
            <a:ext cx="2998524" cy="1442254"/>
          </a:xfrm>
          <a:prstGeom prst="rect">
            <a:avLst/>
          </a:prstGeom>
          <a:noFill/>
          <a:ln/>
        </p:spPr>
        <p:txBody>
          <a:bodyPr wrap="square" lIns="0" tIns="0" rIns="0" bIns="0" rtlCol="0" anchor="t">
            <a:spAutoFit/>
          </a:bodyPr>
          <a:lstStyle/>
          <a:p>
            <a:pPr>
              <a:lnSpc>
                <a:spcPct val="150000"/>
              </a:lnSpc>
            </a:pPr>
            <a:r>
              <a:rPr lang="en-US" altLang="ja-JP" sz="1800" b="0" i="0" kern="0" spc="18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28.5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6" name="Object94">
            <a:extLst>
              <a:ext uri="{FF2B5EF4-FFF2-40B4-BE49-F238E27FC236}">
                <a16:creationId xmlns:a16="http://schemas.microsoft.com/office/drawing/2014/main" id="{9B62B397-40BA-659E-3F5A-91C51D48AAE2}"/>
              </a:ext>
            </a:extLst>
          </p:cNvPr>
          <p:cNvSpPr/>
          <p:nvPr/>
        </p:nvSpPr>
        <p:spPr>
          <a:xfrm>
            <a:off x="925530" y="6354147"/>
            <a:ext cx="2998524"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見た気がする</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27.2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7" name="Object94">
            <a:extLst>
              <a:ext uri="{FF2B5EF4-FFF2-40B4-BE49-F238E27FC236}">
                <a16:creationId xmlns:a16="http://schemas.microsoft.com/office/drawing/2014/main" id="{D8CBC249-DBAA-4814-C5DB-D403B1F14F4F}"/>
              </a:ext>
            </a:extLst>
          </p:cNvPr>
          <p:cNvSpPr/>
          <p:nvPr/>
        </p:nvSpPr>
        <p:spPr>
          <a:xfrm>
            <a:off x="4463165" y="1452073"/>
            <a:ext cx="1379058"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確かに見た</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37.9</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8" name="Object94">
            <a:extLst>
              <a:ext uri="{FF2B5EF4-FFF2-40B4-BE49-F238E27FC236}">
                <a16:creationId xmlns:a16="http://schemas.microsoft.com/office/drawing/2014/main" id="{767B9DAB-22EC-0384-7C88-A541219128F6}"/>
              </a:ext>
            </a:extLst>
          </p:cNvPr>
          <p:cNvSpPr/>
          <p:nvPr/>
        </p:nvSpPr>
        <p:spPr>
          <a:xfrm>
            <a:off x="10359950" y="1506894"/>
            <a:ext cx="2343605"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興味・関心がある</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53.9</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9" name="Object94">
            <a:extLst>
              <a:ext uri="{FF2B5EF4-FFF2-40B4-BE49-F238E27FC236}">
                <a16:creationId xmlns:a16="http://schemas.microsoft.com/office/drawing/2014/main" id="{E311DA68-78C5-FD98-D55E-EB5A0F5611CF}"/>
              </a:ext>
            </a:extLst>
          </p:cNvPr>
          <p:cNvSpPr/>
          <p:nvPr/>
        </p:nvSpPr>
        <p:spPr>
          <a:xfrm>
            <a:off x="15840906" y="1373544"/>
            <a:ext cx="2343605"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43.0</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0" name="Object94">
            <a:extLst>
              <a:ext uri="{FF2B5EF4-FFF2-40B4-BE49-F238E27FC236}">
                <a16:creationId xmlns:a16="http://schemas.microsoft.com/office/drawing/2014/main" id="{ABAFDC8E-198E-549B-82B6-B5F83506E889}"/>
              </a:ext>
            </a:extLst>
          </p:cNvPr>
          <p:cNvSpPr/>
          <p:nvPr/>
        </p:nvSpPr>
        <p:spPr>
          <a:xfrm>
            <a:off x="12243857" y="6313942"/>
            <a:ext cx="2998524" cy="1442254"/>
          </a:xfrm>
          <a:prstGeom prst="rect">
            <a:avLst/>
          </a:prstGeom>
          <a:noFill/>
          <a:ln/>
        </p:spPr>
        <p:txBody>
          <a:bodyPr wrap="square" lIns="0" tIns="0" rIns="0" bIns="0" rtlCol="0" anchor="t">
            <a:spAutoFit/>
          </a:bodyPr>
          <a:lstStyle/>
          <a:p>
            <a:pPr>
              <a:lnSpc>
                <a:spcPct val="150000"/>
              </a:lnSpc>
            </a:pPr>
            <a:r>
              <a:rPr lang="en-US" altLang="ja-JP" sz="1800" b="0" i="0" kern="0" spc="180">
                <a:solidFill>
                  <a:srgbClr val="FFFFFF"/>
                </a:solidFill>
                <a:latin typeface="Noto Serif JP Regular" pitchFamily="34" charset="0"/>
                <a:ea typeface="Noto Serif JP Regular" pitchFamily="34" charset="-122"/>
                <a:cs typeface="Noto Serif JP Regular" pitchFamily="34" charset="-120"/>
              </a:rPr>
              <a:t>どちらかといえば、
</a:t>
            </a: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32.3</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16</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a:solidFill>
                  <a:srgbClr val="FFFFFF"/>
                </a:solidFill>
                <a:latin typeface="Noto Serif JP Regular" pitchFamily="34" charset="0"/>
                <a:ea typeface="Noto Serif JP Regular" pitchFamily="34" charset="-122"/>
                <a:cs typeface="Noto Serif JP Regular" pitchFamily="34" charset="-120"/>
              </a:rPr>
              <a:t>広告メニュー</a:t>
            </a:r>
            <a:endParaRPr lang="en-US" sz="540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4</a:t>
            </a:r>
            <a:endParaRPr lang="en-US"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5" name="Object 24"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7533266" y="577401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333695" y="5774010"/>
            <a:ext cx="53340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乗車</a:t>
            </a:r>
            <a:endParaRPr lang="en-US" sz="1800"/>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降車</a:t>
            </a:r>
            <a:endParaRPr lang="en-US" sz="180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a:solidFill>
                  <a:srgbClr val="02022E"/>
                </a:solidFill>
                <a:latin typeface="Noto Serif JP Bold" pitchFamily="34" charset="0"/>
                <a:ea typeface="Noto Serif JP Bold" pitchFamily="34" charset="-122"/>
                <a:cs typeface="Noto Serif JP Bold" pitchFamily="34" charset="-120"/>
              </a:rPr>
              <a:t>1</a:t>
            </a:r>
            <a:r>
              <a:rPr lang="en-US" sz="1200" b="1" i="0" kern="0" spc="105">
                <a:solidFill>
                  <a:srgbClr val="02022E"/>
                </a:solidFill>
                <a:latin typeface="Noto Serif JP Bold" pitchFamily="34" charset="0"/>
                <a:ea typeface="Noto Serif JP Bold" pitchFamily="34" charset="-122"/>
                <a:cs typeface="Noto Serif JP Bold" pitchFamily="34" charset="-120"/>
              </a:rPr>
              <a:t>回のみ</a:t>
            </a:r>
            <a:r>
              <a:rPr lang="en-US" sz="1200" b="0" i="0" kern="0" spc="105">
                <a:solidFill>
                  <a:srgbClr val="02022E"/>
                </a:solidFill>
                <a:latin typeface="Noto Serif JP Regular" pitchFamily="34" charset="0"/>
                <a:ea typeface="Noto Serif JP Regular" pitchFamily="34" charset="-122"/>
                <a:cs typeface="Noto Serif JP Regular" pitchFamily="34" charset="-120"/>
              </a:rPr>
              <a:t>表示されます</a:t>
            </a:r>
            <a:endParaRPr lang="en-US" sz="120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a:solidFill>
                  <a:srgbClr val="02022E"/>
                </a:solidFill>
                <a:latin typeface="Noto Serif JP Regular" pitchFamily="34" charset="0"/>
                <a:ea typeface="Noto Serif JP Regular" pitchFamily="34" charset="-122"/>
                <a:cs typeface="Noto Serif JP Regular" pitchFamily="34" charset="-120"/>
              </a:rPr>
              <a:t>広告枠</a:t>
            </a:r>
            <a:endParaRPr lang="en-US" sz="1050">
              <a:solidFill>
                <a:srgbClr val="02022E"/>
              </a:solidFill>
            </a:endParaRPr>
          </a:p>
        </p:txBody>
      </p:sp>
      <p:sp>
        <p:nvSpPr>
          <p:cNvPr id="66" name="Object65"/>
          <p:cNvSpPr/>
          <p:nvPr/>
        </p:nvSpPr>
        <p:spPr>
          <a:xfrm>
            <a:off x="600074" y="8782050"/>
            <a:ext cx="11363326" cy="975244"/>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altLang="ja-JP" sz="825"/>
          </a:p>
          <a:p>
            <a:pPr algn="l">
              <a:lnSpc>
                <a:spcPct val="150000"/>
              </a:lnSpc>
            </a:pPr>
            <a:endParaRPr lang="en-US" sz="825"/>
          </a:p>
        </p:txBody>
      </p:sp>
      <p:sp>
        <p:nvSpPr>
          <p:cNvPr id="73" name="Object72"/>
          <p:cNvSpPr/>
          <p:nvPr/>
        </p:nvSpPr>
        <p:spPr>
          <a:xfrm>
            <a:off x="7104158" y="6010048"/>
            <a:ext cx="16383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r>
              <a:rPr lang="en-US" sz="1050" kern="0" spc="90" dirty="0">
                <a:solidFill>
                  <a:srgbClr val="02022E"/>
                </a:solidFill>
                <a:latin typeface="Noto Serif JP Regular" pitchFamily="34" charset="0"/>
                <a:ea typeface="Noto Serif JP Regular" pitchFamily="34" charset="-122"/>
                <a:cs typeface="Noto Serif JP Regular" pitchFamily="34" charset="-120"/>
              </a:rPr>
              <a:t>     </a:t>
            </a:r>
            <a:r>
              <a:rPr lang="en-US" sz="1050" kern="0" spc="90" dirty="0" err="1">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a:solidFill>
                  <a:srgbClr val="02022E"/>
                </a:solidFill>
                <a:latin typeface="Noto Serif JP Light" pitchFamily="34" charset="0"/>
                <a:ea typeface="Noto Serif JP Light" pitchFamily="34" charset="-122"/>
                <a:cs typeface="Noto Serif JP Light" pitchFamily="34" charset="-120"/>
              </a:rPr>
              <a:t>連動</a:t>
            </a:r>
            <a:br>
              <a:rPr sz="1050">
                <a:solidFill>
                  <a:srgbClr val="02022E"/>
                </a:solidFill>
              </a:rPr>
            </a:br>
            <a:r>
              <a:rPr lang="en-US" sz="1050" b="0" i="0" kern="0" spc="83">
                <a:solidFill>
                  <a:srgbClr val="02022E"/>
                </a:solidFill>
                <a:latin typeface="Noto Serif JP Light" pitchFamily="34" charset="0"/>
                <a:ea typeface="Noto Serif JP Light" pitchFamily="34" charset="-122"/>
                <a:cs typeface="Noto Serif JP Light" pitchFamily="34" charset="-120"/>
              </a:rPr>
              <a:t>画面ON</a:t>
            </a:r>
            <a:endParaRPr lang="en-US" sz="105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a:solidFill>
                  <a:srgbClr val="02022E"/>
                </a:solidFill>
                <a:latin typeface="Noto Serif JP Light" pitchFamily="34" charset="0"/>
                <a:ea typeface="Noto Serif JP Light" pitchFamily="34" charset="-122"/>
                <a:cs typeface="Noto Serif JP Light" pitchFamily="34" charset="-120"/>
              </a:rPr>
              <a:t>料金メーター連動</a:t>
            </a:r>
            <a:br>
              <a:rPr sz="1050">
                <a:solidFill>
                  <a:srgbClr val="02022E"/>
                </a:solidFill>
              </a:rPr>
            </a:br>
            <a:r>
              <a:rPr lang="en-US" sz="1050" b="0" i="0" kern="0" spc="83">
                <a:solidFill>
                  <a:srgbClr val="02022E"/>
                </a:solidFill>
                <a:latin typeface="Noto Serif JP Light" pitchFamily="34" charset="0"/>
                <a:ea typeface="Noto Serif JP Light" pitchFamily="34" charset="-122"/>
                <a:cs typeface="Noto Serif JP Light" pitchFamily="34" charset="-120"/>
              </a:rPr>
              <a:t>画面OFF</a:t>
            </a:r>
            <a:endParaRPr lang="en-US" sz="105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a:t>18</a:t>
            </a:r>
            <a:r>
              <a:rPr lang="ja-JP" altLang="en-US"/>
              <a:t>分間のタクシー乗車時間のなかで、一連の流れに沿って広告枠が構成されています。</a:t>
            </a:r>
          </a:p>
        </p:txBody>
      </p:sp>
      <p:pic>
        <p:nvPicPr>
          <p:cNvPr id="33" name="図 32" descr="アイコン が含まれている画像&#10;&#10;自動的に生成された説明">
            <a:extLst>
              <a:ext uri="{FF2B5EF4-FFF2-40B4-BE49-F238E27FC236}">
                <a16:creationId xmlns:a16="http://schemas.microsoft.com/office/drawing/2014/main" id="{6E0F81BB-D186-24A3-D588-95FB5A1BA559}"/>
              </a:ext>
            </a:extLst>
          </p:cNvPr>
          <p:cNvPicPr>
            <a:picLocks noChangeAspect="1"/>
          </p:cNvPicPr>
          <p:nvPr/>
        </p:nvPicPr>
        <p:blipFill>
          <a:blip r:embed="rId47"/>
          <a:stretch>
            <a:fillRect/>
          </a:stretch>
        </p:blipFill>
        <p:spPr>
          <a:xfrm>
            <a:off x="6012943" y="5308799"/>
            <a:ext cx="4050653" cy="426907"/>
          </a:xfrm>
          <a:prstGeom prst="rect">
            <a:avLst/>
          </a:prstGeom>
        </p:spPr>
      </p:pic>
      <p:pic>
        <p:nvPicPr>
          <p:cNvPr id="35" name="図 34" descr="挿絵 が含まれている画像&#10;&#10;自動的に生成された説明">
            <a:extLst>
              <a:ext uri="{FF2B5EF4-FFF2-40B4-BE49-F238E27FC236}">
                <a16:creationId xmlns:a16="http://schemas.microsoft.com/office/drawing/2014/main" id="{7AD789F0-5E13-CC83-7D84-D9FFD628E69B}"/>
              </a:ext>
            </a:extLst>
          </p:cNvPr>
          <p:cNvPicPr>
            <a:picLocks noChangeAspect="1"/>
          </p:cNvPicPr>
          <p:nvPr/>
        </p:nvPicPr>
        <p:blipFill>
          <a:blip r:embed="rId48"/>
          <a:stretch>
            <a:fillRect/>
          </a:stretch>
        </p:blipFill>
        <p:spPr>
          <a:xfrm>
            <a:off x="11853069" y="4933105"/>
            <a:ext cx="3414712" cy="744641"/>
          </a:xfrm>
          <a:prstGeom prst="rect">
            <a:avLst/>
          </a:prstGeom>
        </p:spPr>
      </p:pic>
      <p:pic>
        <p:nvPicPr>
          <p:cNvPr id="2" name="Object 28" descr="preencoded.png">
            <a:extLst>
              <a:ext uri="{FF2B5EF4-FFF2-40B4-BE49-F238E27FC236}">
                <a16:creationId xmlns:a16="http://schemas.microsoft.com/office/drawing/2014/main" id="{11BBF1BA-8021-A461-CA48-32759EB9310E}"/>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3132274" y="5774010"/>
            <a:ext cx="781050" cy="161925"/>
          </a:xfrm>
          <a:prstGeom prst="rect">
            <a:avLst/>
          </a:prstGeom>
        </p:spPr>
      </p:pic>
      <p:pic>
        <p:nvPicPr>
          <p:cNvPr id="3" name="Object 29" descr="preencoded.png">
            <a:extLst>
              <a:ext uri="{FF2B5EF4-FFF2-40B4-BE49-F238E27FC236}">
                <a16:creationId xmlns:a16="http://schemas.microsoft.com/office/drawing/2014/main" id="{EC68FAD7-46C8-B597-5108-DAD61FCE1AF4}"/>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932703" y="5774010"/>
            <a:ext cx="533400" cy="161925"/>
          </a:xfrm>
          <a:prstGeom prst="rect">
            <a:avLst/>
          </a:prstGeom>
        </p:spPr>
      </p:pic>
      <p:sp>
        <p:nvSpPr>
          <p:cNvPr id="24" name="Object72">
            <a:extLst>
              <a:ext uri="{FF2B5EF4-FFF2-40B4-BE49-F238E27FC236}">
                <a16:creationId xmlns:a16="http://schemas.microsoft.com/office/drawing/2014/main" id="{9175A7BA-78AC-FB88-1FDF-52BD3E9DC909}"/>
              </a:ext>
            </a:extLst>
          </p:cNvPr>
          <p:cNvSpPr/>
          <p:nvPr/>
        </p:nvSpPr>
        <p:spPr>
          <a:xfrm>
            <a:off x="12703166" y="6010048"/>
            <a:ext cx="16383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r>
              <a:rPr lang="en-US" sz="1050" kern="0" spc="90" dirty="0">
                <a:solidFill>
                  <a:srgbClr val="02022E"/>
                </a:solidFill>
                <a:latin typeface="Noto Serif JP Regular" pitchFamily="34" charset="0"/>
                <a:ea typeface="Noto Serif JP Regular" pitchFamily="34" charset="-122"/>
                <a:cs typeface="Noto Serif JP Regular" pitchFamily="34" charset="-120"/>
              </a:rPr>
              <a:t>     </a:t>
            </a:r>
            <a:r>
              <a:rPr lang="en-US" sz="1050" kern="0" spc="90" dirty="0" err="1">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32" name="Object55">
            <a:extLst>
              <a:ext uri="{FF2B5EF4-FFF2-40B4-BE49-F238E27FC236}">
                <a16:creationId xmlns:a16="http://schemas.microsoft.com/office/drawing/2014/main" id="{7F9AD130-21ED-9B06-10EF-6E62E67759BD}"/>
              </a:ext>
            </a:extLst>
          </p:cNvPr>
          <p:cNvSpPr/>
          <p:nvPr/>
        </p:nvSpPr>
        <p:spPr>
          <a:xfrm>
            <a:off x="6376987" y="6392977"/>
            <a:ext cx="3438526" cy="1729320"/>
          </a:xfrm>
          <a:prstGeom prst="rect">
            <a:avLst/>
          </a:prstGeom>
          <a:noFill/>
          <a:ln/>
        </p:spPr>
        <p:txBody>
          <a:bodyPr wrap="square" lIns="0" tIns="0" rIns="0" bIns="0" rtlCol="0" anchor="ctr" anchorCtr="0">
            <a:spAutoFit/>
          </a:bodyPr>
          <a:lstStyle/>
          <a:p>
            <a:pPr algn="ctr">
              <a:lnSpc>
                <a:spcPts val="174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コンテンツの後に広告が流れます</a:t>
            </a:r>
          </a:p>
          <a:p>
            <a:pPr algn="ctr">
              <a:lnSpc>
                <a:spcPts val="1740"/>
              </a:lnSpc>
            </a:pPr>
            <a:r>
              <a:rPr lang="en-US" sz="1200" kern="0" spc="105">
                <a:solidFill>
                  <a:srgbClr val="02022E"/>
                </a:solidFill>
                <a:latin typeface="Noto Serif JP Regular" pitchFamily="34" charset="0"/>
                <a:ea typeface="Noto Serif JP Regular" pitchFamily="34" charset="-122"/>
              </a:rPr>
              <a:t>-</a:t>
            </a:r>
          </a:p>
          <a:p>
            <a:pPr algn="ctr">
              <a:lnSpc>
                <a:spcPts val="1740"/>
              </a:lnSpc>
            </a:pPr>
            <a:r>
              <a:rPr lang="en-US" sz="1200" kern="0" spc="105">
                <a:solidFill>
                  <a:srgbClr val="02022E"/>
                </a:solidFill>
                <a:latin typeface="Noto Serif JP Regular" pitchFamily="34" charset="0"/>
                <a:ea typeface="Noto Serif JP Regular" pitchFamily="34" charset="-122"/>
              </a:rPr>
              <a:t>枠内でのランダム表示となります</a:t>
            </a:r>
          </a:p>
          <a:p>
            <a:pPr algn="ctr">
              <a:lnSpc>
                <a:spcPts val="1740"/>
              </a:lnSpc>
            </a:pPr>
            <a:r>
              <a:rPr lang="en-US" sz="1200" kern="0" spc="105">
                <a:solidFill>
                  <a:srgbClr val="02022E"/>
                </a:solidFill>
                <a:latin typeface="Noto Serif JP Regular" pitchFamily="34" charset="0"/>
                <a:ea typeface="Noto Serif JP Regular" pitchFamily="34" charset="-122"/>
              </a:rPr>
              <a:t>-</a:t>
            </a:r>
          </a:p>
          <a:p>
            <a:pPr algn="ctr">
              <a:lnSpc>
                <a:spcPts val="174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p>
          <a:p>
            <a:pPr algn="ctr">
              <a:lnSpc>
                <a:spcPts val="1740"/>
              </a:lnSpc>
            </a:pPr>
            <a:r>
              <a:rPr lang="en-US" altLang="ja-JP" sz="1200" kern="0" spc="105">
                <a:solidFill>
                  <a:srgbClr val="02022E"/>
                </a:solidFill>
                <a:latin typeface="Noto Serif JP Regular" pitchFamily="34" charset="0"/>
                <a:ea typeface="Noto Serif JP Regular" pitchFamily="34" charset="-122"/>
              </a:rPr>
              <a:t>-</a:t>
            </a:r>
          </a:p>
          <a:p>
            <a:pPr algn="ctr">
              <a:lnSpc>
                <a:spcPts val="174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1乗車につき</a:t>
            </a:r>
            <a:r>
              <a:rPr lang="en-US" altLang="ja-JP" sz="1200" b="1" i="0" kern="0" spc="105">
                <a:solidFill>
                  <a:srgbClr val="02022E"/>
                </a:solidFill>
                <a:latin typeface="Noto Serif JP Bold" pitchFamily="34" charset="0"/>
                <a:ea typeface="Noto Serif JP Bold" pitchFamily="34" charset="-122"/>
                <a:cs typeface="Noto Serif JP Bold" pitchFamily="34" charset="-120"/>
              </a:rPr>
              <a:t>1回のみ</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表示されます</a:t>
            </a:r>
            <a:endParaRPr lang="en-US" altLang="ja-JP" sz="1200">
              <a:solidFill>
                <a:srgbClr val="02022E"/>
              </a:solidFill>
            </a:endParaRPr>
          </a:p>
        </p:txBody>
      </p:sp>
      <p:sp>
        <p:nvSpPr>
          <p:cNvPr id="34" name="Object55">
            <a:extLst>
              <a:ext uri="{FF2B5EF4-FFF2-40B4-BE49-F238E27FC236}">
                <a16:creationId xmlns:a16="http://schemas.microsoft.com/office/drawing/2014/main" id="{28037D39-CD74-EA48-2476-F093AD07EF31}"/>
              </a:ext>
            </a:extLst>
          </p:cNvPr>
          <p:cNvSpPr/>
          <p:nvPr/>
        </p:nvSpPr>
        <p:spPr>
          <a:xfrm>
            <a:off x="10780732" y="6309621"/>
            <a:ext cx="5508586" cy="1896032"/>
          </a:xfrm>
          <a:prstGeom prst="rect">
            <a:avLst/>
          </a:prstGeom>
          <a:noFill/>
          <a:ln/>
        </p:spPr>
        <p:txBody>
          <a:bodyPr wrap="square" lIns="0" tIns="0" rIns="0" bIns="0" rtlCol="0" anchor="ctr" anchorCtr="0">
            <a:spAutoFit/>
          </a:bodyPr>
          <a:lstStyle/>
          <a:p>
            <a:pPr algn="ctr">
              <a:lnSpc>
                <a:spcPts val="174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コンテンツの後に広告が流れます</a:t>
            </a:r>
          </a:p>
          <a:p>
            <a:pPr algn="ctr">
              <a:lnSpc>
                <a:spcPts val="1740"/>
              </a:lnSpc>
            </a:pPr>
            <a:r>
              <a:rPr lang="en-US" sz="1200" kern="0" spc="105">
                <a:solidFill>
                  <a:srgbClr val="02022E"/>
                </a:solidFill>
                <a:latin typeface="Noto Serif JP Regular" pitchFamily="34" charset="0"/>
                <a:ea typeface="Noto Serif JP Regular" pitchFamily="34" charset="-122"/>
              </a:rPr>
              <a:t>-</a:t>
            </a:r>
          </a:p>
          <a:p>
            <a:pPr algn="ctr">
              <a:lnSpc>
                <a:spcPts val="1740"/>
              </a:lnSpc>
            </a:pPr>
            <a:r>
              <a:rPr lang="en-US" sz="1200" kern="0" spc="105">
                <a:solidFill>
                  <a:srgbClr val="02022E"/>
                </a:solidFill>
                <a:latin typeface="Noto Serif JP Regular" pitchFamily="34" charset="0"/>
                <a:ea typeface="Noto Serif JP Regular" pitchFamily="34" charset="-122"/>
              </a:rPr>
              <a:t>枠内でのランダム表示となります</a:t>
            </a:r>
          </a:p>
          <a:p>
            <a:pPr algn="ctr">
              <a:lnSpc>
                <a:spcPts val="1740"/>
              </a:lnSpc>
            </a:pPr>
            <a:r>
              <a:rPr lang="en-US" sz="1200" kern="0" spc="105">
                <a:solidFill>
                  <a:srgbClr val="02022E"/>
                </a:solidFill>
                <a:latin typeface="Noto Serif JP Regular" pitchFamily="34" charset="0"/>
                <a:ea typeface="Noto Serif JP Regular" pitchFamily="34" charset="-122"/>
              </a:rPr>
              <a:t>-</a:t>
            </a:r>
          </a:p>
          <a:p>
            <a:pPr algn="ctr">
              <a:lnSpc>
                <a:spcPts val="15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altLang="ja-JP" sz="1200">
              <a:solidFill>
                <a:srgbClr val="02022E"/>
              </a:solidFill>
            </a:endParaRPr>
          </a:p>
          <a:p>
            <a:pPr algn="ctr">
              <a:lnSpc>
                <a:spcPts val="1740"/>
              </a:lnSpc>
            </a:pPr>
            <a:r>
              <a:rPr lang="en-US" altLang="ja-JP" sz="1200" kern="0" spc="105">
                <a:solidFill>
                  <a:srgbClr val="02022E"/>
                </a:solidFill>
                <a:latin typeface="Noto Serif JP Regular" pitchFamily="34" charset="0"/>
                <a:ea typeface="Noto Serif JP Regular" pitchFamily="34" charset="-122"/>
              </a:rPr>
              <a:t>-</a:t>
            </a:r>
          </a:p>
          <a:p>
            <a:pPr algn="ctr">
              <a:lnSpc>
                <a:spcPts val="174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altLang="ja-JP" sz="1200" b="1" i="0" kern="0" spc="105">
                <a:solidFill>
                  <a:srgbClr val="02022E"/>
                </a:solidFill>
                <a:latin typeface="Noto Serif JP Bold" pitchFamily="34" charset="0"/>
                <a:ea typeface="Noto Serif JP Bold" pitchFamily="34" charset="-122"/>
                <a:cs typeface="Noto Serif JP Bold" pitchFamily="34" charset="-120"/>
              </a:rPr>
              <a:t>複数回</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altLang="ja-JP" sz="1200">
              <a:solidFill>
                <a:srgbClr val="02022E"/>
              </a:solidFill>
            </a:endParaRPr>
          </a:p>
        </p:txBody>
      </p:sp>
      <p:sp>
        <p:nvSpPr>
          <p:cNvPr id="72" name="Object37">
            <a:extLst>
              <a:ext uri="{FF2B5EF4-FFF2-40B4-BE49-F238E27FC236}">
                <a16:creationId xmlns:a16="http://schemas.microsoft.com/office/drawing/2014/main" id="{0E90D020-2B13-CEA6-1178-36ABBC2CB359}"/>
              </a:ext>
            </a:extLst>
          </p:cNvPr>
          <p:cNvSpPr/>
          <p:nvPr/>
        </p:nvSpPr>
        <p:spPr>
          <a:xfrm>
            <a:off x="2254756" y="2069700"/>
            <a:ext cx="2695575" cy="511102"/>
          </a:xfrm>
          <a:prstGeom prst="rect">
            <a:avLst/>
          </a:prstGeom>
          <a:noFill/>
          <a:ln/>
        </p:spPr>
        <p:txBody>
          <a:bodyPr wrap="square" lIns="0" tIns="0" rIns="0" bIns="0" rtlCol="0" anchor="ctr" anchorCtr="0">
            <a:spAutoFit/>
          </a:bodyPr>
          <a:lstStyle/>
          <a:p>
            <a:pPr algn="ctr">
              <a:lnSpc>
                <a:spcPts val="21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Premium Video Ads</a:t>
            </a:r>
          </a:p>
          <a:p>
            <a:pPr algn="ctr">
              <a:lnSpc>
                <a:spcPts val="2100"/>
              </a:lnSpc>
            </a:pPr>
            <a:r>
              <a:rPr lang="en-US" altLang="ja-JP" sz="1300" b="0" i="0" kern="0" spc="135">
                <a:solidFill>
                  <a:srgbClr val="02022E"/>
                </a:solidFill>
                <a:latin typeface="Noto Serif JP Regular" pitchFamily="34" charset="0"/>
                <a:ea typeface="Noto Serif JP Regular" pitchFamily="34" charset="-122"/>
                <a:cs typeface="Noto Serif JP Regular" pitchFamily="34" charset="-120"/>
              </a:rPr>
              <a:t>1</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分間程度</a:t>
            </a:r>
            <a:endParaRPr lang="en-US" altLang="ja-JP" sz="1000">
              <a:solidFill>
                <a:srgbClr val="02022E"/>
              </a:solidFill>
            </a:endParaRPr>
          </a:p>
        </p:txBody>
      </p:sp>
      <p:sp>
        <p:nvSpPr>
          <p:cNvPr id="79" name="Object50">
            <a:extLst>
              <a:ext uri="{FF2B5EF4-FFF2-40B4-BE49-F238E27FC236}">
                <a16:creationId xmlns:a16="http://schemas.microsoft.com/office/drawing/2014/main" id="{8F6B4D73-D3B0-A0A2-8118-EAA2CC93A38A}"/>
              </a:ext>
            </a:extLst>
          </p:cNvPr>
          <p:cNvSpPr/>
          <p:nvPr/>
        </p:nvSpPr>
        <p:spPr>
          <a:xfrm>
            <a:off x="3221543" y="3116975"/>
            <a:ext cx="762000" cy="904478"/>
          </a:xfrm>
          <a:prstGeom prst="rect">
            <a:avLst/>
          </a:prstGeom>
          <a:noFill/>
          <a:ln/>
        </p:spPr>
        <p:txBody>
          <a:bodyPr wrap="square" lIns="0" tIns="0" rIns="0" bIns="0" rtlCol="0" anchor="ctr" anchorCtr="0">
            <a:spAutoFit/>
          </a:bodyPr>
          <a:lstStyle/>
          <a:p>
            <a:pPr algn="ctr">
              <a:lnSpc>
                <a:spcPct val="1500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広告枠</a:t>
            </a:r>
          </a:p>
          <a:p>
            <a:pPr algn="ctr">
              <a:lnSpc>
                <a:spcPct val="150000"/>
              </a:lnSpc>
            </a:pPr>
            <a:r>
              <a:rPr lang="en-US" sz="2400" kern="0" spc="180">
                <a:solidFill>
                  <a:srgbClr val="02022E"/>
                </a:solidFill>
                <a:latin typeface="Noto Serif JP Regular" pitchFamily="34" charset="0"/>
                <a:ea typeface="Noto Serif JP Regular" pitchFamily="34" charset="-122"/>
              </a:rPr>
              <a:t>1</a:t>
            </a:r>
            <a:r>
              <a:rPr lang="en-US" sz="1200" kern="0" spc="180">
                <a:solidFill>
                  <a:srgbClr val="02022E"/>
                </a:solidFill>
                <a:latin typeface="Noto Serif JP Regular" pitchFamily="34" charset="0"/>
                <a:ea typeface="Noto Serif JP Regular" pitchFamily="34" charset="-122"/>
              </a:rPr>
              <a:t>枠</a:t>
            </a:r>
            <a:endParaRPr lang="en-US" sz="1200">
              <a:solidFill>
                <a:srgbClr val="02022E"/>
              </a:solidFill>
            </a:endParaRPr>
          </a:p>
        </p:txBody>
      </p:sp>
      <p:sp>
        <p:nvSpPr>
          <p:cNvPr id="80" name="Object54">
            <a:extLst>
              <a:ext uri="{FF2B5EF4-FFF2-40B4-BE49-F238E27FC236}">
                <a16:creationId xmlns:a16="http://schemas.microsoft.com/office/drawing/2014/main" id="{4E53286E-76BC-9C46-63DB-79D17B0336EC}"/>
              </a:ext>
            </a:extLst>
          </p:cNvPr>
          <p:cNvSpPr/>
          <p:nvPr/>
        </p:nvSpPr>
        <p:spPr>
          <a:xfrm>
            <a:off x="6681788" y="4449619"/>
            <a:ext cx="2562224" cy="195887"/>
          </a:xfrm>
          <a:prstGeom prst="rect">
            <a:avLst/>
          </a:prstGeom>
          <a:noFill/>
          <a:ln/>
        </p:spPr>
        <p:txBody>
          <a:bodyPr wrap="square" lIns="0" tIns="0" rIns="0" bIns="0" rtlCol="0" anchor="ctr" anchorCtr="0">
            <a:noAutofit/>
          </a:bodyPr>
          <a:lstStyle/>
          <a:p>
            <a:pP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 +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オプション</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a:solidFill>
                  <a:srgbClr val="02022E"/>
                </a:solidFill>
                <a:highlight>
                  <a:srgbClr val="F0F2FB"/>
                </a:highlight>
                <a:latin typeface="Noto Serif JP Regular" pitchFamily="34" charset="0"/>
                <a:ea typeface="Noto Serif JP Regular" pitchFamily="34" charset="-122"/>
                <a:cs typeface="Noto Serif JP Regular" pitchFamily="34" charset="-120"/>
              </a:rPr>
              <a:t>コンテンツ  </a:t>
            </a:r>
            <a:r>
              <a:rPr lang="en-US" sz="2000" b="0" i="0" kern="0" spc="120" dirty="0">
                <a:solidFill>
                  <a:srgbClr val="02022E"/>
                </a:solidFill>
                <a:highlight>
                  <a:srgbClr val="F0F2FB"/>
                </a:highlight>
                <a:latin typeface="Noto Serif JP Regular" pitchFamily="34" charset="0"/>
                <a:ea typeface="Noto Serif JP Regular" pitchFamily="34" charset="-122"/>
                <a:cs typeface="Noto Serif JP Regular" pitchFamily="34" charset="-120"/>
              </a:rPr>
              <a:t>3</a:t>
            </a:r>
            <a:r>
              <a:rPr lang="en-US" sz="1000" b="0" i="0" kern="0" spc="120" dirty="0">
                <a:solidFill>
                  <a:srgbClr val="02022E"/>
                </a:solidFill>
                <a:highlight>
                  <a:srgbClr val="F0F2FB"/>
                </a:highlight>
                <a:latin typeface="Noto Serif JP Regular" pitchFamily="34" charset="0"/>
                <a:ea typeface="Noto Serif JP Regular" pitchFamily="34" charset="-122"/>
                <a:cs typeface="Noto Serif JP Regular" pitchFamily="34" charset="-120"/>
              </a:rPr>
              <a:t>枠</a:t>
            </a:r>
            <a:endParaRPr lang="en-US" sz="1000" dirty="0">
              <a:solidFill>
                <a:srgbClr val="02022E"/>
              </a:solidFill>
              <a:highlight>
                <a:srgbClr val="F0F2FB"/>
              </a:highlight>
            </a:endParaRPr>
          </a:p>
        </p:txBody>
      </p:sp>
      <p:sp>
        <p:nvSpPr>
          <p:cNvPr id="83" name="Object37">
            <a:extLst>
              <a:ext uri="{FF2B5EF4-FFF2-40B4-BE49-F238E27FC236}">
                <a16:creationId xmlns:a16="http://schemas.microsoft.com/office/drawing/2014/main" id="{88BEB0C1-9130-F897-7608-276BE738547F}"/>
              </a:ext>
            </a:extLst>
          </p:cNvPr>
          <p:cNvSpPr/>
          <p:nvPr/>
        </p:nvSpPr>
        <p:spPr>
          <a:xfrm>
            <a:off x="6454130" y="2079698"/>
            <a:ext cx="3474739" cy="511102"/>
          </a:xfrm>
          <a:prstGeom prst="rect">
            <a:avLst/>
          </a:prstGeom>
          <a:noFill/>
          <a:ln/>
        </p:spPr>
        <p:txBody>
          <a:bodyPr wrap="square" lIns="0" tIns="0" rIns="0" bIns="0" rtlCol="0" anchor="ctr" anchorCtr="0">
            <a:spAutoFit/>
          </a:bodyPr>
          <a:lstStyle/>
          <a:p>
            <a:pPr algn="ctr">
              <a:lnSpc>
                <a:spcPts val="2100"/>
              </a:lnSpc>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Collaboration Video Ads</a:t>
            </a:r>
            <a:endParaRPr lang="en-US" altLang="ja-JP" sz="1800">
              <a:solidFill>
                <a:srgbClr val="02022E"/>
              </a:solidFill>
            </a:endParaRPr>
          </a:p>
          <a:p>
            <a:pPr algn="ctr">
              <a:lnSpc>
                <a:spcPts val="2100"/>
              </a:lnSpc>
            </a:pPr>
            <a:r>
              <a:rPr lang="en-US" altLang="ja-JP" sz="1300" b="0" i="0" kern="0" spc="135">
                <a:solidFill>
                  <a:srgbClr val="02022E"/>
                </a:solidFill>
                <a:latin typeface="Noto Serif JP Regular" pitchFamily="34" charset="0"/>
                <a:ea typeface="Noto Serif JP Regular" pitchFamily="34" charset="-122"/>
                <a:cs typeface="Noto Serif JP Regular" pitchFamily="34" charset="-120"/>
              </a:rPr>
              <a:t>6~7</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分間程度</a:t>
            </a:r>
            <a:endParaRPr lang="en-US" altLang="ja-JP" sz="1000">
              <a:solidFill>
                <a:srgbClr val="02022E"/>
              </a:solidFill>
            </a:endParaRPr>
          </a:p>
        </p:txBody>
      </p:sp>
      <p:sp>
        <p:nvSpPr>
          <p:cNvPr id="84" name="Object37">
            <a:extLst>
              <a:ext uri="{FF2B5EF4-FFF2-40B4-BE49-F238E27FC236}">
                <a16:creationId xmlns:a16="http://schemas.microsoft.com/office/drawing/2014/main" id="{516D30CE-00CB-ED3B-222B-B8DDDDE7AB38}"/>
              </a:ext>
            </a:extLst>
          </p:cNvPr>
          <p:cNvSpPr/>
          <p:nvPr/>
        </p:nvSpPr>
        <p:spPr>
          <a:xfrm>
            <a:off x="10226039" y="2038994"/>
            <a:ext cx="6680835" cy="780406"/>
          </a:xfrm>
          <a:prstGeom prst="rect">
            <a:avLst/>
          </a:prstGeom>
          <a:noFill/>
          <a:ln/>
        </p:spPr>
        <p:txBody>
          <a:bodyPr wrap="square" lIns="0" tIns="0" rIns="0" bIns="0" rtlCol="0" anchor="ctr" anchorCtr="0">
            <a:spAutoFit/>
          </a:bodyPr>
          <a:lstStyle/>
          <a:p>
            <a:pPr algn="ctr">
              <a:lnSpc>
                <a:spcPts val="2100"/>
              </a:lnSpc>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Standard Video Ads / Tie-up Contents / </a:t>
            </a:r>
          </a:p>
          <a:p>
            <a:pPr algn="ctr">
              <a:lnSpc>
                <a:spcPts val="2100"/>
              </a:lnSpc>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Area Ads</a:t>
            </a:r>
            <a:endParaRPr lang="en-US" altLang="ja-JP" sz="1800">
              <a:solidFill>
                <a:srgbClr val="02022E"/>
              </a:solidFill>
            </a:endParaRPr>
          </a:p>
          <a:p>
            <a:pPr algn="ctr">
              <a:lnSpc>
                <a:spcPts val="2100"/>
              </a:lnSpc>
            </a:pPr>
            <a:r>
              <a:rPr lang="en-US" altLang="ja-JP" sz="1300" b="0" i="0" kern="0" spc="135">
                <a:solidFill>
                  <a:srgbClr val="02022E"/>
                </a:solidFill>
                <a:latin typeface="Noto Serif JP Regular" pitchFamily="34" charset="0"/>
                <a:ea typeface="Noto Serif JP Regular" pitchFamily="34" charset="-122"/>
                <a:cs typeface="Noto Serif JP Regular" pitchFamily="34" charset="-120"/>
              </a:rPr>
              <a:t>9~10</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分間程度</a:t>
            </a:r>
            <a:endParaRPr lang="en-US" altLang="ja-JP" sz="1000">
              <a:solidFill>
                <a:srgbClr val="02022E"/>
              </a:solidFill>
            </a:endParaRPr>
          </a:p>
        </p:txBody>
      </p:sp>
      <p:sp>
        <p:nvSpPr>
          <p:cNvPr id="85" name="Object50">
            <a:extLst>
              <a:ext uri="{FF2B5EF4-FFF2-40B4-BE49-F238E27FC236}">
                <a16:creationId xmlns:a16="http://schemas.microsoft.com/office/drawing/2014/main" id="{CD796B0C-D2A4-8854-06A1-5151F5CAEE7C}"/>
              </a:ext>
            </a:extLst>
          </p:cNvPr>
          <p:cNvSpPr/>
          <p:nvPr/>
        </p:nvSpPr>
        <p:spPr>
          <a:xfrm>
            <a:off x="7674062" y="3124278"/>
            <a:ext cx="762000" cy="904478"/>
          </a:xfrm>
          <a:prstGeom prst="rect">
            <a:avLst/>
          </a:prstGeom>
          <a:noFill/>
          <a:ln/>
        </p:spPr>
        <p:txBody>
          <a:bodyPr wrap="square" lIns="0" tIns="0" rIns="0" bIns="0" rtlCol="0" anchor="ctr" anchorCtr="0">
            <a:spAutoFit/>
          </a:bodyPr>
          <a:lstStyle/>
          <a:p>
            <a:pPr algn="ctr">
              <a:lnSpc>
                <a:spcPct val="1500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広告枠</a:t>
            </a:r>
          </a:p>
          <a:p>
            <a:pPr algn="ctr">
              <a:lnSpc>
                <a:spcPct val="150000"/>
              </a:lnSpc>
            </a:pPr>
            <a:r>
              <a:rPr lang="en-US" sz="2400" kern="0" spc="180">
                <a:solidFill>
                  <a:srgbClr val="02022E"/>
                </a:solidFill>
                <a:latin typeface="Noto Serif JP Regular" pitchFamily="34" charset="0"/>
                <a:ea typeface="Noto Serif JP Regular" pitchFamily="34" charset="-122"/>
              </a:rPr>
              <a:t>7</a:t>
            </a:r>
            <a:r>
              <a:rPr lang="en-US" sz="1200" kern="0" spc="180">
                <a:solidFill>
                  <a:srgbClr val="02022E"/>
                </a:solidFill>
                <a:latin typeface="Noto Serif JP Regular" pitchFamily="34" charset="0"/>
                <a:ea typeface="Noto Serif JP Regular" pitchFamily="34" charset="-122"/>
              </a:rPr>
              <a:t>枠</a:t>
            </a:r>
            <a:endParaRPr lang="en-US" sz="1200">
              <a:solidFill>
                <a:srgbClr val="02022E"/>
              </a:solidFill>
            </a:endParaRPr>
          </a:p>
        </p:txBody>
      </p:sp>
      <p:sp>
        <p:nvSpPr>
          <p:cNvPr id="86" name="Object50">
            <a:extLst>
              <a:ext uri="{FF2B5EF4-FFF2-40B4-BE49-F238E27FC236}">
                <a16:creationId xmlns:a16="http://schemas.microsoft.com/office/drawing/2014/main" id="{FD8A3870-1DB5-CB23-B1B3-558758891DC5}"/>
              </a:ext>
            </a:extLst>
          </p:cNvPr>
          <p:cNvSpPr/>
          <p:nvPr/>
        </p:nvSpPr>
        <p:spPr>
          <a:xfrm>
            <a:off x="13154025" y="3124278"/>
            <a:ext cx="762000" cy="904478"/>
          </a:xfrm>
          <a:prstGeom prst="rect">
            <a:avLst/>
          </a:prstGeom>
          <a:noFill/>
          <a:ln/>
        </p:spPr>
        <p:txBody>
          <a:bodyPr wrap="square" lIns="0" tIns="0" rIns="0" bIns="0" rtlCol="0" anchor="ctr" anchorCtr="0">
            <a:spAutoFit/>
          </a:bodyPr>
          <a:lstStyle/>
          <a:p>
            <a:pPr algn="ctr">
              <a:lnSpc>
                <a:spcPct val="1500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広告枠</a:t>
            </a:r>
          </a:p>
          <a:p>
            <a:pPr algn="ctr">
              <a:lnSpc>
                <a:spcPct val="150000"/>
              </a:lnSpc>
            </a:pPr>
            <a:r>
              <a:rPr lang="en-US" sz="2400" kern="0" spc="180">
                <a:solidFill>
                  <a:srgbClr val="02022E"/>
                </a:solidFill>
                <a:latin typeface="Noto Serif JP Regular" pitchFamily="34" charset="0"/>
                <a:ea typeface="Noto Serif JP Regular" pitchFamily="34" charset="-122"/>
              </a:rPr>
              <a:t>12</a:t>
            </a:r>
            <a:r>
              <a:rPr lang="en-US" sz="1200" kern="0" spc="180">
                <a:solidFill>
                  <a:srgbClr val="02022E"/>
                </a:solidFill>
                <a:latin typeface="Noto Serif JP Regular" pitchFamily="34" charset="0"/>
                <a:ea typeface="Noto Serif JP Regular" pitchFamily="34" charset="-122"/>
              </a:rPr>
              <a:t>枠</a:t>
            </a:r>
            <a:endParaRPr lang="en-US" sz="1200">
              <a:solidFill>
                <a:srgbClr val="02022E"/>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20" name="Object119"/>
          <p:cNvSpPr/>
          <p:nvPr/>
        </p:nvSpPr>
        <p:spPr>
          <a:xfrm>
            <a:off x="752474" y="8674592"/>
            <a:ext cx="7794625"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altLang="ja-JP" sz="825">
              <a:solidFill>
                <a:srgbClr val="34363D"/>
              </a:solidFill>
            </a:endParaRPr>
          </a:p>
          <a:p>
            <a:pPr algn="l">
              <a:lnSpc>
                <a:spcPct val="150000"/>
              </a:lnSpc>
            </a:pPr>
            <a:endParaRPr lang="en-US" sz="825">
              <a:solidFill>
                <a:srgbClr val="34363D"/>
              </a:solidFill>
            </a:endParaRPr>
          </a:p>
        </p:txBody>
      </p:sp>
      <p:sp>
        <p:nvSpPr>
          <p:cNvPr id="128" name="Object127"/>
          <p:cNvSpPr/>
          <p:nvPr/>
        </p:nvSpPr>
        <p:spPr>
          <a:xfrm>
            <a:off x="8410574" y="8661512"/>
            <a:ext cx="6918326"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altLang="ja-JP" sz="825">
              <a:solidFill>
                <a:srgbClr val="34363D"/>
              </a:solidFill>
            </a:endParaRPr>
          </a:p>
          <a:p>
            <a:pPr algn="l">
              <a:lnSpc>
                <a:spcPct val="150000"/>
              </a:lnSpc>
            </a:pPr>
            <a:endParaRPr lang="en-US" sz="825">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P.20</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1696000269"/>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4,500,000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2,250,000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@3.8円(目安)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3,200,000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7枠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@3.1円(目安)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1,600,000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14枠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@3.8円(目安)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1,700,000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510万円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@3.0円(目安)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850,000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290万円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@3.4円(目安)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2,000,000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@1.0円(目安)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120万円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@1.2円(目安)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Tree>
    <p:extLst>
      <p:ext uri="{BB962C8B-B14F-4D97-AF65-F5344CB8AC3E}">
        <p14:creationId xmlns:p14="http://schemas.microsoft.com/office/powerpoint/2010/main" val="3868983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3" name="Object102"/>
          <p:cNvSpPr/>
          <p:nvPr/>
        </p:nvSpPr>
        <p:spPr>
          <a:xfrm>
            <a:off x="523877" y="8579745"/>
            <a:ext cx="10364497" cy="1308862"/>
          </a:xfrm>
          <a:prstGeom prst="rect">
            <a:avLst/>
          </a:prstGeom>
          <a:noFill/>
          <a:ln/>
        </p:spPr>
        <p:txBody>
          <a:bodyPr wrap="square" lIns="0" tIns="0" rIns="0" bIns="0" rtlCol="0" anchor="t">
            <a:noAutofit/>
          </a:bodyPr>
          <a:lstStyle/>
          <a:p>
            <a:pPr>
              <a:lnSpc>
                <a:spcPct val="150000"/>
              </a:lnSpc>
            </a:pPr>
            <a:r>
              <a:rPr lang="ja-JP" altLang="en-US" sz="1000" u="sng" kern="0" spc="83">
                <a:solidFill>
                  <a:srgbClr val="34363D"/>
                </a:solidFill>
                <a:latin typeface="Noto Sans JP Light" pitchFamily="34" charset="0"/>
                <a:ea typeface="Noto Sans JP Light" pitchFamily="34" charset="-122"/>
              </a:rPr>
              <a:t>＊</a:t>
            </a:r>
            <a:r>
              <a:rPr lang="en-US" altLang="ja-JP" sz="1000" u="sng" kern="0" spc="83">
                <a:solidFill>
                  <a:srgbClr val="34363D"/>
                </a:solidFill>
                <a:latin typeface="Noto Sans JP Light" pitchFamily="34" charset="0"/>
                <a:ea typeface="Noto Sans JP Light" pitchFamily="34" charset="-122"/>
              </a:rPr>
              <a:t> Area Ads</a:t>
            </a:r>
            <a:r>
              <a:rPr lang="ja-JP" altLang="en-US" sz="1000" u="sng" kern="0" spc="83">
                <a:solidFill>
                  <a:srgbClr val="34363D"/>
                </a:solidFill>
                <a:latin typeface="Noto Sans JP Light" pitchFamily="34" charset="0"/>
                <a:ea typeface="Noto Sans JP Light" pitchFamily="34" charset="-122"/>
              </a:rPr>
              <a:t>沖縄は「連続した</a:t>
            </a:r>
            <a:r>
              <a:rPr lang="en-US" altLang="ja-JP" sz="1000" u="sng" kern="0" spc="83">
                <a:solidFill>
                  <a:srgbClr val="34363D"/>
                </a:solidFill>
                <a:latin typeface="Noto Sans JP Light" pitchFamily="34" charset="0"/>
                <a:ea typeface="Noto Sans JP Light" pitchFamily="34" charset="-122"/>
              </a:rPr>
              <a:t>4</a:t>
            </a:r>
            <a:r>
              <a:rPr lang="ja-JP" altLang="en-US" sz="1000" u="sng" kern="0" spc="83">
                <a:solidFill>
                  <a:srgbClr val="34363D"/>
                </a:solidFill>
                <a:latin typeface="Noto Sans JP Light" pitchFamily="34" charset="0"/>
                <a:ea typeface="Noto Sans JP Light" pitchFamily="34" charset="-122"/>
              </a:rPr>
              <a:t>週間」を掲載期間として設定しています。フォーム等では、「連続した</a:t>
            </a:r>
            <a:r>
              <a:rPr lang="en-US" altLang="ja-JP" sz="1000" u="sng" kern="0" spc="83">
                <a:solidFill>
                  <a:srgbClr val="34363D"/>
                </a:solidFill>
                <a:latin typeface="Noto Sans JP Light" pitchFamily="34" charset="0"/>
                <a:ea typeface="Noto Sans JP Light" pitchFamily="34" charset="-122"/>
              </a:rPr>
              <a:t>4</a:t>
            </a:r>
            <a:r>
              <a:rPr lang="ja-JP" altLang="en-US" sz="1000" u="sng" kern="0" spc="83">
                <a:solidFill>
                  <a:srgbClr val="34363D"/>
                </a:solidFill>
                <a:latin typeface="Noto Sans JP Light" pitchFamily="34" charset="0"/>
                <a:ea typeface="Noto Sans JP Light" pitchFamily="34" charset="-122"/>
              </a:rPr>
              <a:t>週間」を選択の上、お申込をお願いいたします。</a:t>
            </a:r>
            <a:endParaRPr lang="en-US" sz="1000" b="0" i="0" kern="0" spc="83">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システムフォント（レギュラー）"/>
              <a:buChar char="※"/>
            </a:pPr>
            <a:endParaRPr lang="en-US" sz="825" b="0" i="0" kern="0" spc="83">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altLang="ja-JP" sz="825">
              <a:solidFill>
                <a:srgbClr val="34363D"/>
              </a:solidFill>
            </a:endParaRPr>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err="1"/>
              <a:t>Area</a:t>
            </a:r>
            <a:r>
              <a:rPr lang="es-ES" altLang="ja-JP" dirty="0"/>
              <a:t>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p>
        </p:txBody>
      </p:sp>
      <p:graphicFrame>
        <p:nvGraphicFramePr>
          <p:cNvPr id="2" name="表 41">
            <a:extLst>
              <a:ext uri="{FF2B5EF4-FFF2-40B4-BE49-F238E27FC236}">
                <a16:creationId xmlns:a16="http://schemas.microsoft.com/office/drawing/2014/main" id="{FBD9EE0D-9BDC-1C43-31ED-871CB8539F3A}"/>
              </a:ext>
            </a:extLst>
          </p:cNvPr>
          <p:cNvGraphicFramePr>
            <a:graphicFrameLocks noGrp="1"/>
          </p:cNvGraphicFramePr>
          <p:nvPr>
            <p:extLst>
              <p:ext uri="{D42A27DB-BD31-4B8C-83A1-F6EECF244321}">
                <p14:modId xmlns:p14="http://schemas.microsoft.com/office/powerpoint/2010/main" val="358874468"/>
              </p:ext>
            </p:extLst>
          </p:nvPr>
        </p:nvGraphicFramePr>
        <p:xfrm>
          <a:off x="523875" y="987907"/>
          <a:ext cx="17240249" cy="7372959"/>
        </p:xfrm>
        <a:graphic>
          <a:graphicData uri="http://schemas.openxmlformats.org/drawingml/2006/table">
            <a:tbl>
              <a:tblPr firstRow="1" bandRow="1">
                <a:tableStyleId>{5C22544A-7EE6-4342-B048-85BDC9FD1C3A}</a:tableStyleId>
              </a:tblPr>
              <a:tblGrid>
                <a:gridCol w="2568460">
                  <a:extLst>
                    <a:ext uri="{9D8B030D-6E8A-4147-A177-3AD203B41FA5}">
                      <a16:colId xmlns:a16="http://schemas.microsoft.com/office/drawing/2014/main" val="3307053493"/>
                    </a:ext>
                  </a:extLst>
                </a:gridCol>
                <a:gridCol w="2371840">
                  <a:extLst>
                    <a:ext uri="{9D8B030D-6E8A-4147-A177-3AD203B41FA5}">
                      <a16:colId xmlns:a16="http://schemas.microsoft.com/office/drawing/2014/main" val="815756529"/>
                    </a:ext>
                  </a:extLst>
                </a:gridCol>
                <a:gridCol w="1651000">
                  <a:extLst>
                    <a:ext uri="{9D8B030D-6E8A-4147-A177-3AD203B41FA5}">
                      <a16:colId xmlns:a16="http://schemas.microsoft.com/office/drawing/2014/main" val="2628026154"/>
                    </a:ext>
                  </a:extLst>
                </a:gridCol>
                <a:gridCol w="838200">
                  <a:extLst>
                    <a:ext uri="{9D8B030D-6E8A-4147-A177-3AD203B41FA5}">
                      <a16:colId xmlns:a16="http://schemas.microsoft.com/office/drawing/2014/main" val="368351921"/>
                    </a:ext>
                  </a:extLst>
                </a:gridCol>
                <a:gridCol w="1333500">
                  <a:extLst>
                    <a:ext uri="{9D8B030D-6E8A-4147-A177-3AD203B41FA5}">
                      <a16:colId xmlns:a16="http://schemas.microsoft.com/office/drawing/2014/main" val="1584688965"/>
                    </a:ext>
                  </a:extLst>
                </a:gridCol>
                <a:gridCol w="1681951">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769019">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Area Ads </a:t>
                      </a:r>
                      <a:r>
                        <a:rPr lang="ja-JP" altLang="en-US" sz="1400" b="0" i="0">
                          <a:solidFill>
                            <a:srgbClr val="02022E"/>
                          </a:solidFill>
                          <a:latin typeface="Noto Serif JP" panose="02020400000000000000" pitchFamily="18" charset="-128"/>
                          <a:ea typeface="Noto Serif JP" panose="02020400000000000000" pitchFamily="18" charset="-128"/>
                        </a:rPr>
                        <a:t>東京［</a:t>
                      </a:r>
                      <a:r>
                        <a:rPr lang="en-US" altLang="ja-JP" sz="1400" b="0" i="0">
                          <a:solidFill>
                            <a:srgbClr val="02022E"/>
                          </a:solidFill>
                          <a:latin typeface="Noto Serif JP" panose="02020400000000000000" pitchFamily="18" charset="-128"/>
                          <a:ea typeface="Noto Serif JP" panose="02020400000000000000" pitchFamily="18" charset="-128"/>
                        </a:rPr>
                        <a:t>FULL</a:t>
                      </a:r>
                      <a:r>
                        <a:rPr lang="ja-JP" altLang="en-US" sz="1400" b="0" i="0">
                          <a:solidFill>
                            <a:srgbClr val="02022E"/>
                          </a:solidFill>
                          <a:latin typeface="Noto Serif JP" panose="02020400000000000000" pitchFamily="18" charset="-128"/>
                          <a:ea typeface="Noto Serif JP" panose="02020400000000000000" pitchFamily="18" charset="-128"/>
                        </a:rPr>
                        <a:t>］</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a:solidFill>
                            <a:srgbClr val="02022E"/>
                          </a:solidFill>
                          <a:latin typeface="Noto Serif JP" panose="02020400000000000000" pitchFamily="18" charset="-128"/>
                          <a:ea typeface="Noto Serif JP" panose="02020400000000000000" pitchFamily="18" charset="-128"/>
                        </a:rPr>
                        <a:t>900,000 </a:t>
                      </a:r>
                      <a:r>
                        <a:rPr lang="ja-JP" altLang="en-US" sz="1400" b="0" i="0">
                          <a:solidFill>
                            <a:srgbClr val="02022E"/>
                          </a:solidFill>
                          <a:latin typeface="Noto Serif JP" panose="02020400000000000000" pitchFamily="18" charset="-128"/>
                          <a:ea typeface="Noto Serif JP" panose="02020400000000000000" pitchFamily="18" charset="-128"/>
                        </a:rPr>
                        <a:t>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25,500</a:t>
                      </a:r>
                      <a:r>
                        <a:rPr lang="ja-JP" altLang="en-US" sz="1400" b="0" i="0">
                          <a:solidFill>
                            <a:srgbClr val="02022E"/>
                          </a:solidFill>
                          <a:latin typeface="Noto Serif JP" panose="02020400000000000000" pitchFamily="18" charset="-128"/>
                          <a:ea typeface="Noto Serif JP" panose="02020400000000000000" pitchFamily="18" charset="-128"/>
                        </a:rPr>
                        <a:t>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360万円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@4.0円(</a:t>
                      </a:r>
                      <a:r>
                        <a:rPr lang="en-US" altLang="ja-JP" sz="1200" b="0" i="0" kern="0" spc="90" err="1">
                          <a:solidFill>
                            <a:srgbClr val="02022E"/>
                          </a:solidFill>
                          <a:latin typeface="Noto Serif JP" panose="02020400000000000000" pitchFamily="18" charset="-128"/>
                          <a:ea typeface="Noto Serif JP" panose="02020400000000000000" pitchFamily="18" charset="-128"/>
                          <a:cs typeface="Noto Serif JP Regular" pitchFamily="34" charset="-120"/>
                        </a:rPr>
                        <a:t>目安</a:t>
                      </a: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err="1">
                          <a:solidFill>
                            <a:srgbClr val="02022E"/>
                          </a:solidFill>
                          <a:latin typeface="Noto Serif JP" panose="02020400000000000000" pitchFamily="18" charset="-128"/>
                          <a:ea typeface="Noto Serif JP" panose="02020400000000000000" pitchFamily="18" charset="-128"/>
                        </a:rPr>
                        <a:t>動画</a:t>
                      </a:r>
                      <a:r>
                        <a:rPr lang="en-US" altLang="ja-JP" sz="1400" b="0" i="0" kern="0" spc="120">
                          <a:solidFill>
                            <a:srgbClr val="02022E"/>
                          </a:solidFill>
                          <a:latin typeface="Noto Serif JP" panose="02020400000000000000" pitchFamily="18" charset="-128"/>
                          <a:ea typeface="Noto Serif JP" panose="02020400000000000000" pitchFamily="18" charset="-128"/>
                        </a:rPr>
                        <a:t>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rPr>
                        <a:t>Collaboration</a:t>
                      </a:r>
                      <a:br>
                        <a:rPr lang="en-US" altLang="ja-JP"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err="1">
                          <a:solidFill>
                            <a:srgbClr val="02022E"/>
                          </a:solidFill>
                          <a:latin typeface="Noto Serif JP" panose="02020400000000000000" pitchFamily="18" charset="-128"/>
                          <a:ea typeface="Noto Serif JP" panose="02020400000000000000" pitchFamily="18" charset="-128"/>
                        </a:rPr>
                        <a:t>期間掲載保証</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rPr>
                        <a:t>1</a:t>
                      </a:r>
                      <a:r>
                        <a:rPr lang="ja-JP" altLang="en-US" sz="1400" b="0" i="0" kern="0" spc="120">
                          <a:solidFill>
                            <a:srgbClr val="02022E"/>
                          </a:solidFill>
                          <a:latin typeface="Noto Serif JP" panose="02020400000000000000" pitchFamily="18" charset="-128"/>
                          <a:ea typeface="Noto Serif JP" panose="02020400000000000000" pitchFamily="18" charset="-128"/>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rPr>
                        <a:t>-</a:t>
                      </a:r>
                      <a:r>
                        <a:rPr lang="ja-JP" altLang="en-US" sz="1400" b="0" i="0" kern="0" spc="120">
                          <a:solidFill>
                            <a:srgbClr val="02022E"/>
                          </a:solidFill>
                          <a:latin typeface="Noto Serif JP" panose="02020400000000000000" pitchFamily="18" charset="-128"/>
                          <a:ea typeface="Noto Serif JP" panose="02020400000000000000" pitchFamily="18" charset="-128"/>
                        </a:rPr>
                        <a:t>月曜日午前</a:t>
                      </a:r>
                      <a:r>
                        <a:rPr lang="en-US" altLang="ja-JP" sz="1400" b="0" i="0" kern="0" spc="120">
                          <a:solidFill>
                            <a:srgbClr val="02022E"/>
                          </a:solidFill>
                          <a:latin typeface="Noto Serif JP" panose="02020400000000000000" pitchFamily="18" charset="-128"/>
                          <a:ea typeface="Noto Serif JP" panose="02020400000000000000" pitchFamily="18" charset="-128"/>
                        </a:rPr>
                        <a:t>0</a:t>
                      </a:r>
                      <a:r>
                        <a:rPr lang="ja-JP" altLang="en-US" sz="1400" b="0" i="0" kern="0" spc="120">
                          <a:solidFill>
                            <a:srgbClr val="02022E"/>
                          </a:solidFill>
                          <a:latin typeface="Noto Serif JP" panose="02020400000000000000" pitchFamily="18" charset="-128"/>
                          <a:ea typeface="Noto Serif JP" panose="02020400000000000000" pitchFamily="18" charset="-128"/>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972064001"/>
                  </a:ext>
                </a:extLst>
              </a:tr>
              <a:tr h="714894">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Area Ads </a:t>
                      </a:r>
                      <a:r>
                        <a:rPr lang="ja-JP" altLang="en-US" sz="1400" b="0" i="0">
                          <a:solidFill>
                            <a:srgbClr val="02022E"/>
                          </a:solidFill>
                          <a:latin typeface="Noto Serif JP" panose="02020400000000000000" pitchFamily="18" charset="-128"/>
                          <a:ea typeface="Noto Serif JP" panose="02020400000000000000" pitchFamily="18" charset="-128"/>
                        </a:rPr>
                        <a:t>東京［</a:t>
                      </a:r>
                      <a:r>
                        <a:rPr lang="en-US" altLang="ja-JP" sz="1400" b="0" i="0">
                          <a:solidFill>
                            <a:srgbClr val="02022E"/>
                          </a:solidFill>
                          <a:latin typeface="Noto Serif JP" panose="02020400000000000000" pitchFamily="18" charset="-128"/>
                          <a:ea typeface="Noto Serif JP" panose="02020400000000000000" pitchFamily="18" charset="-128"/>
                        </a:rPr>
                        <a:t>HALF</a:t>
                      </a:r>
                      <a:r>
                        <a:rPr lang="ja-JP" altLang="en-US" sz="1400" b="0" i="0">
                          <a:solidFill>
                            <a:srgbClr val="02022E"/>
                          </a:solidFill>
                          <a:latin typeface="Noto Serif JP" panose="02020400000000000000" pitchFamily="18" charset="-128"/>
                          <a:ea typeface="Noto Serif JP" panose="02020400000000000000" pitchFamily="18" charset="-128"/>
                        </a:rPr>
                        <a:t>］</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a:solidFill>
                            <a:srgbClr val="02022E"/>
                          </a:solidFill>
                          <a:latin typeface="Noto Serif JP" panose="02020400000000000000" pitchFamily="18" charset="-128"/>
                          <a:ea typeface="Noto Serif JP" panose="02020400000000000000" pitchFamily="18" charset="-128"/>
                        </a:rPr>
                        <a:t>450,000 </a:t>
                      </a:r>
                      <a:r>
                        <a:rPr lang="ja-JP" altLang="en-US" sz="1400" b="0" i="0">
                          <a:solidFill>
                            <a:srgbClr val="02022E"/>
                          </a:solidFill>
                          <a:latin typeface="Noto Serif JP" panose="02020400000000000000" pitchFamily="18" charset="-128"/>
                          <a:ea typeface="Noto Serif JP" panose="02020400000000000000" pitchFamily="18" charset="-128"/>
                        </a:rPr>
                        <a:t>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12,750</a:t>
                      </a:r>
                      <a:r>
                        <a:rPr lang="ja-JP" altLang="en-US" sz="1400" b="0" i="0">
                          <a:solidFill>
                            <a:srgbClr val="02022E"/>
                          </a:solidFill>
                          <a:latin typeface="Noto Serif JP" panose="02020400000000000000" pitchFamily="18" charset="-128"/>
                          <a:ea typeface="Noto Serif JP" panose="02020400000000000000" pitchFamily="18" charset="-128"/>
                        </a:rPr>
                        <a:t>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@4.4円(</a:t>
                      </a:r>
                      <a:r>
                        <a:rPr lang="en-US" altLang="ja-JP" sz="1200" b="0" i="0" kern="0" spc="90" err="1">
                          <a:solidFill>
                            <a:srgbClr val="02022E"/>
                          </a:solidFill>
                          <a:latin typeface="Noto Serif JP" panose="02020400000000000000" pitchFamily="18" charset="-128"/>
                          <a:ea typeface="Noto Serif JP" panose="02020400000000000000" pitchFamily="18" charset="-128"/>
                          <a:cs typeface="Noto Serif JP Regular" pitchFamily="34" charset="-120"/>
                        </a:rPr>
                        <a:t>目安</a:t>
                      </a: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544404404"/>
                  </a:ext>
                </a:extLst>
              </a:tr>
              <a:tr h="709242">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r>
                        <a:rPr lang="en-US" altLang="ja-JP" sz="1400" b="0" i="0" kern="0" spc="120">
                          <a:solidFill>
                            <a:srgbClr val="02022E"/>
                          </a:solidFill>
                          <a:latin typeface="Noto Serif JP" panose="02020400000000000000" pitchFamily="18" charset="-128"/>
                          <a:ea typeface="Noto Serif JP" panose="02020400000000000000" pitchFamily="18" charset="-128"/>
                        </a:rPr>
                        <a:t>FULL</a:t>
                      </a:r>
                      <a:r>
                        <a:rPr lang="ja-JP" altLang="en-US" sz="1400" b="0" i="0" kern="0" spc="120">
                          <a:solidFill>
                            <a:srgbClr val="02022E"/>
                          </a:solidFill>
                          <a:latin typeface="Noto Serif JP" panose="02020400000000000000" pitchFamily="18" charset="-128"/>
                          <a:ea typeface="Noto Serif JP" panose="02020400000000000000" pitchFamily="18" charset="-128"/>
                        </a:rPr>
                        <a:t>］</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err="1">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20" err="1">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・茨城・栃木・群馬</a:t>
                      </a:r>
                      <a:endPar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1,150,000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39,900台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440万円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@3.8円(目安)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731520">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HALF</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endParaRPr kumimoji="1" lang="ja-JP" altLang="en-US"/>
                    </a:p>
                  </a:txBody>
                  <a:tcPr/>
                </a:tc>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575,000 </a:t>
                      </a:r>
                      <a:r>
                        <a:rPr lang="en-US" altLang="ja-JP" sz="1400" b="0" i="0" kern="0" spc="120" err="1">
                          <a:solidFill>
                            <a:srgbClr val="02022E"/>
                          </a:solidFill>
                          <a:latin typeface="Noto Serif JP" panose="02020400000000000000" pitchFamily="18" charset="-128"/>
                          <a:ea typeface="Noto Serif JP" panose="02020400000000000000" pitchFamily="18" charset="-128"/>
                          <a:cs typeface="Noto Serif JP Regular" pitchFamily="34" charset="-120"/>
                        </a:rPr>
                        <a:t>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19,950台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@4.2円(</a:t>
                      </a:r>
                      <a:r>
                        <a:rPr lang="en-US" altLang="ja-JP" sz="1200" b="0" i="0" kern="0" spc="90" err="1">
                          <a:solidFill>
                            <a:srgbClr val="02022E"/>
                          </a:solidFill>
                          <a:latin typeface="Noto Serif JP" panose="02020400000000000000" pitchFamily="18" charset="-128"/>
                          <a:ea typeface="Noto Serif JP" panose="02020400000000000000" pitchFamily="18" charset="-128"/>
                          <a:cs typeface="Noto Serif JP Regular" pitchFamily="34" charset="-120"/>
                        </a:rPr>
                        <a:t>目安</a:t>
                      </a: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718554763"/>
                  </a:ext>
                </a:extLst>
              </a:tr>
              <a:tr h="730591">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兵庫（</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）・滋賀・奈良</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15,400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140万円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47202812"/>
                  </a:ext>
                </a:extLst>
              </a:tr>
              <a:tr h="748146">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東海</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愛知・岐阜・静岡・三重</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4,700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24737010"/>
                  </a:ext>
                </a:extLst>
              </a:tr>
              <a:tr h="714894">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九州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・佐賀・長崎・熊本</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2,600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28万円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北海道</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北海道</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18万円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55610191"/>
                  </a:ext>
                </a:extLst>
              </a:tr>
              <a:tr h="477294">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沖縄（＊）</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a:solidFill>
                            <a:srgbClr val="02022E"/>
                          </a:solidFill>
                          <a:latin typeface="Noto Serif JP" panose="02020400000000000000" pitchFamily="18" charset="-128"/>
                          <a:ea typeface="Noto Serif JP" panose="02020400000000000000" pitchFamily="18" charset="-128"/>
                        </a:rPr>
                        <a:t>沖縄</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300 </a:t>
                      </a:r>
                      <a:r>
                        <a:rPr lang="ja-JP" altLang="en-US" sz="1400" b="0" i="0">
                          <a:solidFill>
                            <a:srgbClr val="02022E"/>
                          </a:solidFill>
                          <a:latin typeface="Noto Serif JP" panose="02020400000000000000" pitchFamily="18" charset="-128"/>
                          <a:ea typeface="Noto Serif JP" panose="02020400000000000000" pitchFamily="18" charset="-128"/>
                        </a:rPr>
                        <a:t>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21万円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a:t>
                      </a:r>
                      <a:r>
                        <a:rPr lang="en-US" altLang="ja-JP" sz="1200" b="0" i="0" kern="0" spc="90" err="1">
                          <a:solidFill>
                            <a:srgbClr val="02022E"/>
                          </a:solidFill>
                          <a:latin typeface="Noto Serif JP" panose="02020400000000000000" pitchFamily="18" charset="-128"/>
                          <a:ea typeface="Noto Serif JP" panose="02020400000000000000" pitchFamily="18" charset="-128"/>
                          <a:cs typeface="Noto Serif JP Regular" pitchFamily="34" charset="-120"/>
                        </a:rPr>
                        <a:t>目安</a:t>
                      </a: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sng"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a:t>
                      </a:r>
                      <a:r>
                        <a:rPr lang="ja-JP" altLang="en-US" sz="1400" b="0" i="0" u="sng"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r>
                        <a:rPr lang="ja-JP" altLang="en-US" sz="1400" b="1" i="0" u="sng"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br>
                        <a:rPr lang="ja-JP" altLang="en-US" sz="1400" b="0" i="0" u="sng">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022936788"/>
                  </a:ext>
                </a:extLst>
              </a:tr>
            </a:tbl>
          </a:graphicData>
        </a:graphic>
      </p:graphicFrame>
      <p:sp>
        <p:nvSpPr>
          <p:cNvPr id="3" name="Object102">
            <a:extLst>
              <a:ext uri="{FF2B5EF4-FFF2-40B4-BE49-F238E27FC236}">
                <a16:creationId xmlns:a16="http://schemas.microsoft.com/office/drawing/2014/main" id="{1ABB4603-7188-CE3E-1EE2-096DF2E16451}"/>
              </a:ext>
            </a:extLst>
          </p:cNvPr>
          <p:cNvSpPr/>
          <p:nvPr/>
        </p:nvSpPr>
        <p:spPr>
          <a:xfrm>
            <a:off x="5924402" y="8978138"/>
            <a:ext cx="10364497" cy="1308862"/>
          </a:xfrm>
          <a:prstGeom prst="rect">
            <a:avLst/>
          </a:prstGeom>
          <a:noFill/>
          <a:ln/>
        </p:spPr>
        <p:txBody>
          <a:bodyPr wrap="square" lIns="0" tIns="0" rIns="0" bIns="0" rtlCol="0" anchor="t">
            <a:noAutofit/>
          </a:bodyPr>
          <a:lstStyle/>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p>
        </p:txBody>
      </p:sp>
    </p:spTree>
    <p:extLst>
      <p:ext uri="{BB962C8B-B14F-4D97-AF65-F5344CB8AC3E}">
        <p14:creationId xmlns:p14="http://schemas.microsoft.com/office/powerpoint/2010/main" val="3157339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a:solidFill>
                  <a:srgbClr val="FFFFFF"/>
                </a:solidFill>
                <a:latin typeface="Noto Serif JP Regular" pitchFamily="34" charset="0"/>
                <a:ea typeface="Noto Serif JP Regular" pitchFamily="34" charset="-122"/>
                <a:cs typeface="Noto Serif JP Regular" pitchFamily="34" charset="-120"/>
              </a:rPr>
              <a:t>目次</a:t>
            </a:r>
            <a:endParaRPr lang="en-US" sz="360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7</a:t>
            </a:r>
            <a:endParaRPr lang="en-US" sz="280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a:t>
            </a:r>
            <a:endParaRPr lang="en-US" sz="280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ctr">
              <a:lnSpc>
                <a:spcPts val="2775"/>
              </a:lnSpc>
            </a:pPr>
            <a:r>
              <a:rPr lang="en-US" sz="2800" kern="0" spc="240">
                <a:solidFill>
                  <a:srgbClr val="FFFFFF"/>
                </a:solidFill>
                <a:latin typeface="Noto Serif JP Regular" pitchFamily="34" charset="0"/>
                <a:ea typeface="Noto Serif JP Regular" pitchFamily="34" charset="-122"/>
              </a:rPr>
              <a:t>10</a:t>
            </a:r>
            <a:endParaRPr lang="en-US" sz="280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16</a:t>
            </a:r>
            <a:endParaRPr lang="en-US" sz="280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2</a:t>
            </a:r>
            <a:r>
              <a:rPr lang="en-US" sz="2800" kern="0" spc="240">
                <a:solidFill>
                  <a:srgbClr val="FFFFFF"/>
                </a:solidFill>
                <a:latin typeface="Noto Serif JP Regular" pitchFamily="34" charset="0"/>
                <a:ea typeface="Noto Serif JP Regular" pitchFamily="34" charset="-122"/>
                <a:cs typeface="Noto Serif JP Regular" pitchFamily="34" charset="-120"/>
              </a:rPr>
              <a:t>5</a:t>
            </a:r>
            <a:endParaRPr lang="en-US" sz="280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a:t>
            </a:r>
            <a:r>
              <a:rPr lang="en-US" sz="2800" kern="0" spc="240">
                <a:solidFill>
                  <a:srgbClr val="FFFFFF"/>
                </a:solidFill>
                <a:latin typeface="Noto Serif JP Regular" pitchFamily="34" charset="0"/>
                <a:ea typeface="Noto Serif JP Regular" pitchFamily="34" charset="-122"/>
                <a:cs typeface="Noto Serif JP Regular" pitchFamily="34" charset="-120"/>
              </a:rPr>
              <a:t>2</a:t>
            </a:r>
            <a:endParaRPr lang="en-US" sz="280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a:t>
            </a:r>
            <a:r>
              <a:rPr lang="en-US" sz="2800" kern="0" spc="240">
                <a:solidFill>
                  <a:srgbClr val="FFFFFF"/>
                </a:solidFill>
                <a:latin typeface="Noto Serif JP Regular" pitchFamily="34" charset="0"/>
                <a:ea typeface="Noto Serif JP Regular" pitchFamily="34" charset="-122"/>
                <a:cs typeface="Noto Serif JP Regular" pitchFamily="34" charset="-120"/>
              </a:rPr>
              <a:t>6</a:t>
            </a:r>
            <a:endParaRPr lang="en-US" sz="280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kern="0" spc="240">
                <a:solidFill>
                  <a:srgbClr val="FFFFFF"/>
                </a:solidFill>
                <a:latin typeface="Noto Serif JP Regular" pitchFamily="34" charset="0"/>
                <a:ea typeface="Noto Serif JP Regular" pitchFamily="34" charset="-122"/>
              </a:rPr>
              <a:t>40</a:t>
            </a:r>
            <a:endParaRPr lang="en-US" sz="280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10</a:t>
            </a:r>
            <a:r>
              <a:rPr lang="en-US" sz="975" b="0" i="0" kern="0" spc="98">
                <a:solidFill>
                  <a:srgbClr val="E8E8E8"/>
                </a:solidFill>
                <a:latin typeface="Noto Serif JP Regular" pitchFamily="34" charset="0"/>
                <a:ea typeface="Noto Serif JP Regular" pitchFamily="34" charset="-122"/>
                <a:cs typeface="Noto Serif JP Regular" pitchFamily="34" charset="-120"/>
              </a:rPr>
              <a:t> - 2023.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12</a:t>
            </a:r>
            <a:endParaRPr lang="en-US" sz="975"/>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a:solidFill>
                  <a:srgbClr val="FFFFFF"/>
                </a:solidFill>
                <a:latin typeface="Noto Serif JP Regular" pitchFamily="34" charset="0"/>
                <a:ea typeface="Noto Serif JP Regular" pitchFamily="34" charset="-122"/>
              </a:rPr>
              <a:t>2</a:t>
            </a:r>
            <a:endParaRPr lang="en-US"/>
          </a:p>
        </p:txBody>
      </p:sp>
      <p:sp>
        <p:nvSpPr>
          <p:cNvPr id="38" name="Object7">
            <a:extLst>
              <a:ext uri="{FF2B5EF4-FFF2-40B4-BE49-F238E27FC236}">
                <a16:creationId xmlns:a16="http://schemas.microsoft.com/office/drawing/2014/main" id="{67FDB192-05D8-9AF0-7AD1-0F7987CD290C}"/>
              </a:ext>
            </a:extLst>
          </p:cNvPr>
          <p:cNvSpPr/>
          <p:nvPr/>
        </p:nvSpPr>
        <p:spPr>
          <a:xfrm>
            <a:off x="714375" y="2518124"/>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1</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a:p>
        </p:txBody>
      </p:sp>
      <p:sp>
        <p:nvSpPr>
          <p:cNvPr id="39" name="Object7">
            <a:extLst>
              <a:ext uri="{FF2B5EF4-FFF2-40B4-BE49-F238E27FC236}">
                <a16:creationId xmlns:a16="http://schemas.microsoft.com/office/drawing/2014/main" id="{767B5BD7-1660-59D0-FF30-34F5634EDABC}"/>
              </a:ext>
            </a:extLst>
          </p:cNvPr>
          <p:cNvSpPr/>
          <p:nvPr/>
        </p:nvSpPr>
        <p:spPr>
          <a:xfrm>
            <a:off x="714375" y="3880447"/>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2</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a:p>
        </p:txBody>
      </p:sp>
      <p:sp>
        <p:nvSpPr>
          <p:cNvPr id="40" name="Object7">
            <a:extLst>
              <a:ext uri="{FF2B5EF4-FFF2-40B4-BE49-F238E27FC236}">
                <a16:creationId xmlns:a16="http://schemas.microsoft.com/office/drawing/2014/main" id="{54D48CDD-DE11-DFD7-0335-D6735F4083E9}"/>
              </a:ext>
            </a:extLst>
          </p:cNvPr>
          <p:cNvSpPr/>
          <p:nvPr/>
        </p:nvSpPr>
        <p:spPr>
          <a:xfrm>
            <a:off x="714375" y="5296157"/>
            <a:ext cx="2992093"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3</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a:p>
        </p:txBody>
      </p:sp>
      <p:sp>
        <p:nvSpPr>
          <p:cNvPr id="41" name="Object7">
            <a:extLst>
              <a:ext uri="{FF2B5EF4-FFF2-40B4-BE49-F238E27FC236}">
                <a16:creationId xmlns:a16="http://schemas.microsoft.com/office/drawing/2014/main" id="{2AFD3620-6DEB-79DB-6C04-D9FC160FF2C5}"/>
              </a:ext>
            </a:extLst>
          </p:cNvPr>
          <p:cNvSpPr/>
          <p:nvPr/>
        </p:nvSpPr>
        <p:spPr>
          <a:xfrm>
            <a:off x="714375" y="6673248"/>
            <a:ext cx="2992093"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4</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a:p>
        </p:txBody>
      </p:sp>
      <p:sp>
        <p:nvSpPr>
          <p:cNvPr id="42" name="Object7">
            <a:extLst>
              <a:ext uri="{FF2B5EF4-FFF2-40B4-BE49-F238E27FC236}">
                <a16:creationId xmlns:a16="http://schemas.microsoft.com/office/drawing/2014/main" id="{8F381C00-4FEB-E48C-BFF2-3F8A2D821D3F}"/>
              </a:ext>
            </a:extLst>
          </p:cNvPr>
          <p:cNvSpPr/>
          <p:nvPr/>
        </p:nvSpPr>
        <p:spPr>
          <a:xfrm>
            <a:off x="7922895" y="2518124"/>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5</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a:p>
        </p:txBody>
      </p:sp>
      <p:sp>
        <p:nvSpPr>
          <p:cNvPr id="43" name="Object7">
            <a:extLst>
              <a:ext uri="{FF2B5EF4-FFF2-40B4-BE49-F238E27FC236}">
                <a16:creationId xmlns:a16="http://schemas.microsoft.com/office/drawing/2014/main" id="{B0E1046C-453A-495B-01F0-87AF14BF9909}"/>
              </a:ext>
            </a:extLst>
          </p:cNvPr>
          <p:cNvSpPr/>
          <p:nvPr/>
        </p:nvSpPr>
        <p:spPr>
          <a:xfrm>
            <a:off x="7907655" y="3880447"/>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6</a:t>
            </a:r>
            <a:endParaRPr lang="en-US" altLang="ja-JP" sz="2000"/>
          </a:p>
          <a:p>
            <a:pPr algn="l">
              <a:lnSpc>
                <a:spcPts val="4060"/>
              </a:lnSpc>
            </a:pPr>
            <a:r>
              <a:rPr lang="en-US" sz="2800" kern="0" spc="240">
                <a:solidFill>
                  <a:srgbClr val="FFFFFF"/>
                </a:solidFill>
                <a:latin typeface="Noto Serif JP Regular" pitchFamily="34" charset="0"/>
                <a:ea typeface="Noto Serif JP Regular" pitchFamily="34" charset="-122"/>
              </a:rPr>
              <a:t>考査基準</a:t>
            </a:r>
            <a:endParaRPr lang="en-US" sz="2800"/>
          </a:p>
        </p:txBody>
      </p:sp>
      <p:sp>
        <p:nvSpPr>
          <p:cNvPr id="44" name="Object7">
            <a:extLst>
              <a:ext uri="{FF2B5EF4-FFF2-40B4-BE49-F238E27FC236}">
                <a16:creationId xmlns:a16="http://schemas.microsoft.com/office/drawing/2014/main" id="{D4613281-8FB1-0D49-791C-C53CE2FD2276}"/>
              </a:ext>
            </a:extLst>
          </p:cNvPr>
          <p:cNvSpPr/>
          <p:nvPr/>
        </p:nvSpPr>
        <p:spPr>
          <a:xfrm>
            <a:off x="7922895" y="5296157"/>
            <a:ext cx="2992093"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7</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a:p>
        </p:txBody>
      </p:sp>
      <p:sp>
        <p:nvSpPr>
          <p:cNvPr id="45" name="Object7">
            <a:extLst>
              <a:ext uri="{FF2B5EF4-FFF2-40B4-BE49-F238E27FC236}">
                <a16:creationId xmlns:a16="http://schemas.microsoft.com/office/drawing/2014/main" id="{77D7FA9A-E77B-4699-B81B-B6DCB39CFB8D}"/>
              </a:ext>
            </a:extLst>
          </p:cNvPr>
          <p:cNvSpPr/>
          <p:nvPr/>
        </p:nvSpPr>
        <p:spPr>
          <a:xfrm>
            <a:off x="7938135" y="6673248"/>
            <a:ext cx="4736534" cy="1304716"/>
          </a:xfrm>
          <a:prstGeom prst="rect">
            <a:avLst/>
          </a:prstGeom>
          <a:noFill/>
          <a:ln/>
        </p:spPr>
        <p:txBody>
          <a:bodyPr wrap="square" lIns="0" tIns="0" rIns="0" bIns="0" rtlCol="0" anchor="t">
            <a:spAutoFit/>
          </a:bodyPr>
          <a:lstStyle/>
          <a:p>
            <a:pPr>
              <a:lnSpc>
                <a:spcPts val="2775"/>
              </a:lnSpc>
            </a:pPr>
            <a:r>
              <a:rPr lang="en-US" altLang="ja-JP"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altLang="ja-JP" sz="2000" dirty="0"/>
          </a:p>
          <a:p>
            <a:pPr algn="l">
              <a:lnSpc>
                <a:spcPts val="3775"/>
              </a:lnSpc>
            </a:pPr>
            <a:r>
              <a:rPr lang="en-US" altLang="ja-JP" sz="2800" b="0" i="0" kern="0" spc="240" dirty="0" err="1">
                <a:solidFill>
                  <a:srgbClr val="FFFFFF"/>
                </a:solidFill>
                <a:latin typeface="Noto Serif JP Regular" pitchFamily="34" charset="0"/>
                <a:ea typeface="Noto Serif JP Regular" pitchFamily="34" charset="-122"/>
                <a:cs typeface="Noto Serif JP Regular" pitchFamily="34" charset="-120"/>
              </a:rPr>
              <a:t>各種仕様</a:t>
            </a:r>
            <a:r>
              <a:rPr lang="en-US" altLang="ja-JP" sz="2800" b="0" i="0" kern="0" spc="240" dirty="0">
                <a:solidFill>
                  <a:srgbClr val="FFFFFF"/>
                </a:solidFill>
                <a:latin typeface="Noto Serif JP Regular" pitchFamily="34" charset="0"/>
                <a:ea typeface="Noto Serif JP Regular" pitchFamily="34" charset="-122"/>
                <a:cs typeface="Noto Serif JP Regular" pitchFamily="34" charset="-120"/>
              </a:rPr>
              <a:t> / </a:t>
            </a:r>
            <a:r>
              <a:rPr lang="en-US" altLang="ja-JP" sz="2800" b="0" i="0" kern="0" spc="240" dirty="0" err="1">
                <a:solidFill>
                  <a:srgbClr val="FFFFFF"/>
                </a:solidFill>
                <a:latin typeface="Noto Serif JP Regular" pitchFamily="34" charset="0"/>
                <a:ea typeface="Noto Serif JP Regular" pitchFamily="34" charset="-122"/>
                <a:cs typeface="Noto Serif JP Regular" pitchFamily="34" charset="-120"/>
              </a:rPr>
              <a:t>入稿規定</a:t>
            </a:r>
            <a:r>
              <a:rPr lang="en-US" altLang="ja-JP" sz="2800" b="0" i="0" kern="0" spc="240" dirty="0">
                <a:solidFill>
                  <a:srgbClr val="FFFFFF"/>
                </a:solidFill>
                <a:latin typeface="Noto Serif JP Regular" pitchFamily="34" charset="0"/>
                <a:ea typeface="Noto Serif JP Regular" pitchFamily="34" charset="-122"/>
                <a:cs typeface="Noto Serif JP Regular" pitchFamily="34" charset="-120"/>
              </a:rPr>
              <a:t> / 
</a:t>
            </a:r>
            <a:r>
              <a:rPr lang="en-US" altLang="ja-JP" sz="2800" b="0" i="0" kern="0" spc="240" dirty="0" err="1">
                <a:solidFill>
                  <a:srgbClr val="FFFFFF"/>
                </a:solidFill>
                <a:latin typeface="Noto Serif JP Regular" pitchFamily="34" charset="0"/>
                <a:ea typeface="Noto Serif JP Regular" pitchFamily="34" charset="-122"/>
                <a:cs typeface="Noto Serif JP Regular" pitchFamily="34" charset="-120"/>
              </a:rPr>
              <a:t>キャンセル規定</a:t>
            </a:r>
            <a:r>
              <a:rPr lang="en-US" altLang="ja-JP" sz="2800" b="0" i="0" kern="0" spc="240" dirty="0">
                <a:solidFill>
                  <a:srgbClr val="FFFFFF"/>
                </a:solidFill>
                <a:latin typeface="Noto Serif JP Regular" pitchFamily="34" charset="0"/>
                <a:ea typeface="Noto Serif JP Regular" pitchFamily="34" charset="-122"/>
                <a:cs typeface="Noto Serif JP Regular" pitchFamily="34" charset="-120"/>
              </a:rPr>
              <a:t> / 注意事項</a:t>
            </a:r>
            <a:endParaRPr lang="en-US" altLang="ja-JP"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a:solidFill>
                  <a:srgbClr val="2F3B6C"/>
                </a:solidFill>
                <a:latin typeface="Noto Serif JP Medium" pitchFamily="34" charset="0"/>
                <a:ea typeface="Noto Serif JP Medium" pitchFamily="34" charset="-122"/>
                <a:cs typeface="Noto Serif JP Medium" pitchFamily="34" charset="-120"/>
              </a:rPr>
              <a:t>シートベルト着用アナウンス動画内で広告主の商品・サービスを告知できるメニューです。</a:t>
            </a:r>
          </a:p>
          <a:p>
            <a:pPr algn="l">
              <a:lnSpc>
                <a:spcPts val="2700"/>
              </a:lnSpc>
            </a:pPr>
            <a:r>
              <a:rPr lang="en-US" sz="2000" b="0" i="0" kern="0" spc="150">
                <a:solidFill>
                  <a:srgbClr val="2F3B6C"/>
                </a:solidFill>
                <a:latin typeface="Noto Serif JP Medium" pitchFamily="34" charset="0"/>
                <a:ea typeface="Noto Serif JP Medium" pitchFamily="34" charset="-122"/>
                <a:cs typeface="Noto Serif JP Medium" pitchFamily="34" charset="-120"/>
              </a:rPr>
              <a:t>乗車後すぐのタイミングで告知が可能となるため、乗客のアテンションを集めやすくなります。</a:t>
            </a:r>
            <a:endParaRPr lang="en-US" sz="200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144000" y="4035860"/>
            <a:ext cx="3861383" cy="239425"/>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b="0" i="0" kern="0" spc="18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a:solidFill>
                <a:srgbClr val="02022E"/>
              </a:solidFill>
            </a:endParaRPr>
          </a:p>
        </p:txBody>
      </p:sp>
      <p:sp>
        <p:nvSpPr>
          <p:cNvPr id="52" name="Object51"/>
          <p:cNvSpPr/>
          <p:nvPr/>
        </p:nvSpPr>
        <p:spPr>
          <a:xfrm>
            <a:off x="9151433" y="4377561"/>
            <a:ext cx="8499894" cy="4023409"/>
          </a:xfrm>
          <a:prstGeom prst="rect">
            <a:avLst/>
          </a:prstGeom>
          <a:noFill/>
          <a:ln/>
        </p:spPr>
        <p:txBody>
          <a:bodyPr wrap="square" lIns="0" tIns="0" rIns="0" bIns="0" rtlCol="0" anchor="t" anchorCtr="0">
            <a:spAutoFit/>
          </a:bodyPr>
          <a:lstStyle/>
          <a:p>
            <a:pPr marL="285750" indent="-285750">
              <a:lnSpc>
                <a:spcPct val="150000"/>
              </a:lnSpc>
              <a:buFont typeface="Arial" panose="020B0604020202020204" pitchFamily="34" charset="0"/>
              <a:buChar char="•"/>
            </a:pP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一部タクシー会社において、シートベルト着用アナウンス動画の変更が</a:t>
            </a:r>
            <a:endParaRPr lang="en-US" altLang="ja-JP" sz="1600" b="0" i="0" kern="0" spc="144">
              <a:solidFill>
                <a:srgbClr val="02022E"/>
              </a:solidFill>
              <a:latin typeface="Noto Serif JP Regular" pitchFamily="34" charset="0"/>
              <a:ea typeface="Noto Serif JP Regular" pitchFamily="34" charset="-122"/>
              <a:cs typeface="Noto Serif JP Regular" pitchFamily="34" charset="-120"/>
            </a:endParaRPr>
          </a:p>
          <a:p>
            <a:pPr>
              <a:lnSpc>
                <a:spcPct val="150000"/>
              </a:lnSpc>
            </a:pPr>
            <a:r>
              <a:rPr lang="ja-JP" altLang="en-US" sz="1600" kern="0" spc="144">
                <a:solidFill>
                  <a:srgbClr val="02022E"/>
                </a:solidFill>
                <a:latin typeface="Noto Serif JP Regular" pitchFamily="34" charset="0"/>
                <a:ea typeface="Noto Serif JP Regular" pitchFamily="34" charset="-122"/>
                <a:cs typeface="Noto Serif JP Regular" pitchFamily="34" charset="-120"/>
              </a:rPr>
              <a:t>　</a:t>
            </a: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できないため一部車両では動画が放映されません</a:t>
            </a:r>
            <a:endParaRPr lang="en-US" altLang="ja-JP" sz="1600" b="0" i="0" kern="0" spc="144">
              <a:solidFill>
                <a:srgbClr val="02022E"/>
              </a:solidFill>
              <a:latin typeface="Noto Serif JP Regular" pitchFamily="34" charset="0"/>
              <a:ea typeface="Noto Serif JP Regular" pitchFamily="34" charset="-122"/>
              <a:cs typeface="Noto Serif JP Regular" pitchFamily="34" charset="-120"/>
            </a:endParaRPr>
          </a:p>
          <a:p>
            <a:pPr marL="285750" indent="-285750">
              <a:lnSpc>
                <a:spcPct val="150000"/>
              </a:lnSpc>
              <a:buFont typeface="Arial" panose="020B0604020202020204" pitchFamily="34" charset="0"/>
              <a:buChar char="•"/>
            </a:pP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入稿可能本数は</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1</a:t>
            </a: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本までとなります</a:t>
            </a:r>
            <a:endParaRPr lang="en-US" altLang="ja-JP" sz="1600" b="0" i="0" kern="0" spc="144">
              <a:solidFill>
                <a:srgbClr val="02022E"/>
              </a:solidFill>
              <a:latin typeface="Noto Serif JP Regular" pitchFamily="34" charset="0"/>
              <a:ea typeface="Noto Serif JP Regular" pitchFamily="34" charset="-122"/>
              <a:cs typeface="Noto Serif JP Regular" pitchFamily="34" charset="-120"/>
            </a:endParaRPr>
          </a:p>
          <a:p>
            <a:pPr marL="285750" indent="-285750" algn="l">
              <a:lnSpc>
                <a:spcPct val="150000"/>
              </a:lnSpc>
              <a:buFont typeface="Arial" panose="020B0604020202020204" pitchFamily="34" charset="0"/>
              <a:buChar char="•"/>
            </a:pP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セリフは以下固定の文言＋</a:t>
            </a: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告知</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とさせていただきます</a:t>
            </a:r>
          </a:p>
          <a:p>
            <a:pPr marL="285750" indent="-285750" algn="l">
              <a:lnSpc>
                <a:spcPct val="150000"/>
              </a:lnSpc>
              <a:buFont typeface="Arial" panose="020B0604020202020204" pitchFamily="34" charset="0"/>
              <a:buChar char="•"/>
            </a:pPr>
            <a:endParaRPr lang="en-US" sz="1600" kern="0" spc="144">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endParaRPr lang="en-US" sz="1600" kern="0" spc="144">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r>
              <a:rPr lang="en-US" sz="1600" kern="0" spc="144">
                <a:solidFill>
                  <a:srgbClr val="02022E"/>
                </a:solidFill>
                <a:latin typeface="Noto Serif JP Regular" pitchFamily="34" charset="0"/>
                <a:ea typeface="Noto Serif JP Regular" pitchFamily="34" charset="-122"/>
              </a:rPr>
              <a:t>告知はセリフのみで10秒までとし、映像などと組み合わせての構成は不可といたします</a:t>
            </a:r>
          </a:p>
          <a:p>
            <a:pPr marL="285750" indent="-285750">
              <a:lnSpc>
                <a:spcPct val="150000"/>
              </a:lnSpc>
              <a:buFont typeface="Arial" panose="020B0604020202020204" pitchFamily="34" charset="0"/>
              <a:buChar char="•"/>
            </a:pP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動画内での</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ロゴ掲載は可</a:t>
            </a:r>
            <a:r>
              <a:rPr lang="ja-JP" altLang="en-US" sz="1600" b="0" i="0">
                <a:solidFill>
                  <a:srgbClr val="02022E"/>
                </a:solidFill>
                <a:cs typeface="Noto Serif JP Regular" pitchFamily="34" charset="-120"/>
              </a:rPr>
              <a:t>とします</a:t>
            </a:r>
            <a:endParaRPr lang="en-US" sz="1600" kern="0" spc="144">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altLang="ja-JP" sz="1600">
              <a:solidFill>
                <a:srgbClr val="02022E"/>
              </a:solidFill>
            </a:endParaRPr>
          </a:p>
          <a:p>
            <a:pPr marL="285750" indent="-285750">
              <a:lnSpc>
                <a:spcPct val="150000"/>
              </a:lnSpc>
              <a:buFont typeface="Arial" panose="020B0604020202020204" pitchFamily="34" charset="0"/>
              <a:buChar char="•"/>
            </a:pP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考査は必須です。</a:t>
            </a:r>
            <a:r>
              <a:rPr lang="en-US" altLang="ja-JP" sz="1600" kern="0" spc="144">
                <a:solidFill>
                  <a:srgbClr val="02022E"/>
                </a:solidFill>
                <a:latin typeface="Noto Serif JP Regular" pitchFamily="34" charset="0"/>
                <a:ea typeface="Noto Serif JP Regular" pitchFamily="34" charset="-122"/>
                <a:cs typeface="Noto Serif JP Regular" pitchFamily="34" charset="-120"/>
              </a:rPr>
              <a:t>考査基準は</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「厳格な掲載基準 」</a:t>
            </a:r>
            <a:r>
              <a:rPr lang="en-US" altLang="ja-JP" sz="1600" kern="0" spc="144">
                <a:solidFill>
                  <a:srgbClr val="02022E"/>
                </a:solidFill>
                <a:latin typeface="Noto Serif JP Regular" pitchFamily="34" charset="0"/>
                <a:ea typeface="Noto Serif JP Regular" pitchFamily="34" charset="-122"/>
                <a:cs typeface="Noto Serif JP Regular" pitchFamily="34" charset="-120"/>
              </a:rPr>
              <a:t>箇所</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を</a:t>
            </a:r>
            <a:r>
              <a:rPr lang="en-US" altLang="ja-JP" sz="1600" kern="0" spc="144">
                <a:solidFill>
                  <a:srgbClr val="02022E"/>
                </a:solidFill>
                <a:latin typeface="Noto Serif JP Regular" pitchFamily="34" charset="0"/>
                <a:ea typeface="Noto Serif JP Regular" pitchFamily="34" charset="-122"/>
                <a:cs typeface="Noto Serif JP Regular" pitchFamily="34" charset="-120"/>
              </a:rPr>
              <a:t>ご確認ください。</a:t>
            </a:r>
            <a:endParaRPr lang="en-US" altLang="ja-JP" sz="1600">
              <a:solidFill>
                <a:srgbClr val="02022E"/>
              </a:solidFill>
            </a:endParaRPr>
          </a:p>
        </p:txBody>
      </p:sp>
      <p:sp>
        <p:nvSpPr>
          <p:cNvPr id="56" name="Object55"/>
          <p:cNvSpPr/>
          <p:nvPr/>
        </p:nvSpPr>
        <p:spPr>
          <a:xfrm>
            <a:off x="9811323" y="5909439"/>
            <a:ext cx="8080138" cy="450316"/>
          </a:xfrm>
          <a:prstGeom prst="rect">
            <a:avLst/>
          </a:prstGeom>
          <a:noFill/>
          <a:ln/>
        </p:spPr>
        <p:txBody>
          <a:bodyPr wrap="square" lIns="0" tIns="0" rIns="0" bIns="0" rtlCol="0" anchor="ctr" anchorCtr="0">
            <a:spAutoFit/>
          </a:bodyPr>
          <a:lstStyle/>
          <a:p>
            <a:pPr algn="l">
              <a:lnSpc>
                <a:spcPts val="1840"/>
              </a:lnSpc>
            </a:pPr>
            <a:r>
              <a:rPr lang="en-US" sz="1400" b="0" i="0" kern="0" spc="144">
                <a:solidFill>
                  <a:srgbClr val="02022E"/>
                </a:solidFill>
                <a:latin typeface="Noto Serif JP Regular" pitchFamily="34" charset="0"/>
                <a:ea typeface="Noto Serif JP Regular" pitchFamily="34" charset="-122"/>
                <a:cs typeface="Noto Serif JP Regular" pitchFamily="34" charset="-120"/>
              </a:rPr>
              <a:t>例1) 安全の為、シートベルトの着用をお願いいたします</a:t>
            </a:r>
            <a:br>
              <a:rPr sz="1400">
                <a:solidFill>
                  <a:srgbClr val="02022E"/>
                </a:solidFill>
              </a:rPr>
            </a:br>
            <a:r>
              <a:rPr lang="en-US" sz="1400" b="0" i="0" kern="0" spc="144">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40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約63,300台</a:t>
                      </a:r>
                      <a:endParaRPr lang="en-US" altLang="ja-JP" sz="16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音声あり</a:t>
                      </a:r>
                      <a:r>
                        <a:rPr lang="ja-JP" altLang="en-US" sz="1600" b="0" i="0" kern="0" spc="120">
                          <a:solidFill>
                            <a:srgbClr val="02022E"/>
                          </a:solidFill>
                          <a:latin typeface="Noto Serif JP Regular" pitchFamily="34" charset="0"/>
                          <a:ea typeface="Noto Serif JP Regular" pitchFamily="34" charset="-122"/>
                          <a:cs typeface="Noto Serif JP Regular" pitchFamily="34" charset="-120"/>
                        </a:rPr>
                        <a:t>　告知は</a:t>
                      </a: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10</a:t>
                      </a:r>
                      <a:r>
                        <a:rPr lang="ja-JP" altLang="en-US" sz="1600" b="0" i="0" kern="0" spc="120">
                          <a:solidFill>
                            <a:srgbClr val="02022E"/>
                          </a:solidFill>
                          <a:latin typeface="Noto Serif JP Regular" pitchFamily="34" charset="0"/>
                          <a:ea typeface="Noto Serif JP Regular" pitchFamily="34" charset="-122"/>
                          <a:cs typeface="Noto Serif JP Regular" pitchFamily="34" charset="-120"/>
                        </a:rPr>
                        <a:t>秒まで</a:t>
                      </a:r>
                      <a:endParaRPr lang="en-US" altLang="ja-JP" sz="160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100万円（グロス税別）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@0.4円※目安</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1543378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sp>
        <p:nvSpPr>
          <p:cNvPr id="12" name="Object11"/>
          <p:cNvSpPr/>
          <p:nvPr/>
        </p:nvSpPr>
        <p:spPr>
          <a:xfrm>
            <a:off x="647700" y="1905000"/>
            <a:ext cx="8372475" cy="2425023"/>
          </a:xfrm>
          <a:prstGeom prst="rect">
            <a:avLst/>
          </a:prstGeom>
          <a:noFill/>
          <a:ln/>
        </p:spPr>
        <p:txBody>
          <a:bodyPr wrap="square" lIns="0" tIns="0" rIns="0" bIns="0" rtlCol="0" anchor="ctr" anchorCtr="0">
            <a:spAutoFit/>
          </a:bodyPr>
          <a:lstStyle/>
          <a:p>
            <a:pPr marL="285750" indent="-285750">
              <a:lnSpc>
                <a:spcPts val="240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altLang="ja-JP" sz="1500" dirty="0">
              <a:solidFill>
                <a:srgbClr val="02022E"/>
              </a:solidFill>
            </a:endParaRPr>
          </a:p>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広告料金に加えて</a:t>
            </a:r>
            <a:r>
              <a:rPr lang="en-US" sz="1200" kern="0" spc="150" dirty="0">
                <a:solidFill>
                  <a:srgbClr val="02022E"/>
                </a:solidFill>
                <a:latin typeface="Noto Serif JP Medium" pitchFamily="34" charset="0"/>
                <a:ea typeface="Noto Serif JP Medium" pitchFamily="34" charset="-122"/>
                <a:cs typeface="Noto Serif JP Medium" pitchFamily="34" charset="-120"/>
              </a:rPr>
              <a:t>オプション</a:t>
            </a:r>
            <a:r>
              <a:rPr lang="en-US" sz="1200" b="0" i="0" kern="0" spc="150" dirty="0">
                <a:solidFill>
                  <a:srgbClr val="02022E"/>
                </a:solidFill>
                <a:latin typeface="Noto Serif JP Medium" pitchFamily="34" charset="0"/>
                <a:ea typeface="Noto Serif JP Medium" pitchFamily="34" charset="-122"/>
                <a:cs typeface="Noto Serif JP Medium" pitchFamily="34" charset="-120"/>
              </a:rPr>
              <a:t>料金や、Tie-up Contents枠をご購入いただくことで
</a:t>
            </a:r>
            <a:r>
              <a:rPr lang="en-US" sz="1200" kern="0" spc="150" dirty="0">
                <a:solidFill>
                  <a:srgbClr val="02022E"/>
                </a:solidFill>
                <a:latin typeface="Noto Serif JP Medium" pitchFamily="34" charset="0"/>
                <a:ea typeface="Noto Serif JP Medium" pitchFamily="34" charset="-122"/>
                <a:cs typeface="Noto Serif JP Medium" pitchFamily="34" charset="-120"/>
              </a:rPr>
              <a:t>コンテンツ</a:t>
            </a:r>
            <a:r>
              <a:rPr lang="en-US" sz="1200" b="0" i="0" kern="0" spc="150" dirty="0">
                <a:solidFill>
                  <a:srgbClr val="02022E"/>
                </a:solidFill>
                <a:latin typeface="Noto Serif JP Medium" pitchFamily="34" charset="0"/>
                <a:ea typeface="Noto Serif JP Medium" pitchFamily="34" charset="-122"/>
                <a:cs typeface="Noto Serif JP Medium" pitchFamily="34" charset="-120"/>
              </a:rPr>
              <a:t>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a:t>
            </a:r>
            <a:r>
              <a:rPr lang="en-US" altLang="ja-JP" sz="1200" kern="0" spc="150" dirty="0">
                <a:solidFill>
                  <a:srgbClr val="02022E"/>
                </a:solidFill>
                <a:latin typeface="Noto Serif JP Medium" pitchFamily="34" charset="0"/>
                <a:ea typeface="Noto Serif JP Medium" pitchFamily="34" charset="-122"/>
                <a:cs typeface="Noto Serif JP Medium" pitchFamily="34" charset="-120"/>
              </a:rPr>
              <a:t>4</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9" name="Object18"/>
          <p:cNvSpPr/>
          <p:nvPr/>
        </p:nvSpPr>
        <p:spPr>
          <a:xfrm>
            <a:off x="9477375" y="2413000"/>
            <a:ext cx="8238562" cy="1847850"/>
          </a:xfrm>
          <a:prstGeom prst="rect">
            <a:avLst/>
          </a:prstGeom>
          <a:noFill/>
          <a:ln/>
        </p:spPr>
        <p:txBody>
          <a:bodyPr wrap="square" lIns="0" tIns="0" rIns="0" bIns="0" rtlCol="0" anchor="t" anchorCtr="0">
            <a:noAutofit/>
          </a:bodyPr>
          <a:lstStyle/>
          <a:p>
            <a:pPr marL="285750" indent="-285750" algn="l">
              <a:lnSpc>
                <a:spcPct val="15000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掲載可否基準 </a:t>
            </a:r>
          </a:p>
          <a:p>
            <a:pPr marL="171450" indent="-171450" algn="l">
              <a:lnSpc>
                <a:spcPct val="150000"/>
              </a:lnSpc>
              <a:buFont typeface="Arial" panose="020B0604020202020204" pitchFamily="34" charset="0"/>
              <a:buChar char="•"/>
            </a:pPr>
            <a:endParaRPr lang="en-US" sz="1200" kern="0" spc="180" dirty="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ct val="15000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altLang="ja-JP" sz="1200" dirty="0">
              <a:solidFill>
                <a:srgbClr val="02022E"/>
              </a:solidFill>
            </a:endParaRPr>
          </a:p>
        </p:txBody>
      </p:sp>
      <p:sp>
        <p:nvSpPr>
          <p:cNvPr id="31" name="Object30"/>
          <p:cNvSpPr/>
          <p:nvPr/>
        </p:nvSpPr>
        <p:spPr>
          <a:xfrm>
            <a:off x="9477375" y="5435575"/>
            <a:ext cx="8324850" cy="3134327"/>
          </a:xfrm>
          <a:prstGeom prst="rect">
            <a:avLst/>
          </a:prstGeom>
          <a:noFill/>
          <a:ln/>
        </p:spPr>
        <p:txBody>
          <a:bodyPr wrap="square" lIns="0" tIns="0" rIns="0" bIns="0" rtlCol="0" anchor="t" anchorCtr="0">
            <a:noAutofit/>
          </a:bodyPr>
          <a:lstStyle/>
          <a:p>
            <a:pPr marL="285750" indent="-285750">
              <a:lnSpc>
                <a:spcPct val="15000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注意事項</a:t>
            </a:r>
          </a:p>
          <a:p>
            <a:pPr>
              <a:lnSpc>
                <a:spcPct val="150000"/>
              </a:lnSpc>
              <a:buClr>
                <a:srgbClr val="A48C59"/>
              </a:buClr>
            </a:pPr>
            <a:endParaRPr lang="en-US" sz="15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p>
          <a:p>
            <a:pPr>
              <a:lnSpc>
                <a:spcPct val="150000"/>
              </a:lnSpc>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ヶ月間となります。</a:t>
            </a:r>
            <a:endParaRPr lang="en-US" altLang="ja-JP"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5000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ヶ月とします。</a:t>
            </a: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altLang="ja-JP" sz="1200" dirty="0">
              <a:solidFill>
                <a:srgbClr val="02022E"/>
              </a:solidFill>
            </a:endParaRPr>
          </a:p>
        </p:txBody>
      </p:sp>
      <p:sp>
        <p:nvSpPr>
          <p:cNvPr id="49" name="Object48"/>
          <p:cNvSpPr/>
          <p:nvPr/>
        </p:nvSpPr>
        <p:spPr>
          <a:xfrm>
            <a:off x="674804" y="5013435"/>
            <a:ext cx="8143876" cy="2039826"/>
          </a:xfrm>
          <a:prstGeom prst="rect">
            <a:avLst/>
          </a:prstGeom>
          <a:noFill/>
          <a:ln/>
        </p:spPr>
        <p:txBody>
          <a:bodyPr wrap="square" lIns="0" tIns="0" rIns="0" bIns="0" rtlCol="0" anchor="t" anchorCtr="0">
            <a:noAutofit/>
          </a:bodyPr>
          <a:lstStyle/>
          <a:p>
            <a:pPr marL="285750" indent="-285750">
              <a:lnSpc>
                <a:spcPct val="150000"/>
              </a:lnSpc>
              <a:buClr>
                <a:srgbClr val="A48C59"/>
              </a:buClr>
              <a:buFont typeface="Wingdings" pitchFamily="2" charset="2"/>
              <a:buChar char="u"/>
            </a:pPr>
            <a:r>
              <a:rPr lang="ja-JP" altLang="en-US" sz="1500" kern="0" spc="180">
                <a:solidFill>
                  <a:srgbClr val="02022E"/>
                </a:solidFill>
                <a:latin typeface="Noto Serif JP Regular" pitchFamily="34" charset="0"/>
                <a:ea typeface="Noto Serif JP Regular" pitchFamily="34" charset="-122"/>
              </a:rPr>
              <a:t>コンテンツ枠メディアタイアップ定義</a:t>
            </a:r>
            <a:endParaRPr lang="en-US" altLang="ja-JP" sz="1500" dirty="0">
              <a:solidFill>
                <a:srgbClr val="02022E"/>
              </a:solidFill>
            </a:endParaRPr>
          </a:p>
          <a:p>
            <a:pPr>
              <a:lnSpc>
                <a:spcPct val="150000"/>
              </a:lnSpc>
            </a:pP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a:t>
            </a: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p>
          <a:p>
            <a:pPr marL="171450" indent="-171450">
              <a:lnSpc>
                <a:spcPct val="150000"/>
              </a:lnSpc>
              <a:buFont typeface="Arial" panose="020B0604020202020204" pitchFamily="34" charset="0"/>
              <a:buChar char="•"/>
            </a:pP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ct val="150000"/>
              </a:lnSpc>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第三者メディアとタイアップしていないものも対象となります。</a:t>
            </a:r>
            <a:endParaRPr lang="en-US" altLang="ja-JP" sz="1200" dirty="0">
              <a:solidFill>
                <a:srgbClr val="02022E"/>
              </a:solidFill>
            </a:endParaRPr>
          </a:p>
        </p:txBody>
      </p:sp>
      <p:sp>
        <p:nvSpPr>
          <p:cNvPr id="54" name="Object53"/>
          <p:cNvSpPr/>
          <p:nvPr/>
        </p:nvSpPr>
        <p:spPr>
          <a:xfrm>
            <a:off x="647700" y="7542040"/>
            <a:ext cx="8105775" cy="1097736"/>
          </a:xfrm>
          <a:prstGeom prst="rect">
            <a:avLst/>
          </a:prstGeom>
          <a:noFill/>
          <a:ln/>
        </p:spPr>
        <p:txBody>
          <a:bodyPr wrap="square" lIns="0" tIns="0" rIns="0" bIns="0" rtlCol="0" anchor="ctr" anchorCtr="0">
            <a:spAutoFit/>
          </a:bodyPr>
          <a:lstStyle/>
          <a:p>
            <a:pPr marL="285750" indent="-285750">
              <a:lnSpc>
                <a:spcPts val="216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コンテンツ枠特定告知定義</a:t>
            </a:r>
            <a:endParaRPr lang="en-US" altLang="ja-JP" sz="1500" dirty="0">
              <a:solidFill>
                <a:srgbClr val="02022E"/>
              </a:solidFill>
            </a:endParaRPr>
          </a:p>
          <a:p>
            <a:pPr>
              <a:lnSpc>
                <a:spcPts val="2160"/>
              </a:lnSpc>
            </a:pP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9288346" cy="639762"/>
          </a:xfrm>
        </p:spPr>
        <p:txBody>
          <a:bodyPr>
            <a:noAutofit/>
          </a:bodyPr>
          <a:lstStyle/>
          <a:p>
            <a:r>
              <a:rPr lang="ja-JP" altLang="en-US"/>
              <a:t>コンテンツ枠掲載ガイドライン</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49"/>
          <p:cNvSpPr/>
          <p:nvPr/>
        </p:nvSpPr>
        <p:spPr>
          <a:xfrm>
            <a:off x="762000" y="8782050"/>
            <a:ext cx="6578600" cy="527050"/>
          </a:xfrm>
          <a:prstGeom prst="rect">
            <a:avLst/>
          </a:prstGeom>
          <a:noFill/>
          <a:ln/>
        </p:spPr>
        <p:txBody>
          <a:bodyPr wrap="square" lIns="0" tIns="0" rIns="0" bIns="0" rtlCol="0" anchor="t" anchorCtr="0">
            <a:norm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solidFill>
                <a:srgbClr val="34363D"/>
              </a:solidFill>
            </a:endParaRPr>
          </a:p>
          <a:p>
            <a:pPr marL="171450" indent="-171450" algn="l">
              <a:lnSpc>
                <a:spcPct val="150000"/>
              </a:lnSpc>
              <a:buFont typeface="システムフォント（レギュラー）"/>
              <a:buChar char="※"/>
            </a:pP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1678985060"/>
              </p:ext>
            </p:extLst>
          </p:nvPr>
        </p:nvGraphicFramePr>
        <p:xfrm>
          <a:off x="647700" y="1352550"/>
          <a:ext cx="16702455" cy="6296718"/>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757513">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8953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453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r h="1453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a:solidFill>
                            <a:srgbClr val="02022E"/>
                          </a:solidFill>
                          <a:latin typeface="Noto Serif JP" panose="02020400000000000000" pitchFamily="18" charset="-128"/>
                          <a:ea typeface="Noto Serif JP" panose="02020400000000000000" pitchFamily="18" charset="-128"/>
                        </a:rPr>
                        <a:t>タクシー車内サンプリング</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Tokyo Prime</a:t>
                      </a:r>
                      <a:r>
                        <a:rPr lang="ja-JP" altLang="en-US" sz="1200" b="0" i="0">
                          <a:solidFill>
                            <a:srgbClr val="02022E"/>
                          </a:solidFill>
                          <a:latin typeface="Noto Serif JP" panose="02020400000000000000" pitchFamily="18" charset="-128"/>
                          <a:ea typeface="Noto Serif JP" panose="02020400000000000000" pitchFamily="18" charset="-128"/>
                        </a:rPr>
                        <a:t>での</a:t>
                      </a:r>
                      <a:r>
                        <a:rPr lang="en-US" altLang="ja-JP" sz="1200" b="0" i="0" dirty="0">
                          <a:solidFill>
                            <a:srgbClr val="02022E"/>
                          </a:solidFill>
                          <a:latin typeface="Noto Serif JP" panose="02020400000000000000" pitchFamily="18" charset="-128"/>
                          <a:ea typeface="Noto Serif JP" panose="02020400000000000000" pitchFamily="18" charset="-128"/>
                        </a:rPr>
                        <a:t>2</a:t>
                      </a:r>
                      <a:r>
                        <a:rPr lang="ja-JP" altLang="en-US" sz="1200" b="0" i="0">
                          <a:solidFill>
                            <a:srgbClr val="02022E"/>
                          </a:solidFill>
                          <a:latin typeface="Noto Serif JP" panose="02020400000000000000" pitchFamily="18" charset="-128"/>
                          <a:ea typeface="Noto Serif JP" panose="02020400000000000000" pitchFamily="18" charset="-128"/>
                        </a:rPr>
                        <a:t>週間以上の広告出稿</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a:t>
                      </a:r>
                      <a:r>
                        <a:rPr lang="ja-JP" altLang="en-US" sz="1200" b="0" i="0">
                          <a:solidFill>
                            <a:srgbClr val="02022E"/>
                          </a:solidFill>
                          <a:latin typeface="Noto Serif JP" panose="02020400000000000000" pitchFamily="18" charset="-128"/>
                          <a:ea typeface="Noto Serif JP" panose="02020400000000000000" pitchFamily="18" charset="-128"/>
                        </a:rPr>
                        <a:t>東京都内を走る全台での配信必須</a:t>
                      </a:r>
                      <a:r>
                        <a:rPr lang="en-US" altLang="ja-JP" sz="1200" b="0" i="0" dirty="0">
                          <a:solidFill>
                            <a:srgbClr val="02022E"/>
                          </a:solidFill>
                          <a:latin typeface="Noto Serif JP" panose="02020400000000000000" pitchFamily="18" charset="-128"/>
                          <a:ea typeface="Noto Serif JP" panose="02020400000000000000" pitchFamily="18" charset="-128"/>
                        </a:rPr>
                        <a:t> </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n-US" altLang="ja-JP" sz="1200" b="0" i="0" dirty="0">
                          <a:solidFill>
                            <a:srgbClr val="02022E"/>
                          </a:solidFill>
                          <a:latin typeface="Noto Serif JP" panose="02020400000000000000" pitchFamily="18" charset="-128"/>
                          <a:ea typeface="Noto Serif JP" panose="02020400000000000000" pitchFamily="18" charset="-128"/>
                        </a:rPr>
                        <a:t>〜</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東京を走行する</a:t>
                      </a:r>
                      <a:r>
                        <a:rPr lang="en-US" altLang="ja-JP" sz="1200" b="0" i="0" dirty="0">
                          <a:solidFill>
                            <a:srgbClr val="02022E"/>
                          </a:solidFill>
                          <a:latin typeface="Noto Serif JP" panose="02020400000000000000" pitchFamily="18" charset="-128"/>
                          <a:ea typeface="Noto Serif JP" panose="02020400000000000000" pitchFamily="18" charset="-128"/>
                        </a:rPr>
                        <a:t>Tokyo Prime</a:t>
                      </a:r>
                      <a:r>
                        <a:rPr lang="ja-JP" altLang="en-US" sz="1200" b="0" i="0">
                          <a:solidFill>
                            <a:srgbClr val="02022E"/>
                          </a:solidFill>
                          <a:latin typeface="Noto Serif JP" panose="02020400000000000000" pitchFamily="18" charset="-128"/>
                          <a:ea typeface="Noto Serif JP" panose="02020400000000000000" pitchFamily="18" charset="-128"/>
                        </a:rPr>
                        <a:t>端末設置タクシー全台に配信の広告メニュー</a:t>
                      </a:r>
                      <a:r>
                        <a:rPr lang="en-US" altLang="ja-JP" sz="1200" b="0" i="0" dirty="0">
                          <a:solidFill>
                            <a:srgbClr val="02022E"/>
                          </a:solidFill>
                          <a:latin typeface="Noto Serif JP" panose="02020400000000000000" pitchFamily="18" charset="-128"/>
                          <a:ea typeface="Noto Serif JP" panose="02020400000000000000" pitchFamily="18" charset="-128"/>
                        </a:rPr>
                        <a:t>2</a:t>
                      </a:r>
                      <a:r>
                        <a:rPr lang="ja-JP" altLang="en-US" sz="1200" b="0" i="0">
                          <a:solidFill>
                            <a:srgbClr val="02022E"/>
                          </a:solidFill>
                          <a:latin typeface="Noto Serif JP" panose="02020400000000000000" pitchFamily="18" charset="-128"/>
                          <a:ea typeface="Noto Serif JP" panose="02020400000000000000" pitchFamily="18" charset="-128"/>
                        </a:rPr>
                        <a:t>週間以上の出稿にて、日本交通のタクシーを活用した車内サンプリングが可能です。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P23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00486019"/>
                  </a:ext>
                </a:extLst>
              </a:tr>
              <a:tr h="1453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marL="171450" lvl="0" indent="-171450">
                        <a:lnSpc>
                          <a:spcPts val="2160"/>
                        </a:lnSpc>
                        <a:buFont typeface="システムフォント（レギュラー）"/>
                        <a:buChar cha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ヶ月の間に１回のみとします</a:t>
                      </a:r>
                      <a:endPar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弊社規定の調査票から内容を変更する場合は、料金が変わる場合があります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P24</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0113402"/>
                  </a:ext>
                </a:extLst>
              </a:tr>
            </a:tbl>
          </a:graphicData>
        </a:graphic>
      </p:graphicFrame>
      <p:sp>
        <p:nvSpPr>
          <p:cNvPr id="66" name="正方形/長方形 65">
            <a:extLst>
              <a:ext uri="{FF2B5EF4-FFF2-40B4-BE49-F238E27FC236}">
                <a16:creationId xmlns:a16="http://schemas.microsoft.com/office/drawing/2014/main" id="{46AAD5D8-6B19-29F2-D96F-C2B7039B3B55}"/>
              </a:ext>
            </a:extLst>
          </p:cNvPr>
          <p:cNvSpPr/>
          <p:nvPr/>
        </p:nvSpPr>
        <p:spPr>
          <a:xfrm>
            <a:off x="8454538" y="2285552"/>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59094" y="2285552"/>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54538" y="2638490"/>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32095" y="263849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257156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2057845"/>
            <a:ext cx="8153400" cy="676275"/>
          </a:xfrm>
          <a:prstGeom prst="rect">
            <a:avLst/>
          </a:prstGeom>
        </p:spPr>
      </p:pic>
      <p:sp>
        <p:nvSpPr>
          <p:cNvPr id="20" name="Object19"/>
          <p:cNvSpPr/>
          <p:nvPr/>
        </p:nvSpPr>
        <p:spPr>
          <a:xfrm>
            <a:off x="647699" y="1029145"/>
            <a:ext cx="13725525" cy="1028700"/>
          </a:xfrm>
          <a:prstGeom prst="rect">
            <a:avLst/>
          </a:prstGeom>
          <a:noFill/>
          <a:ln/>
        </p:spPr>
        <p:txBody>
          <a:bodyPr wrap="square" lIns="0" tIns="0" rIns="0" bIns="0" rtlCol="0" anchor="ctr" anchorCtr="0">
            <a:noAutofit/>
          </a:bodyPr>
          <a:lstStyle/>
          <a:p>
            <a:pPr>
              <a:lnSpc>
                <a:spcPts val="2700"/>
              </a:lnSpc>
            </a:pPr>
            <a:r>
              <a:rPr lang="en-US" sz="2000" dirty="0">
                <a:solidFill>
                  <a:srgbClr val="2F3B6C"/>
                </a:solidFill>
                <a:latin typeface="Noto Serif JP" panose="02020400000000000000" pitchFamily="18" charset="-128"/>
                <a:ea typeface="Noto Serif JP" panose="02020400000000000000" pitchFamily="18" charset="-128"/>
              </a:rPr>
              <a:t>Tokyo Prime </a:t>
            </a:r>
            <a:r>
              <a:rPr lang="ja-JP" altLang="en-US" sz="2000">
                <a:solidFill>
                  <a:srgbClr val="2F3B6C"/>
                </a:solidFill>
                <a:latin typeface="Noto Serif JP" panose="02020400000000000000" pitchFamily="18" charset="-128"/>
                <a:ea typeface="Noto Serif JP" panose="02020400000000000000" pitchFamily="18" charset="-128"/>
              </a:rPr>
              <a:t>での広告掲載と同時に、格式があり高級感のある日本交通のタクシー車内で</a:t>
            </a:r>
          </a:p>
          <a:p>
            <a:pPr>
              <a:lnSpc>
                <a:spcPts val="2700"/>
              </a:lnSpc>
            </a:pPr>
            <a:r>
              <a:rPr lang="ja-JP" altLang="en-US" sz="2000">
                <a:solidFill>
                  <a:srgbClr val="2F3B6C"/>
                </a:solidFill>
                <a:latin typeface="Noto Serif JP" panose="02020400000000000000" pitchFamily="18" charset="-128"/>
                <a:ea typeface="Noto Serif JP" panose="02020400000000000000" pitchFamily="18" charset="-128"/>
              </a:rPr>
              <a:t>商品をサンプリングできるメニューです。</a:t>
            </a:r>
          </a:p>
        </p:txBody>
      </p:sp>
      <p:sp>
        <p:nvSpPr>
          <p:cNvPr id="24" name="Object23"/>
          <p:cNvSpPr/>
          <p:nvPr/>
        </p:nvSpPr>
        <p:spPr>
          <a:xfrm>
            <a:off x="12604874" y="2340690"/>
            <a:ext cx="1246518" cy="200952"/>
          </a:xfrm>
          <a:prstGeom prst="rect">
            <a:avLst/>
          </a:prstGeom>
          <a:noFill/>
          <a:ln/>
        </p:spPr>
        <p:txBody>
          <a:bodyPr wrap="square" lIns="0" tIns="0" rIns="0" bIns="0" rtlCol="0" anchor="ctr" anchorCtr="0">
            <a:spAutoFit/>
          </a:bodyPr>
          <a:lstStyle/>
          <a:p>
            <a:pPr algn="ctr">
              <a:lnSpc>
                <a:spcPts val="1425"/>
              </a:lnSpc>
            </a:pPr>
            <a:r>
              <a:rPr lang="en-US" sz="2000" kern="0" spc="120" dirty="0">
                <a:solidFill>
                  <a:srgbClr val="F0F2FB"/>
                </a:solidFill>
                <a:latin typeface="Noto Serif JP Regular" pitchFamily="34" charset="0"/>
                <a:ea typeface="Noto Serif JP Regular" pitchFamily="34" charset="-122"/>
                <a:cs typeface="Noto Serif JP Regular" pitchFamily="34" charset="-120"/>
              </a:rPr>
              <a:t>適用</a:t>
            </a:r>
            <a:r>
              <a:rPr lang="en-US" sz="2000" b="0" i="0" kern="0" spc="120" dirty="0">
                <a:solidFill>
                  <a:srgbClr val="F0F2FB"/>
                </a:solidFill>
                <a:latin typeface="Noto Serif JP Regular" pitchFamily="34" charset="0"/>
                <a:ea typeface="Noto Serif JP Regular" pitchFamily="34" charset="-122"/>
                <a:cs typeface="Noto Serif JP Regular" pitchFamily="34" charset="-120"/>
              </a:rPr>
              <a:t>条件</a:t>
            </a:r>
            <a:endParaRPr lang="en-US" sz="2000" dirty="0"/>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11000125" cy="639762"/>
          </a:xfrm>
        </p:spPr>
        <p:txBody>
          <a:bodyPr/>
          <a:lstStyle/>
          <a:p>
            <a:r>
              <a:rPr lang="ja-JP" altLang="en-US"/>
              <a:t>オプションメニュー</a:t>
            </a:r>
            <a:r>
              <a:rPr lang="en-US" altLang="ja-JP" dirty="0"/>
              <a:t> </a:t>
            </a:r>
            <a:r>
              <a:rPr lang="ja-JP" altLang="en-US"/>
              <a:t>タクシー車内サンプリングメニュー</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991890438"/>
              </p:ext>
            </p:extLst>
          </p:nvPr>
        </p:nvGraphicFramePr>
        <p:xfrm>
          <a:off x="647699" y="2081501"/>
          <a:ext cx="7971170" cy="6346761"/>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タクシー車内サンプリング</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841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実施条件</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es-ES" altLang="ja-JP" sz="1600" b="0" i="0" dirty="0">
                          <a:solidFill>
                            <a:srgbClr val="02022E"/>
                          </a:solidFill>
                          <a:latin typeface="Noto Serif JP" panose="02020400000000000000" pitchFamily="18" charset="-128"/>
                          <a:ea typeface="Noto Serif JP" panose="02020400000000000000" pitchFamily="18" charset="-128"/>
                          <a:cs typeface="Arial"/>
                          <a:sym typeface="Arial"/>
                        </a:rPr>
                        <a:t>Tokyo Prime </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での連続</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2</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週間以上の広告出稿</a:t>
                      </a:r>
                    </a:p>
                    <a:p>
                      <a:pPr marL="0" marR="0" lvl="0" indent="0" algn="l" rtl="0">
                        <a:lnSpc>
                          <a:spcPct val="130000"/>
                        </a:lnSpc>
                        <a:spcBef>
                          <a:spcPts val="0"/>
                        </a:spcBef>
                        <a:spcAft>
                          <a:spcPts val="0"/>
                        </a:spcAft>
                        <a:buClr>
                          <a:srgbClr val="113766"/>
                        </a:buClr>
                        <a:buSzPts val="1000"/>
                        <a:buFont typeface="Arial"/>
                        <a:buNone/>
                      </a:pPr>
                      <a:r>
                        <a:rPr lang="en-US" altLang="ja-JP" sz="12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東京都内を走る全台での配信必須</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841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サンプリング</a:t>
                      </a:r>
                      <a:endParaRPr lang="en-US" altLang="ja-JP" sz="1600" b="0" i="0" kern="0" spc="120" dirty="0">
                        <a:solidFill>
                          <a:srgbClr val="F0F2FB"/>
                        </a:solidFill>
                        <a:latin typeface="Noto Serif JP Regular" pitchFamily="34" charset="0"/>
                        <a:ea typeface="Noto Serif JP Regular" pitchFamily="34" charset="-122"/>
                        <a:cs typeface="Noto Serif JP Regular"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タクシー台数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東京都内を走る日本交通タクシー </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150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台</a:t>
                      </a:r>
                    </a:p>
                    <a:p>
                      <a:pPr marL="0" marR="0" lvl="0" indent="0" algn="l" rtl="0">
                        <a:lnSpc>
                          <a:spcPct val="130000"/>
                        </a:lnSpc>
                        <a:spcBef>
                          <a:spcPts val="0"/>
                        </a:spcBef>
                        <a:spcAft>
                          <a:spcPts val="0"/>
                        </a:spcAft>
                        <a:buNone/>
                      </a:pPr>
                      <a:r>
                        <a:rPr lang="en-US" altLang="ja-JP" sz="12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東京都内以外は不可</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配布方法</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タクシー乗務員からの手渡し配布</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配布単価</a:t>
                      </a: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a:t>
                      </a: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税抜き</a:t>
                      </a: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オールターゲット　</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@60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料金は手数料が含まれたグロス金額です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配布個数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個</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個 配布あたり</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 2</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週間</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05244300"/>
                  </a:ext>
                </a:extLst>
              </a:tr>
              <a:tr h="841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枠数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各週 </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枠</a:t>
                      </a:r>
                    </a:p>
                    <a:p>
                      <a:pPr marL="0" marR="0" lvl="0" indent="0" algn="l" rtl="0">
                        <a:lnSpc>
                          <a:spcPct val="130000"/>
                        </a:lnSpc>
                        <a:spcBef>
                          <a:spcPts val="0"/>
                        </a:spcBef>
                        <a:spcAft>
                          <a:spcPts val="0"/>
                        </a:spcAft>
                        <a:buNone/>
                      </a:pP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空き枠状況は営業担当までお問合せください</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6397981"/>
                  </a:ext>
                </a:extLst>
              </a:tr>
            </a:tbl>
          </a:graphicData>
        </a:graphic>
      </p:graphicFrame>
      <p:sp>
        <p:nvSpPr>
          <p:cNvPr id="19" name="Object43">
            <a:extLst>
              <a:ext uri="{FF2B5EF4-FFF2-40B4-BE49-F238E27FC236}">
                <a16:creationId xmlns:a16="http://schemas.microsoft.com/office/drawing/2014/main" id="{3B11FED0-BB1B-EA5E-FF2E-9A4C1C1F4113}"/>
              </a:ext>
            </a:extLst>
          </p:cNvPr>
          <p:cNvSpPr/>
          <p:nvPr/>
        </p:nvSpPr>
        <p:spPr>
          <a:xfrm>
            <a:off x="9446708" y="3013229"/>
            <a:ext cx="3599806" cy="3799310"/>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kern="0" spc="180" dirty="0">
                <a:solidFill>
                  <a:srgbClr val="02022E"/>
                </a:solidFill>
                <a:latin typeface="Noto Serif JP Regular" pitchFamily="34" charset="0"/>
                <a:ea typeface="Noto Serif JP Regular" pitchFamily="34" charset="-122"/>
              </a:rPr>
              <a:t>NG配布物</a:t>
            </a:r>
          </a:p>
          <a:p>
            <a:pPr algn="l">
              <a:lnSpc>
                <a:spcPts val="1800"/>
              </a:lnSpc>
            </a:pPr>
            <a:endParaRPr lang="en-US" sz="2000" kern="0" spc="180" dirty="0">
              <a:solidFill>
                <a:srgbClr val="02022E"/>
              </a:solidFill>
              <a:latin typeface="Noto Serif JP Regular" pitchFamily="34" charset="0"/>
              <a:ea typeface="Noto Serif JP Regular" pitchFamily="34" charset="-122"/>
            </a:endParaRP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・チラシ</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・パンフレット</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・ティッシュ</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・ノベルティ類</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・冷蔵保存が必要な食品、飲料</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・車内美化に影響を与える食品</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 （ポテトチップスなど）</a:t>
            </a:r>
            <a:endPar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endParaRP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・酒類、アルコール飲料（ノンアルコール飲料含む）</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・においが強いもの</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・容積が著しく大きいもの（都度ご相談ください）</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・医薬品、医薬部外品</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・たばこ、電子たばこ（</a:t>
            </a:r>
            <a:r>
              <a:rPr lang="es-E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VAPER</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含む）</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・その他弊社が不可と判断したもの</a:t>
            </a:r>
            <a:endParaRPr lang="en-US" altLang="ja-JP" sz="1200" dirty="0">
              <a:solidFill>
                <a:srgbClr val="02022E"/>
              </a:solidFill>
              <a:latin typeface="Noto Serif JP" panose="02020400000000000000" pitchFamily="18" charset="-128"/>
              <a:ea typeface="Noto Serif JP" panose="02020400000000000000" pitchFamily="18" charset="-128"/>
            </a:endParaRPr>
          </a:p>
        </p:txBody>
      </p:sp>
      <p:sp>
        <p:nvSpPr>
          <p:cNvPr id="21" name="Object43">
            <a:extLst>
              <a:ext uri="{FF2B5EF4-FFF2-40B4-BE49-F238E27FC236}">
                <a16:creationId xmlns:a16="http://schemas.microsoft.com/office/drawing/2014/main" id="{5F569AD0-32CF-0CC7-E4C9-063933ACF72E}"/>
              </a:ext>
            </a:extLst>
          </p:cNvPr>
          <p:cNvSpPr/>
          <p:nvPr/>
        </p:nvSpPr>
        <p:spPr>
          <a:xfrm>
            <a:off x="13600231" y="3013229"/>
            <a:ext cx="3704601" cy="2645148"/>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kern="0" spc="180" dirty="0">
                <a:solidFill>
                  <a:srgbClr val="02022E"/>
                </a:solidFill>
                <a:latin typeface="Noto Serif JP Regular" pitchFamily="34" charset="0"/>
                <a:ea typeface="Noto Serif JP Regular" pitchFamily="34" charset="-122"/>
              </a:rPr>
              <a:t>配布物 納品規定</a:t>
            </a:r>
          </a:p>
          <a:p>
            <a:pPr algn="l">
              <a:lnSpc>
                <a:spcPts val="1800"/>
              </a:lnSpc>
            </a:pPr>
            <a:endParaRPr lang="en-US" sz="2000" kern="0" spc="180" dirty="0">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営業所のキャパシティに鑑みて、</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営業所あたり</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週間に</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5,000</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個までの納品といたします（</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個配布の場合は</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2</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営業所に</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5,000</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個ずつの納品となります）</a:t>
            </a:r>
            <a:endParaRPr lang="en-US" altLang="ja-JP" sz="1200" b="0" i="0" kern="0" spc="144" dirty="0">
              <a:solidFill>
                <a:srgbClr val="02022E"/>
              </a:solidFill>
              <a:latin typeface="Noto Serif JP Regular" pitchFamily="34" charset="0"/>
              <a:ea typeface="Noto Serif JP Regular" pitchFamily="34" charset="-122"/>
              <a:cs typeface="Noto Serif JP Regular" pitchFamily="34" charset="-120"/>
            </a:endParaRPr>
          </a:p>
          <a:p>
            <a:pPr marL="285750" indent="-285750">
              <a:lnSpc>
                <a:spcPct val="150000"/>
              </a:lnSpc>
              <a:buFont typeface="Arial" panose="020B0604020202020204" pitchFamily="34" charset="0"/>
              <a:buChar char="•"/>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配布開始</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5</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営業日前までに配布物を指定の営業所までお送りください</a:t>
            </a:r>
            <a:endParaRPr lang="en-US" altLang="ja-JP" sz="1200" dirty="0">
              <a:solidFill>
                <a:srgbClr val="02022E"/>
              </a:solidFill>
            </a:endParaRPr>
          </a:p>
          <a:p>
            <a:pPr marL="285750" indent="-285750" algn="l">
              <a:lnSpc>
                <a:spcPct val="150000"/>
              </a:lnSpc>
              <a:buFont typeface="Arial" panose="020B0604020202020204" pitchFamily="34" charset="0"/>
              <a:buChar char="•"/>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アッセンブリはできませんので、指定場所にサンプリングできる状態で納品ください。</a:t>
            </a:r>
            <a:endParaRPr lang="en-US" altLang="ja-JP" sz="1200" b="0" i="0" kern="0" spc="144" dirty="0">
              <a:solidFill>
                <a:srgbClr val="02022E"/>
              </a:solidFill>
              <a:latin typeface="Noto Serif JP Regular" pitchFamily="34" charset="0"/>
              <a:ea typeface="Noto Serif JP Regular" pitchFamily="34" charset="-122"/>
              <a:cs typeface="Noto Serif JP Regular" pitchFamily="34" charset="-120"/>
            </a:endParaRPr>
          </a:p>
        </p:txBody>
      </p:sp>
      <p:sp>
        <p:nvSpPr>
          <p:cNvPr id="22" name="Object43">
            <a:extLst>
              <a:ext uri="{FF2B5EF4-FFF2-40B4-BE49-F238E27FC236}">
                <a16:creationId xmlns:a16="http://schemas.microsoft.com/office/drawing/2014/main" id="{57C99CBE-E781-7A18-B3E3-240993F6CB03}"/>
              </a:ext>
            </a:extLst>
          </p:cNvPr>
          <p:cNvSpPr/>
          <p:nvPr/>
        </p:nvSpPr>
        <p:spPr>
          <a:xfrm>
            <a:off x="9446708" y="7086156"/>
            <a:ext cx="7858124" cy="2286652"/>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kern="0" spc="180" dirty="0">
                <a:solidFill>
                  <a:srgbClr val="02022E"/>
                </a:solidFill>
                <a:latin typeface="Noto Serif JP Regular" pitchFamily="34" charset="0"/>
                <a:ea typeface="Noto Serif JP Regular" pitchFamily="34" charset="-122"/>
              </a:rPr>
              <a:t>注意事項</a:t>
            </a:r>
          </a:p>
          <a:p>
            <a:pPr>
              <a:lnSpc>
                <a:spcPts val="1800"/>
              </a:lnSpc>
            </a:pPr>
            <a:r>
              <a:rPr lang="ja-JP" altLang="en-US" sz="1000" u="none" strike="noStrike" cap="none">
                <a:solidFill>
                  <a:srgbClr val="02022E"/>
                </a:solidFill>
                <a:latin typeface="Noto Serif JP" panose="02020400000000000000" pitchFamily="18" charset="-128"/>
                <a:ea typeface="Noto Serif JP" panose="02020400000000000000" pitchFamily="18" charset="-128"/>
                <a:cs typeface="Arial"/>
                <a:sym typeface="Arial"/>
              </a:rPr>
              <a:t>配信期間によっては</a:t>
            </a:r>
            <a:r>
              <a:rPr lang="en-US" altLang="ja-JP" sz="10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000" u="none" strike="noStrike" cap="none">
                <a:solidFill>
                  <a:srgbClr val="02022E"/>
                </a:solidFill>
                <a:latin typeface="Noto Serif JP" panose="02020400000000000000" pitchFamily="18" charset="-128"/>
                <a:ea typeface="Noto Serif JP" panose="02020400000000000000" pitchFamily="18" charset="-128"/>
                <a:cs typeface="Arial"/>
                <a:sym typeface="Arial"/>
              </a:rPr>
              <a:t>個以上の配布も可能ですので、詳しくは担当営業にお問い合わせください。</a:t>
            </a:r>
            <a:endParaRPr lang="en-US" altLang="ja-JP" sz="1000" u="none" strike="noStrike" cap="none" dirty="0">
              <a:solidFill>
                <a:srgbClr val="02022E"/>
              </a:solidFill>
              <a:latin typeface="Noto Serif JP" panose="02020400000000000000" pitchFamily="18" charset="-128"/>
              <a:ea typeface="Noto Serif JP" panose="02020400000000000000" pitchFamily="18" charset="-128"/>
              <a:cs typeface="Arial"/>
              <a:sym typeface="Arial"/>
            </a:endParaRP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運行に支障の無い範囲でサンプリングを実施致します。場合によっては配布数に満たない場合もござ      いますのでご了承ください</a:t>
            </a:r>
            <a:r>
              <a:rPr lang="en-US" altLang="ja-JP" sz="8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返金なし、製品は弊社負担にて廃棄</a:t>
            </a:r>
            <a:r>
              <a:rPr lang="en-US" altLang="ja-JP" sz="8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a:t>
            </a:r>
            <a:endParaRPr lang="ja-JP" altLang="en-US" sz="800">
              <a:solidFill>
                <a:srgbClr val="02022E"/>
              </a:solidFill>
              <a:latin typeface="Noto Serif JP" panose="02020400000000000000" pitchFamily="18" charset="-128"/>
              <a:ea typeface="Noto Serif JP" panose="02020400000000000000" pitchFamily="18" charset="-128"/>
            </a:endParaRP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男性、女性以外のターゲティングはできません。</a:t>
            </a: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配送費は広告主様負担にてお願いいたします。</a:t>
            </a: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p>
          <a:p>
            <a:pPr marL="285750" indent="-285750">
              <a:lnSpc>
                <a:spcPct val="150000"/>
              </a:lnSpc>
              <a:buFont typeface="Arial" panose="020B0604020202020204" pitchFamily="34" charset="0"/>
              <a:buChar char="•"/>
            </a:pPr>
            <a:r>
              <a:rPr lang="ja-JP" altLang="ja-JP"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lang="en-US" altLang="ja-JP" sz="8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p:txBody>
      </p:sp>
    </p:spTree>
    <p:extLst>
      <p:ext uri="{BB962C8B-B14F-4D97-AF65-F5344CB8AC3E}">
        <p14:creationId xmlns:p14="http://schemas.microsoft.com/office/powerpoint/2010/main" val="4061733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39675" y="2209800"/>
            <a:ext cx="2953103" cy="1838325"/>
          </a:xfrm>
          <a:prstGeom prst="rect">
            <a:avLst/>
          </a:prstGeom>
        </p:spPr>
      </p:pic>
      <p:pic>
        <p:nvPicPr>
          <p:cNvPr id="33" name="Object 32"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128400" y="4839200"/>
            <a:ext cx="1889267" cy="247504"/>
          </a:xfrm>
          <a:prstGeom prst="rect">
            <a:avLst/>
          </a:prstGeom>
          <a:noFill/>
          <a:ln/>
        </p:spPr>
        <p:txBody>
          <a:bodyPr wrap="square" lIns="0" tIns="0" rIns="0" bIns="0" rtlCol="0" anchor="ctr" anchorCtr="0">
            <a:spAutoFit/>
          </a:bodyPr>
          <a:lstStyle/>
          <a:p>
            <a:pPr algn="l">
              <a:lnSpc>
                <a:spcPct val="150000"/>
              </a:lnSpc>
            </a:pPr>
            <a:r>
              <a:rPr lang="en-US" sz="1200" b="0" i="0" kern="0" spc="90" dirty="0">
                <a:solidFill>
                  <a:srgbClr val="BCA46F"/>
                </a:solidFill>
                <a:latin typeface="Noto Serif JP Regular" pitchFamily="34" charset="0"/>
                <a:ea typeface="Noto Serif JP Regular" pitchFamily="34" charset="-122"/>
                <a:cs typeface="Noto Serif JP Regular" pitchFamily="34" charset="-120"/>
              </a:rPr>
              <a:t>■</a:t>
            </a: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  </a:t>
            </a:r>
            <a:r>
              <a:rPr lang="en-US" sz="1200" kern="0" spc="90" dirty="0">
                <a:solidFill>
                  <a:srgbClr val="2F3B6C"/>
                </a:solidFill>
                <a:latin typeface="Noto Serif JP Regular" pitchFamily="34" charset="0"/>
                <a:ea typeface="Noto Serif JP Regular" pitchFamily="34" charset="-122"/>
              </a:rPr>
              <a:t>■</a:t>
            </a:r>
            <a:r>
              <a:rPr lang="en-US" sz="1200" kern="0" spc="90" dirty="0" err="1">
                <a:solidFill>
                  <a:srgbClr val="02022E"/>
                </a:solidFill>
                <a:latin typeface="Noto Serif JP Regular" pitchFamily="34" charset="0"/>
                <a:ea typeface="Noto Serif JP Regular" pitchFamily="34" charset="-122"/>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ブランド認知</a:t>
            </a:r>
            <a:endParaRPr lang="en-US"/>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ブランド好感度</a:t>
            </a:r>
            <a:endParaRPr lang="en-US"/>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ブランド利用意向</a:t>
            </a:r>
            <a:endParaRPr lang="en-US"/>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本調査</a:t>
            </a:r>
            <a:endParaRPr lang="en-US" sz="200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err="1">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調査票入稿</a:t>
            </a:r>
            <a:endParaRPr lang="en-US" sz="200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調査申込</a:t>
            </a:r>
            <a:endParaRPr lang="en-US" sz="200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広告申込時</a:t>
            </a:r>
            <a:endParaRPr lang="en-US" sz="200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a:solidFill>
                  <a:srgbClr val="2F3B6C"/>
                </a:solidFill>
                <a:latin typeface="Noto Serif JP Medium" pitchFamily="34" charset="0"/>
                <a:ea typeface="Noto Serif JP Medium" pitchFamily="34" charset="-122"/>
                <a:cs typeface="Noto Serif JP Medium" pitchFamily="34" charset="-120"/>
              </a:rPr>
              <a:t>広告接触</a:t>
            </a:r>
            <a:endParaRPr lang="en-US"/>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接触者を抽出</a:t>
            </a:r>
            <a:endParaRPr lang="en-US"/>
          </a:p>
        </p:txBody>
      </p:sp>
      <p:sp>
        <p:nvSpPr>
          <p:cNvPr id="71" name="Object70"/>
          <p:cNvSpPr/>
          <p:nvPr/>
        </p:nvSpPr>
        <p:spPr>
          <a:xfrm>
            <a:off x="228566" y="8277224"/>
            <a:ext cx="6039237" cy="1298575"/>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altLang="ja-JP" sz="825"/>
          </a:p>
        </p:txBody>
      </p:sp>
      <p:sp>
        <p:nvSpPr>
          <p:cNvPr id="83" name="Object82"/>
          <p:cNvSpPr/>
          <p:nvPr/>
        </p:nvSpPr>
        <p:spPr>
          <a:xfrm>
            <a:off x="6572250" y="8277225"/>
            <a:ext cx="5858228" cy="723900"/>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30" b="0" i="0" kern="0" spc="83">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p>
          <a:p>
            <a:pPr marL="171450" indent="-171450">
              <a:lnSpc>
                <a:spcPct val="150000"/>
              </a:lnSpc>
              <a:buFont typeface="システムフォント（レギュラー）"/>
              <a:buChar char="※"/>
            </a:pPr>
            <a:r>
              <a:rPr lang="en-US" altLang="ja-JP" sz="830" b="0" i="0" kern="0" spc="83">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altLang="ja-JP" sz="830"/>
          </a:p>
          <a:p>
            <a:pPr marL="171450" indent="-171450">
              <a:lnSpc>
                <a:spcPct val="150000"/>
              </a:lnSpc>
              <a:buFont typeface="システムフォント（レギュラー）"/>
              <a:buChar char="※"/>
            </a:pPr>
            <a:r>
              <a:rPr lang="en-US" altLang="ja-JP" sz="830" b="0" i="0" kern="0" spc="83">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a:t>2,000</a:t>
            </a:r>
            <a:r>
              <a:rPr lang="ja-JP" altLang="en-US"/>
              <a:t>万円以上</a:t>
            </a:r>
            <a:r>
              <a:rPr lang="en-US" altLang="ja-JP"/>
              <a:t>(※1</a:t>
            </a:r>
            <a:r>
              <a:rPr lang="ja-JP" altLang="en-US"/>
              <a:t>回</a:t>
            </a:r>
            <a:r>
              <a:rPr lang="en-US" altLang="ja-JP"/>
              <a:t>1</a:t>
            </a:r>
            <a:r>
              <a:rPr lang="ja-JP" altLang="en-US"/>
              <a:t>期間あたり</a:t>
            </a:r>
            <a:r>
              <a:rPr lang="en-US" altLang="ja-JP"/>
              <a:t>)</a:t>
            </a:r>
            <a:r>
              <a:rPr lang="ja-JP" altLang="en-US"/>
              <a:t>のご発注で態度変容調査を無償提供します。 </a:t>
            </a:r>
            <a:endParaRPr lang="en-US" altLang="ja-JP"/>
          </a:p>
          <a:p>
            <a:r>
              <a:rPr lang="en-US" altLang="ja-JP" sz="1000"/>
              <a:t>※</a:t>
            </a:r>
            <a:r>
              <a:rPr lang="ja-JP" altLang="en-US" sz="1000"/>
              <a:t>無償提供は</a:t>
            </a:r>
            <a:r>
              <a:rPr lang="en-US" altLang="ja-JP" sz="1000"/>
              <a:t>3</a:t>
            </a:r>
            <a:r>
              <a:rPr lang="ja-JP" altLang="en-US" sz="1000"/>
              <a:t>ヶ月の間に一回のみとし、弊社規定の調査票の内容を変更する場合には費用が発生する可能性があります</a:t>
            </a:r>
            <a:endParaRPr lang="en-US" altLang="ja-JP" sz="1000"/>
          </a:p>
        </p:txBody>
      </p:sp>
      <p:sp>
        <p:nvSpPr>
          <p:cNvPr id="23" name="テキスト ボックス 22">
            <a:extLst>
              <a:ext uri="{FF2B5EF4-FFF2-40B4-BE49-F238E27FC236}">
                <a16:creationId xmlns:a16="http://schemas.microsoft.com/office/drawing/2014/main" id="{B1DFD40F-C679-C73C-AD80-0D5ED48139AD}"/>
              </a:ext>
            </a:extLst>
          </p:cNvPr>
          <p:cNvSpPr txBox="1"/>
          <p:nvPr/>
        </p:nvSpPr>
        <p:spPr>
          <a:xfrm>
            <a:off x="5592028" y="1496367"/>
            <a:ext cx="5447448" cy="641201"/>
          </a:xfrm>
          <a:prstGeom prst="rect">
            <a:avLst/>
          </a:prstGeom>
          <a:noFill/>
        </p:spPr>
        <p:txBody>
          <a:bodyPr wrap="square">
            <a:spAutoFit/>
          </a:bodyPr>
          <a:lstStyle/>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8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弊社規定の調査票の内容から変更となる場合は、料金が変更となる場合があります</a:t>
            </a:r>
          </a:p>
        </p:txBody>
      </p:sp>
      <p:sp>
        <p:nvSpPr>
          <p:cNvPr id="108" name="Object63">
            <a:extLst>
              <a:ext uri="{FF2B5EF4-FFF2-40B4-BE49-F238E27FC236}">
                <a16:creationId xmlns:a16="http://schemas.microsoft.com/office/drawing/2014/main" id="{A3B7C520-226F-0EA8-1695-2C1C2DBF01AB}"/>
              </a:ext>
            </a:extLst>
          </p:cNvPr>
          <p:cNvSpPr/>
          <p:nvPr/>
        </p:nvSpPr>
        <p:spPr>
          <a:xfrm>
            <a:off x="2906365" y="3635275"/>
            <a:ext cx="9055591" cy="793679"/>
          </a:xfrm>
          <a:prstGeom prst="rect">
            <a:avLst/>
          </a:prstGeom>
          <a:noFill/>
          <a:ln/>
        </p:spPr>
        <p:txBody>
          <a:bodyPr wrap="square" lIns="0" tIns="0" rIns="0" bIns="0" rtlCol="0" anchor="ctr" anchorCtr="0">
            <a:spAutoFit/>
          </a:bodyPr>
          <a:lstStyle/>
          <a:p>
            <a:pPr marL="342900" indent="-342900">
              <a:lnSpc>
                <a:spcPts val="2100"/>
              </a:lnSpc>
              <a:buClr>
                <a:srgbClr val="A48C59"/>
              </a:buClr>
              <a:buFont typeface="Wingdings" pitchFamily="2" charset="2"/>
              <a:buChar char="u"/>
            </a:pPr>
            <a:r>
              <a:rPr lang="en-US" sz="2000" b="0" i="0" kern="0" spc="180">
                <a:solidFill>
                  <a:srgbClr val="02022E"/>
                </a:solidFill>
                <a:latin typeface="Noto Serif JP Regular" pitchFamily="34" charset="0"/>
                <a:ea typeface="Noto Serif JP Regular" pitchFamily="34" charset="-122"/>
                <a:cs typeface="Noto Serif JP Regular" pitchFamily="34" charset="-120"/>
              </a:rPr>
              <a:t>調査項目 </a:t>
            </a:r>
          </a:p>
          <a:p>
            <a:pPr>
              <a:lnSpc>
                <a:spcPts val="2100"/>
              </a:lnSpc>
            </a:pPr>
            <a:r>
              <a:rPr lang="en-US" altLang="ja-JP" sz="1500" b="0" i="0" kern="0" spc="120">
                <a:solidFill>
                  <a:srgbClr val="02022E"/>
                </a:solidFill>
                <a:latin typeface="Noto Serif JP Regular" pitchFamily="34" charset="0"/>
                <a:ea typeface="Noto Serif JP Regular" pitchFamily="34" charset="-122"/>
                <a:cs typeface="Noto Serif JP Regular" pitchFamily="34" charset="-120"/>
              </a:rPr>
              <a:t>ブランド認知度 | ブランド指標好感度、来店意向、推奨意向 | </a:t>
            </a:r>
            <a:r>
              <a:rPr lang="ja-JP" altLang="en-US" sz="1500" b="0" i="0" kern="0" spc="120">
                <a:solidFill>
                  <a:srgbClr val="02022E"/>
                </a:solidFill>
                <a:latin typeface="Noto Serif JP Regular" pitchFamily="34" charset="0"/>
                <a:ea typeface="Noto Serif JP Regular" pitchFamily="34" charset="-122"/>
                <a:cs typeface="Noto Serif JP Regular" pitchFamily="34" charset="-120"/>
              </a:rPr>
              <a:t>購入経路</a:t>
            </a:r>
            <a:r>
              <a:rPr lang="en-US" altLang="ja-JP" sz="1500" b="0" i="0" kern="0" spc="120">
                <a:solidFill>
                  <a:srgbClr val="02022E"/>
                </a:solidFill>
                <a:latin typeface="Noto Serif JP Regular" pitchFamily="34" charset="0"/>
                <a:ea typeface="Noto Serif JP Regular" pitchFamily="34" charset="-122"/>
                <a:cs typeface="Noto Serif JP Regular" pitchFamily="34" charset="-120"/>
              </a:rPr>
              <a:t> | </a:t>
            </a:r>
            <a:r>
              <a:rPr lang="ja-JP" altLang="en-US" sz="1500" b="0" i="0" kern="0" spc="120">
                <a:solidFill>
                  <a:srgbClr val="02022E"/>
                </a:solidFill>
                <a:latin typeface="Noto Serif JP Regular" pitchFamily="34" charset="0"/>
                <a:ea typeface="Noto Serif JP Regular" pitchFamily="34" charset="-122"/>
                <a:cs typeface="Noto Serif JP Regular" pitchFamily="34" charset="-120"/>
              </a:rPr>
              <a:t>広告認知率</a:t>
            </a:r>
            <a:r>
              <a:rPr lang="en-US" altLang="ja-JP" sz="1500" b="0" i="0" kern="0" spc="120">
                <a:solidFill>
                  <a:srgbClr val="02022E"/>
                </a:solidFill>
                <a:latin typeface="Noto Serif JP Regular" pitchFamily="34" charset="0"/>
                <a:ea typeface="Noto Serif JP Regular" pitchFamily="34" charset="-122"/>
                <a:cs typeface="Noto Serif JP Regular" pitchFamily="34" charset="-120"/>
              </a:rPr>
              <a:t> | </a:t>
            </a:r>
            <a:r>
              <a:rPr lang="ja-JP" altLang="en-US" sz="1500" b="0" i="0" kern="0" spc="12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altLang="ja-JP" sz="1500"/>
          </a:p>
        </p:txBody>
      </p:sp>
      <p:sp>
        <p:nvSpPr>
          <p:cNvPr id="109" name="Object64">
            <a:extLst>
              <a:ext uri="{FF2B5EF4-FFF2-40B4-BE49-F238E27FC236}">
                <a16:creationId xmlns:a16="http://schemas.microsoft.com/office/drawing/2014/main" id="{240F0F4F-E29E-A923-88F0-D5B84FB2244B}"/>
              </a:ext>
            </a:extLst>
          </p:cNvPr>
          <p:cNvSpPr/>
          <p:nvPr/>
        </p:nvSpPr>
        <p:spPr>
          <a:xfrm>
            <a:off x="2906365" y="2900851"/>
            <a:ext cx="3368154" cy="524374"/>
          </a:xfrm>
          <a:prstGeom prst="rect">
            <a:avLst/>
          </a:prstGeom>
          <a:noFill/>
          <a:ln/>
        </p:spPr>
        <p:txBody>
          <a:bodyPr wrap="square" lIns="0" tIns="0" rIns="0" bIns="0" rtlCol="0" anchor="ctr" anchorCtr="0">
            <a:spAutoFit/>
          </a:bodyPr>
          <a:lstStyle/>
          <a:p>
            <a:pPr marL="342900" indent="-342900">
              <a:lnSpc>
                <a:spcPts val="2100"/>
              </a:lnSpc>
              <a:buClr>
                <a:srgbClr val="A48C59"/>
              </a:buClr>
              <a:buFont typeface="Wingdings" pitchFamily="2" charset="2"/>
              <a:buChar char="u"/>
            </a:pPr>
            <a:r>
              <a:rPr lang="en-US" sz="2000" b="0" i="0" kern="0" spc="180" dirty="0" err="1">
                <a:solidFill>
                  <a:srgbClr val="02022E"/>
                </a:solidFill>
                <a:latin typeface="Noto Serif JP Regular" pitchFamily="34" charset="0"/>
                <a:ea typeface="Noto Serif JP Regular" pitchFamily="34" charset="-122"/>
                <a:cs typeface="Noto Serif JP Regular" pitchFamily="34" charset="-120"/>
              </a:rPr>
              <a:t>分析軸</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 </a:t>
            </a:r>
          </a:p>
          <a:p>
            <a:pPr>
              <a:lnSpc>
                <a:spcPts val="2100"/>
              </a:lnSpc>
            </a:pPr>
            <a:r>
              <a:rPr lang="en-US" altLang="ja-JP" sz="1500" b="0" i="0" kern="0" spc="120" dirty="0" err="1">
                <a:solidFill>
                  <a:srgbClr val="02022E"/>
                </a:solidFill>
                <a:latin typeface="Noto Serif JP Regular" pitchFamily="34" charset="0"/>
                <a:ea typeface="Noto Serif JP Regular" pitchFamily="34" charset="-122"/>
                <a:cs typeface="Noto Serif JP Regular" pitchFamily="34" charset="-120"/>
              </a:rPr>
              <a:t>非接触者</a:t>
            </a:r>
            <a:r>
              <a:rPr lang="en-US" altLang="ja-JP" sz="1500" b="0" i="0" kern="0" spc="120" dirty="0">
                <a:solidFill>
                  <a:srgbClr val="02022E"/>
                </a:solidFill>
                <a:latin typeface="Noto Serif JP Regular" pitchFamily="34" charset="0"/>
                <a:ea typeface="Noto Serif JP Regular" pitchFamily="34" charset="-122"/>
                <a:cs typeface="Noto Serif JP Regular" pitchFamily="34" charset="-120"/>
              </a:rPr>
              <a:t> | 接触者</a:t>
            </a:r>
            <a:endParaRPr lang="en-US" altLang="ja-JP" sz="1500" dirty="0"/>
          </a:p>
        </p:txBody>
      </p:sp>
      <p:pic>
        <p:nvPicPr>
          <p:cNvPr id="111" name="図 110" descr="ゲーム画面のスクリーンショット&#10;&#10;中程度の精度で自動的に生成された説明">
            <a:extLst>
              <a:ext uri="{FF2B5EF4-FFF2-40B4-BE49-F238E27FC236}">
                <a16:creationId xmlns:a16="http://schemas.microsoft.com/office/drawing/2014/main" id="{C3807300-39A3-8FEF-32BD-6D3C7EC78754}"/>
              </a:ext>
            </a:extLst>
          </p:cNvPr>
          <p:cNvPicPr>
            <a:picLocks noChangeAspect="1"/>
          </p:cNvPicPr>
          <p:nvPr/>
        </p:nvPicPr>
        <p:blipFill>
          <a:blip r:embed="rId43"/>
          <a:stretch>
            <a:fillRect/>
          </a:stretch>
        </p:blipFill>
        <p:spPr>
          <a:xfrm>
            <a:off x="2638925" y="1168400"/>
            <a:ext cx="2717800" cy="1193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5</a:t>
            </a:r>
            <a:endParaRPr lang="en-US"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20" name="Object 3" descr="preencoded.png">
            <a:extLst>
              <a:ext uri="{FF2B5EF4-FFF2-40B4-BE49-F238E27FC236}">
                <a16:creationId xmlns:a16="http://schemas.microsoft.com/office/drawing/2014/main" id="{A158D689-C2AD-C304-9B99-643BA0149E6C}"/>
              </a:ext>
            </a:extLst>
          </p:cNvPr>
          <p:cNvPicPr>
            <a:picLocks noChangeAspect="1"/>
          </p:cNvPicPr>
          <p:nvPr/>
        </p:nvPicPr>
        <p:blipFill>
          <a:blip r:embed="rId3"/>
          <a:srcRect/>
          <a:stretch/>
        </p:blipFill>
        <p:spPr>
          <a:xfrm>
            <a:off x="1794429" y="1366520"/>
            <a:ext cx="3076575" cy="238125"/>
          </a:xfrm>
          <a:prstGeom prst="rect">
            <a:avLst/>
          </a:prstGeom>
        </p:spPr>
      </p:pic>
      <p:pic>
        <p:nvPicPr>
          <p:cNvPr id="21" name="Object 4" descr="preencoded.png">
            <a:extLst>
              <a:ext uri="{FF2B5EF4-FFF2-40B4-BE49-F238E27FC236}">
                <a16:creationId xmlns:a16="http://schemas.microsoft.com/office/drawing/2014/main" id="{1E0036F4-CA16-2509-0E5D-B14E3C457154}"/>
              </a:ext>
            </a:extLst>
          </p:cNvPr>
          <p:cNvPicPr>
            <a:picLocks noChangeAspect="1"/>
          </p:cNvPicPr>
          <p:nvPr/>
        </p:nvPicPr>
        <p:blipFill>
          <a:blip r:embed="rId4"/>
          <a:srcRect/>
          <a:stretch/>
        </p:blipFill>
        <p:spPr>
          <a:xfrm>
            <a:off x="1537254" y="2357120"/>
            <a:ext cx="3667125" cy="2076450"/>
          </a:xfrm>
          <a:prstGeom prst="rect">
            <a:avLst/>
          </a:prstGeom>
        </p:spPr>
      </p:pic>
      <p:pic>
        <p:nvPicPr>
          <p:cNvPr id="43" name="Object 5" descr="preencoded.png">
            <a:extLst>
              <a:ext uri="{FF2B5EF4-FFF2-40B4-BE49-F238E27FC236}">
                <a16:creationId xmlns:a16="http://schemas.microsoft.com/office/drawing/2014/main" id="{A8EF5319-9187-81B8-E09C-48ADFA87264B}"/>
              </a:ext>
            </a:extLst>
          </p:cNvPr>
          <p:cNvPicPr>
            <a:picLocks noChangeAspect="1"/>
          </p:cNvPicPr>
          <p:nvPr/>
        </p:nvPicPr>
        <p:blipFill>
          <a:blip r:embed="rId5"/>
          <a:srcRect/>
          <a:stretch/>
        </p:blipFill>
        <p:spPr>
          <a:xfrm>
            <a:off x="7020679" y="2490470"/>
            <a:ext cx="3667125" cy="2085975"/>
          </a:xfrm>
          <a:prstGeom prst="rect">
            <a:avLst/>
          </a:prstGeom>
        </p:spPr>
      </p:pic>
      <p:pic>
        <p:nvPicPr>
          <p:cNvPr id="46" name="Object 6" descr="preencoded.png">
            <a:extLst>
              <a:ext uri="{FF2B5EF4-FFF2-40B4-BE49-F238E27FC236}">
                <a16:creationId xmlns:a16="http://schemas.microsoft.com/office/drawing/2014/main" id="{1E7B198C-9BE7-995B-6D29-EB928C33631F}"/>
              </a:ext>
            </a:extLst>
          </p:cNvPr>
          <p:cNvPicPr>
            <a:picLocks noChangeAspect="1"/>
          </p:cNvPicPr>
          <p:nvPr/>
        </p:nvPicPr>
        <p:blipFill>
          <a:blip r:embed="rId6"/>
          <a:srcRect/>
          <a:stretch/>
        </p:blipFill>
        <p:spPr>
          <a:xfrm>
            <a:off x="7062149" y="1366520"/>
            <a:ext cx="3619500" cy="238125"/>
          </a:xfrm>
          <a:prstGeom prst="rect">
            <a:avLst/>
          </a:prstGeom>
        </p:spPr>
      </p:pic>
      <p:pic>
        <p:nvPicPr>
          <p:cNvPr id="51" name="Object 17" descr="preencoded.png">
            <a:extLst>
              <a:ext uri="{FF2B5EF4-FFF2-40B4-BE49-F238E27FC236}">
                <a16:creationId xmlns:a16="http://schemas.microsoft.com/office/drawing/2014/main" id="{61E3F3AC-AC00-CB1B-67D8-911BF05832F7}"/>
              </a:ext>
            </a:extLst>
          </p:cNvPr>
          <p:cNvPicPr>
            <a:picLocks noChangeAspect="1"/>
          </p:cNvPicPr>
          <p:nvPr/>
        </p:nvPicPr>
        <p:blipFill>
          <a:blip r:embed="rId7"/>
          <a:srcRect/>
          <a:stretch/>
        </p:blipFill>
        <p:spPr>
          <a:xfrm>
            <a:off x="1522458" y="6638489"/>
            <a:ext cx="3667125" cy="2085975"/>
          </a:xfrm>
          <a:prstGeom prst="rect">
            <a:avLst/>
          </a:prstGeom>
        </p:spPr>
      </p:pic>
      <p:pic>
        <p:nvPicPr>
          <p:cNvPr id="52" name="Object 18" descr="preencoded.png">
            <a:extLst>
              <a:ext uri="{FF2B5EF4-FFF2-40B4-BE49-F238E27FC236}">
                <a16:creationId xmlns:a16="http://schemas.microsoft.com/office/drawing/2014/main" id="{279D7361-0985-7A05-5E43-24365970DB29}"/>
              </a:ext>
            </a:extLst>
          </p:cNvPr>
          <p:cNvPicPr>
            <a:picLocks noChangeAspect="1"/>
          </p:cNvPicPr>
          <p:nvPr/>
        </p:nvPicPr>
        <p:blipFill>
          <a:blip r:embed="rId8"/>
          <a:srcRect/>
          <a:stretch/>
        </p:blipFill>
        <p:spPr>
          <a:xfrm>
            <a:off x="7018386" y="6705600"/>
            <a:ext cx="3667125" cy="2057400"/>
          </a:xfrm>
          <a:prstGeom prst="rect">
            <a:avLst/>
          </a:prstGeom>
        </p:spPr>
      </p:pic>
      <p:pic>
        <p:nvPicPr>
          <p:cNvPr id="53" name="Object 21" descr="preencoded.png">
            <a:extLst>
              <a:ext uri="{FF2B5EF4-FFF2-40B4-BE49-F238E27FC236}">
                <a16:creationId xmlns:a16="http://schemas.microsoft.com/office/drawing/2014/main" id="{DD69F96A-31B5-1C0A-85F3-1F29219E2F62}"/>
              </a:ext>
            </a:extLst>
          </p:cNvPr>
          <p:cNvPicPr>
            <a:picLocks noChangeAspect="1"/>
          </p:cNvPicPr>
          <p:nvPr/>
        </p:nvPicPr>
        <p:blipFill>
          <a:blip r:embed="rId9"/>
          <a:srcRect/>
          <a:stretch/>
        </p:blipFill>
        <p:spPr>
          <a:xfrm>
            <a:off x="7589886" y="5619750"/>
            <a:ext cx="2524125" cy="438150"/>
          </a:xfrm>
          <a:prstGeom prst="rect">
            <a:avLst/>
          </a:prstGeom>
        </p:spPr>
      </p:pic>
      <p:pic>
        <p:nvPicPr>
          <p:cNvPr id="54" name="Object 22" descr="preencoded.png">
            <a:extLst>
              <a:ext uri="{FF2B5EF4-FFF2-40B4-BE49-F238E27FC236}">
                <a16:creationId xmlns:a16="http://schemas.microsoft.com/office/drawing/2014/main" id="{A555AD46-85FB-4159-5176-88B6FC051D06}"/>
              </a:ext>
            </a:extLst>
          </p:cNvPr>
          <p:cNvPicPr>
            <a:picLocks noChangeAspect="1"/>
          </p:cNvPicPr>
          <p:nvPr/>
        </p:nvPicPr>
        <p:blipFill>
          <a:blip r:embed="rId10"/>
          <a:srcRect/>
          <a:stretch/>
        </p:blipFill>
        <p:spPr>
          <a:xfrm>
            <a:off x="1579496" y="5829300"/>
            <a:ext cx="3543300" cy="180975"/>
          </a:xfrm>
          <a:prstGeom prst="rect">
            <a:avLst/>
          </a:prstGeom>
        </p:spPr>
      </p:pic>
      <p:sp>
        <p:nvSpPr>
          <p:cNvPr id="55" name="Object26">
            <a:extLst>
              <a:ext uri="{FF2B5EF4-FFF2-40B4-BE49-F238E27FC236}">
                <a16:creationId xmlns:a16="http://schemas.microsoft.com/office/drawing/2014/main" id="{7E8561FF-6CC9-7250-9A61-6E405461018E}"/>
              </a:ext>
            </a:extLst>
          </p:cNvPr>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a:solidFill>
                <a:srgbClr val="02022E"/>
              </a:solidFill>
            </a:endParaRPr>
          </a:p>
        </p:txBody>
      </p:sp>
      <p:sp>
        <p:nvSpPr>
          <p:cNvPr id="56" name="Object28">
            <a:extLst>
              <a:ext uri="{FF2B5EF4-FFF2-40B4-BE49-F238E27FC236}">
                <a16:creationId xmlns:a16="http://schemas.microsoft.com/office/drawing/2014/main" id="{1E938B8A-7E2A-9B58-D88B-65DBB7DB2BB5}"/>
              </a:ext>
            </a:extLst>
          </p:cNvPr>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a:solidFill>
                <a:srgbClr val="02022E"/>
              </a:solidFill>
            </a:endParaRPr>
          </a:p>
        </p:txBody>
      </p:sp>
      <p:sp>
        <p:nvSpPr>
          <p:cNvPr id="57" name="Object37">
            <a:extLst>
              <a:ext uri="{FF2B5EF4-FFF2-40B4-BE49-F238E27FC236}">
                <a16:creationId xmlns:a16="http://schemas.microsoft.com/office/drawing/2014/main" id="{5CDC51E9-CDA8-5C6C-433F-42323FD7A793}"/>
              </a:ext>
            </a:extLst>
          </p:cNvPr>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a:solidFill>
                <a:srgbClr val="02022E"/>
              </a:solidFill>
              <a:latin typeface="Noto Serif JP Medium" pitchFamily="34" charset="0"/>
              <a:ea typeface="Noto Serif JP Medium" pitchFamily="34" charset="-122"/>
              <a:cs typeface="Noto Serif JP Medium" pitchFamily="34" charset="-120"/>
            </a:endParaRPr>
          </a:p>
        </p:txBody>
      </p:sp>
      <p:sp>
        <p:nvSpPr>
          <p:cNvPr id="58" name="Object38">
            <a:extLst>
              <a:ext uri="{FF2B5EF4-FFF2-40B4-BE49-F238E27FC236}">
                <a16:creationId xmlns:a16="http://schemas.microsoft.com/office/drawing/2014/main" id="{A76E0E9F-8F97-39EB-037F-436D522F8134}"/>
              </a:ext>
            </a:extLst>
          </p:cNvPr>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a:solidFill>
                <a:srgbClr val="02022E"/>
              </a:solidFill>
            </a:endParaRPr>
          </a:p>
        </p:txBody>
      </p:sp>
      <p:sp>
        <p:nvSpPr>
          <p:cNvPr id="59" name="Object39">
            <a:extLst>
              <a:ext uri="{FF2B5EF4-FFF2-40B4-BE49-F238E27FC236}">
                <a16:creationId xmlns:a16="http://schemas.microsoft.com/office/drawing/2014/main" id="{DDA5B2BD-2D16-99E4-6DC3-7B0250DB0CD7}"/>
              </a:ext>
            </a:extLst>
          </p:cNvPr>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a:solidFill>
                <a:srgbClr val="02022E"/>
              </a:solidFill>
            </a:endParaRPr>
          </a:p>
        </p:txBody>
      </p:sp>
      <p:sp>
        <p:nvSpPr>
          <p:cNvPr id="60" name="Object40">
            <a:extLst>
              <a:ext uri="{FF2B5EF4-FFF2-40B4-BE49-F238E27FC236}">
                <a16:creationId xmlns:a16="http://schemas.microsoft.com/office/drawing/2014/main" id="{577ACD7E-3F79-0038-F689-4EBDB08724D4}"/>
              </a:ext>
            </a:extLst>
          </p:cNvPr>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a:solidFill>
                <a:srgbClr val="02022E"/>
              </a:solidFill>
            </a:endParaRPr>
          </a:p>
        </p:txBody>
      </p:sp>
      <p:sp>
        <p:nvSpPr>
          <p:cNvPr id="61" name="Object41">
            <a:extLst>
              <a:ext uri="{FF2B5EF4-FFF2-40B4-BE49-F238E27FC236}">
                <a16:creationId xmlns:a16="http://schemas.microsoft.com/office/drawing/2014/main" id="{5DA4ABA5-678F-FFEF-6B52-26C7198AE7B5}"/>
              </a:ext>
            </a:extLst>
          </p:cNvPr>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a:p>
        </p:txBody>
      </p:sp>
      <p:sp>
        <p:nvSpPr>
          <p:cNvPr id="62" name="Object30">
            <a:extLst>
              <a:ext uri="{FF2B5EF4-FFF2-40B4-BE49-F238E27FC236}">
                <a16:creationId xmlns:a16="http://schemas.microsoft.com/office/drawing/2014/main" id="{2C9CD3F9-B45F-0097-586F-5412A3E7EC20}"/>
              </a:ext>
            </a:extLst>
          </p:cNvPr>
          <p:cNvSpPr/>
          <p:nvPr/>
        </p:nvSpPr>
        <p:spPr>
          <a:xfrm>
            <a:off x="1537254" y="4478585"/>
            <a:ext cx="3910070" cy="1010277"/>
          </a:xfrm>
          <a:prstGeom prst="rect">
            <a:avLst/>
          </a:prstGeom>
          <a:noFill/>
          <a:ln/>
        </p:spPr>
        <p:txBody>
          <a:bodyPr wrap="square" lIns="0" tIns="0" rIns="0" bIns="0" rtlCol="0" anchor="ctr" anchorCtr="0">
            <a:spAutoFit/>
          </a:bodyPr>
          <a:lstStyle/>
          <a:p>
            <a:pPr>
              <a:lnSpc>
                <a:spcPct val="150000"/>
              </a:lnSpc>
            </a:pPr>
            <a:r>
              <a:rPr lang="en-US" altLang="ja-JP" sz="800" b="0" i="0" kern="0" spc="9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p>
          <a:p>
            <a:pPr>
              <a:lnSpc>
                <a:spcPct val="150000"/>
              </a:lnSpc>
            </a:pPr>
            <a:endParaRPr lang="en-US" altLang="ja-JP" sz="800"/>
          </a:p>
          <a:p>
            <a:pPr>
              <a:lnSpc>
                <a:spcPct val="150000"/>
              </a:lnSpc>
            </a:pPr>
            <a:r>
              <a:rPr lang="en-US" sz="1050" b="0" i="0" kern="0" spc="105">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050" b="0" i="0" kern="0" spc="105">
                <a:solidFill>
                  <a:srgbClr val="02022E"/>
                </a:solidFill>
                <a:latin typeface="Noto Serif JP Medium" pitchFamily="34" charset="0"/>
                <a:ea typeface="Noto Serif JP Medium" pitchFamily="34" charset="-122"/>
                <a:cs typeface="Noto Serif JP Medium" pitchFamily="34" charset="-120"/>
              </a:rPr>
              <a:t> </a:t>
            </a:r>
            <a:r>
              <a:rPr lang="en-US" altLang="ja-JP" sz="1050">
                <a:solidFill>
                  <a:srgbClr val="02022E"/>
                </a:solidFill>
                <a:latin typeface="Noto Serif JP" panose="02020400000000000000" pitchFamily="18" charset="-128"/>
                <a:ea typeface="Noto Serif JP" panose="02020400000000000000" pitchFamily="18" charset="-128"/>
                <a:hlinkClick r:id="rId11">
                  <a:extLst>
                    <a:ext uri="{A12FA001-AC4F-418D-AE19-62706E023703}">
                      <ahyp:hlinkClr xmlns:ahyp="http://schemas.microsoft.com/office/drawing/2018/hyperlinkcolor" val="tx"/>
                    </a:ext>
                  </a:extLst>
                </a:hlinkClick>
              </a:rPr>
              <a:t>https://www.youtube.com/watch?v=RRbAWsK1TPM</a:t>
            </a:r>
            <a:endParaRPr lang="en-US" altLang="ja-JP" sz="1050">
              <a:solidFill>
                <a:srgbClr val="02022E"/>
              </a:solidFill>
              <a:latin typeface="Noto Serif JP" panose="02020400000000000000" pitchFamily="18" charset="-128"/>
              <a:ea typeface="Noto Serif JP" panose="02020400000000000000" pitchFamily="18" charset="-128"/>
            </a:endParaRPr>
          </a:p>
        </p:txBody>
      </p:sp>
      <p:pic>
        <p:nvPicPr>
          <p:cNvPr id="63" name="図 24" descr="ワインボトルとワイングラス&#10;&#10;説明は自動で生成されたものです">
            <a:extLst>
              <a:ext uri="{FF2B5EF4-FFF2-40B4-BE49-F238E27FC236}">
                <a16:creationId xmlns:a16="http://schemas.microsoft.com/office/drawing/2014/main" id="{B0DFC3EB-5FE8-9594-3214-5F8B2FF23F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64" name="図 20">
            <a:extLst>
              <a:ext uri="{FF2B5EF4-FFF2-40B4-BE49-F238E27FC236}">
                <a16:creationId xmlns:a16="http://schemas.microsoft.com/office/drawing/2014/main" id="{E75BCEEA-7557-41A0-637C-9E7D89116CD8}"/>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1904976" y="7086075"/>
            <a:ext cx="1185942" cy="35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図 35">
            <a:extLst>
              <a:ext uri="{FF2B5EF4-FFF2-40B4-BE49-F238E27FC236}">
                <a16:creationId xmlns:a16="http://schemas.microsoft.com/office/drawing/2014/main" id="{35E25FC3-2102-A54D-EA6F-4356816B7D4D}"/>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3404331" y="7132494"/>
            <a:ext cx="1684948" cy="30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図 39">
            <a:extLst>
              <a:ext uri="{FF2B5EF4-FFF2-40B4-BE49-F238E27FC236}">
                <a16:creationId xmlns:a16="http://schemas.microsoft.com/office/drawing/2014/main" id="{1D59B61E-B79F-B42A-3DEB-6B04D0476DC4}"/>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5385718" y="7018963"/>
            <a:ext cx="1843687" cy="4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図 3">
            <a:extLst>
              <a:ext uri="{FF2B5EF4-FFF2-40B4-BE49-F238E27FC236}">
                <a16:creationId xmlns:a16="http://schemas.microsoft.com/office/drawing/2014/main" id="{09F9F9F7-280B-1B74-B8E3-5D10E45F59B7}"/>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3639786" y="8025909"/>
            <a:ext cx="1412909" cy="25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図 5" descr="物体 が含まれている画像&#10;&#10;自動的に生成された説明">
            <a:extLst>
              <a:ext uri="{FF2B5EF4-FFF2-40B4-BE49-F238E27FC236}">
                <a16:creationId xmlns:a16="http://schemas.microsoft.com/office/drawing/2014/main" id="{6E030D25-47E1-F59E-EF5B-391B43B2B64B}"/>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5565248" y="7881084"/>
            <a:ext cx="1412910"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図 68">
            <a:extLst>
              <a:ext uri="{FF2B5EF4-FFF2-40B4-BE49-F238E27FC236}">
                <a16:creationId xmlns:a16="http://schemas.microsoft.com/office/drawing/2014/main" id="{485C85FB-CF46-C1A2-9095-7D2A835CB4D1}"/>
              </a:ext>
            </a:extLst>
          </p:cNvPr>
          <p:cNvPicPr>
            <a:picLocks noChangeAspect="1"/>
          </p:cNvPicPr>
          <p:nvPr/>
        </p:nvPicPr>
        <p:blipFill>
          <a:blip r:embed="rId18"/>
          <a:stretch>
            <a:fillRect/>
          </a:stretch>
        </p:blipFill>
        <p:spPr>
          <a:xfrm>
            <a:off x="11723573" y="7996767"/>
            <a:ext cx="1548748" cy="259597"/>
          </a:xfrm>
          <a:prstGeom prst="rect">
            <a:avLst/>
          </a:prstGeom>
        </p:spPr>
      </p:pic>
      <p:sp>
        <p:nvSpPr>
          <p:cNvPr id="70" name="Object30">
            <a:extLst>
              <a:ext uri="{FF2B5EF4-FFF2-40B4-BE49-F238E27FC236}">
                <a16:creationId xmlns:a16="http://schemas.microsoft.com/office/drawing/2014/main" id="{478D72F0-4842-560D-D8A3-0FA4E5F56824}"/>
              </a:ext>
            </a:extLst>
          </p:cNvPr>
          <p:cNvSpPr/>
          <p:nvPr/>
        </p:nvSpPr>
        <p:spPr>
          <a:xfrm>
            <a:off x="7018386" y="4700270"/>
            <a:ext cx="3910070" cy="456279"/>
          </a:xfrm>
          <a:prstGeom prst="rect">
            <a:avLst/>
          </a:prstGeom>
          <a:noFill/>
          <a:ln/>
        </p:spPr>
        <p:txBody>
          <a:bodyPr wrap="square" lIns="0" tIns="0" rIns="0" bIns="0" rtlCol="0" anchor="ctr" anchorCtr="0">
            <a:spAutoFit/>
          </a:bodyPr>
          <a:lstStyle/>
          <a:p>
            <a:pPr>
              <a:lnSpc>
                <a:spcPct val="150000"/>
              </a:lnSpc>
            </a:pPr>
            <a:r>
              <a:rPr lang="en-US" sz="1050" b="0" i="0" kern="0" spc="105">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050" b="0" i="0" kern="0" spc="105">
                <a:solidFill>
                  <a:srgbClr val="02022E"/>
                </a:solidFill>
                <a:latin typeface="Noto Serif JP Medium" pitchFamily="34" charset="0"/>
                <a:ea typeface="Noto Serif JP Medium" pitchFamily="34" charset="-122"/>
                <a:cs typeface="Noto Serif JP Medium" pitchFamily="34" charset="-120"/>
              </a:rPr>
              <a:t> </a:t>
            </a:r>
          </a:p>
          <a:p>
            <a:pPr>
              <a:lnSpc>
                <a:spcPct val="150000"/>
              </a:lnSpc>
            </a:pPr>
            <a:r>
              <a:rPr lang="en-US" altLang="ja-JP" sz="1050">
                <a:solidFill>
                  <a:srgbClr val="02022E"/>
                </a:solidFill>
                <a:latin typeface="Noto Serif JP" panose="02020400000000000000" pitchFamily="18" charset="-128"/>
                <a:ea typeface="Noto Serif JP" panose="02020400000000000000" pitchFamily="18" charset="-128"/>
                <a:hlinkClick r:id="rId11">
                  <a:extLst>
                    <a:ext uri="{A12FA001-AC4F-418D-AE19-62706E023703}">
                      <ahyp:hlinkClr xmlns:ahyp="http://schemas.microsoft.com/office/drawing/2018/hyperlinkcolor" val="tx"/>
                    </a:ext>
                  </a:extLst>
                </a:hlinkClick>
              </a:rPr>
              <a:t>h</a:t>
            </a:r>
            <a:r>
              <a:rPr lang="en-US" altLang="ja-JP" sz="1050">
                <a:solidFill>
                  <a:srgbClr val="02022E"/>
                </a:solidFill>
                <a:latin typeface="Noto Serif JP" panose="02020400000000000000" pitchFamily="18" charset="-128"/>
                <a:ea typeface="Noto Serif JP" panose="02020400000000000000" pitchFamily="18" charset="-128"/>
              </a:rPr>
              <a:t>ttps</a:t>
            </a:r>
            <a:r>
              <a:rPr lang="en-US" altLang="ja-JP" sz="1050">
                <a:solidFill>
                  <a:srgbClr val="02022E"/>
                </a:solidFill>
                <a:latin typeface="Noto Serif JP" panose="02020400000000000000" pitchFamily="18" charset="-128"/>
                <a:ea typeface="Noto Serif JP" panose="02020400000000000000" pitchFamily="18" charset="-128"/>
                <a:hlinkClick r:id="rId19">
                  <a:extLst>
                    <a:ext uri="{A12FA001-AC4F-418D-AE19-62706E023703}">
                      <ahyp:hlinkClr xmlns:ahyp="http://schemas.microsoft.com/office/drawing/2018/hyperlinkcolor" val="tx"/>
                    </a:ext>
                  </a:extLst>
                </a:hlinkClick>
              </a:rPr>
              <a:t>://www.youtube.com/watch?v=Pvp3hFqcUgQ</a:t>
            </a:r>
            <a:endParaRPr lang="en-US" altLang="ja-JP" sz="1050">
              <a:solidFill>
                <a:srgbClr val="02022E"/>
              </a:solidFill>
              <a:latin typeface="Noto Serif JP" panose="02020400000000000000" pitchFamily="18" charset="-128"/>
              <a:ea typeface="Noto Serif JP" panose="02020400000000000000" pitchFamily="18" charset="-128"/>
            </a:endParaRPr>
          </a:p>
        </p:txBody>
      </p:sp>
      <p:sp>
        <p:nvSpPr>
          <p:cNvPr id="71" name="Object30">
            <a:extLst>
              <a:ext uri="{FF2B5EF4-FFF2-40B4-BE49-F238E27FC236}">
                <a16:creationId xmlns:a16="http://schemas.microsoft.com/office/drawing/2014/main" id="{977E6834-2073-B900-01BB-EFAE1698D59A}"/>
              </a:ext>
            </a:extLst>
          </p:cNvPr>
          <p:cNvSpPr/>
          <p:nvPr/>
        </p:nvSpPr>
        <p:spPr>
          <a:xfrm>
            <a:off x="12252223" y="4700953"/>
            <a:ext cx="3910070" cy="565539"/>
          </a:xfrm>
          <a:prstGeom prst="rect">
            <a:avLst/>
          </a:prstGeom>
          <a:noFill/>
          <a:ln/>
        </p:spPr>
        <p:txBody>
          <a:bodyPr wrap="square" lIns="0" tIns="0" rIns="0" bIns="0" rtlCol="0" anchor="ctr" anchorCtr="0">
            <a:spAutoFit/>
          </a:bodyPr>
          <a:lstStyle/>
          <a:p>
            <a:pPr>
              <a:lnSpc>
                <a:spcPct val="150000"/>
              </a:lnSpc>
            </a:pPr>
            <a:r>
              <a:rPr lang="en-US" sz="1050" b="0" i="0" kern="0" spc="105">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050" b="0" i="0" kern="0" spc="105">
                <a:solidFill>
                  <a:srgbClr val="02022E"/>
                </a:solidFill>
                <a:latin typeface="Noto Serif JP Medium" pitchFamily="34" charset="0"/>
                <a:ea typeface="Noto Serif JP Medium" pitchFamily="34" charset="-122"/>
                <a:cs typeface="Noto Serif JP Medium" pitchFamily="34" charset="-120"/>
              </a:rPr>
              <a:t> </a:t>
            </a:r>
          </a:p>
          <a:p>
            <a:r>
              <a:rPr lang="en-US" altLang="ja-JP" sz="1050">
                <a:solidFill>
                  <a:srgbClr val="02022E"/>
                </a:solidFill>
                <a:latin typeface="Noto Serif JP" panose="02020400000000000000" pitchFamily="18" charset="-128"/>
                <a:ea typeface="Noto Serif JP" panose="02020400000000000000" pitchFamily="18" charset="-128"/>
                <a:hlinkClick r:id="rId20">
                  <a:extLst>
                    <a:ext uri="{A12FA001-AC4F-418D-AE19-62706E023703}">
                      <ahyp:hlinkClr xmlns:ahyp="http://schemas.microsoft.com/office/drawing/2018/hyperlinkcolor" val="tx"/>
                    </a:ext>
                  </a:extLst>
                </a:hlinkClick>
              </a:rPr>
              <a:t>https://www.youtube.com/playlist?list=PLuaORKmkq7ANegPuFW2HbEtVlrF3s7IiG</a:t>
            </a:r>
            <a:endParaRPr lang="en-US" altLang="ja-JP" sz="1050">
              <a:solidFill>
                <a:srgbClr val="02022E"/>
              </a:solidFill>
              <a:latin typeface="Noto Serif JP" panose="02020400000000000000" pitchFamily="18" charset="-128"/>
              <a:ea typeface="Noto Serif JP" panose="02020400000000000000" pitchFamily="18" charset="-128"/>
            </a:endParaRPr>
          </a:p>
        </p:txBody>
      </p:sp>
      <p:sp>
        <p:nvSpPr>
          <p:cNvPr id="72" name="Object30">
            <a:extLst>
              <a:ext uri="{FF2B5EF4-FFF2-40B4-BE49-F238E27FC236}">
                <a16:creationId xmlns:a16="http://schemas.microsoft.com/office/drawing/2014/main" id="{0287417C-851E-CB7D-FDE4-698D2FDD3223}"/>
              </a:ext>
            </a:extLst>
          </p:cNvPr>
          <p:cNvSpPr/>
          <p:nvPr/>
        </p:nvSpPr>
        <p:spPr>
          <a:xfrm>
            <a:off x="1522458" y="8877760"/>
            <a:ext cx="3910070" cy="456279"/>
          </a:xfrm>
          <a:prstGeom prst="rect">
            <a:avLst/>
          </a:prstGeom>
          <a:noFill/>
          <a:ln/>
        </p:spPr>
        <p:txBody>
          <a:bodyPr wrap="square" lIns="0" tIns="0" rIns="0" bIns="0" rtlCol="0" anchor="ctr" anchorCtr="0">
            <a:spAutoFit/>
          </a:bodyPr>
          <a:lstStyle/>
          <a:p>
            <a:pPr>
              <a:lnSpc>
                <a:spcPct val="150000"/>
              </a:lnSpc>
            </a:pPr>
            <a:r>
              <a:rPr lang="en-US" sz="1050" b="0" i="0" kern="0" spc="105">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050" b="0" i="0" kern="0" spc="105">
                <a:solidFill>
                  <a:srgbClr val="02022E"/>
                </a:solidFill>
                <a:latin typeface="Noto Serif JP Medium" pitchFamily="34" charset="0"/>
                <a:ea typeface="Noto Serif JP Medium" pitchFamily="34" charset="-122"/>
                <a:cs typeface="Noto Serif JP Medium" pitchFamily="34" charset="-120"/>
              </a:rPr>
              <a:t> </a:t>
            </a:r>
          </a:p>
          <a:p>
            <a:pPr>
              <a:lnSpc>
                <a:spcPct val="150000"/>
              </a:lnSpc>
            </a:pPr>
            <a:r>
              <a:rPr lang="en-US" altLang="ja-JP" sz="1050" kern="0" spc="105">
                <a:solidFill>
                  <a:srgbClr val="02022E"/>
                </a:solidFill>
                <a:latin typeface="Noto Serif JP Medium" pitchFamily="34" charset="0"/>
                <a:ea typeface="Noto Serif JP Medium" pitchFamily="34" charset="-122"/>
                <a:hlinkClick r:id="rId21">
                  <a:extLst>
                    <a:ext uri="{A12FA001-AC4F-418D-AE19-62706E023703}">
                      <ahyp:hlinkClr xmlns:ahyp="http://schemas.microsoft.com/office/drawing/2018/hyperlinkcolor" val="tx"/>
                    </a:ext>
                  </a:extLst>
                </a:hlinkClick>
              </a:rPr>
              <a:t>https://youtu.be/UXbCfTsXlTE</a:t>
            </a:r>
            <a:endParaRPr lang="en-US" altLang="ja-JP" sz="1050" kern="0" spc="105">
              <a:solidFill>
                <a:srgbClr val="02022E"/>
              </a:solidFill>
              <a:latin typeface="Noto Serif JP Medium" pitchFamily="34" charset="0"/>
              <a:ea typeface="Noto Serif JP Medium" pitchFamily="34" charset="-122"/>
            </a:endParaRPr>
          </a:p>
        </p:txBody>
      </p:sp>
      <p:sp>
        <p:nvSpPr>
          <p:cNvPr id="73" name="Object30">
            <a:extLst>
              <a:ext uri="{FF2B5EF4-FFF2-40B4-BE49-F238E27FC236}">
                <a16:creationId xmlns:a16="http://schemas.microsoft.com/office/drawing/2014/main" id="{7F54A9EE-4D6A-C0F4-1F63-ED0A71BB5494}"/>
              </a:ext>
            </a:extLst>
          </p:cNvPr>
          <p:cNvSpPr/>
          <p:nvPr/>
        </p:nvSpPr>
        <p:spPr>
          <a:xfrm>
            <a:off x="7018386" y="8877759"/>
            <a:ext cx="3910070" cy="456279"/>
          </a:xfrm>
          <a:prstGeom prst="rect">
            <a:avLst/>
          </a:prstGeom>
          <a:noFill/>
          <a:ln/>
        </p:spPr>
        <p:txBody>
          <a:bodyPr wrap="square" lIns="0" tIns="0" rIns="0" bIns="0" rtlCol="0" anchor="ctr" anchorCtr="0">
            <a:spAutoFit/>
          </a:bodyPr>
          <a:lstStyle/>
          <a:p>
            <a:pPr>
              <a:lnSpc>
                <a:spcPct val="150000"/>
              </a:lnSpc>
            </a:pPr>
            <a:r>
              <a:rPr lang="en-US" sz="1050" b="0" i="0" kern="0" spc="105">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050" b="0" i="0" kern="0" spc="105">
                <a:solidFill>
                  <a:srgbClr val="02022E"/>
                </a:solidFill>
                <a:latin typeface="Noto Serif JP Medium" pitchFamily="34" charset="0"/>
                <a:ea typeface="Noto Serif JP Medium" pitchFamily="34" charset="-122"/>
                <a:cs typeface="Noto Serif JP Medium" pitchFamily="34" charset="-120"/>
              </a:rPr>
              <a:t> </a:t>
            </a:r>
          </a:p>
          <a:p>
            <a:pPr>
              <a:lnSpc>
                <a:spcPct val="150000"/>
              </a:lnSpc>
            </a:pPr>
            <a:r>
              <a:rPr lang="en-US" altLang="ja-JP" sz="1050" kern="0" spc="105">
                <a:solidFill>
                  <a:srgbClr val="02022E"/>
                </a:solidFill>
                <a:latin typeface="Noto Serif JP Medium" pitchFamily="34" charset="0"/>
                <a:ea typeface="Noto Serif JP Medium" pitchFamily="34" charset="-122"/>
                <a:hlinkClick r:id="rId22">
                  <a:extLst>
                    <a:ext uri="{A12FA001-AC4F-418D-AE19-62706E023703}">
                      <ahyp:hlinkClr xmlns:ahyp="http://schemas.microsoft.com/office/drawing/2018/hyperlinkcolor" val="tx"/>
                    </a:ext>
                  </a:extLst>
                </a:hlinkClick>
              </a:rPr>
              <a:t>https://youtu.be/b_HmsTsG4bM</a:t>
            </a:r>
            <a:endParaRPr lang="en-US" altLang="ja-JP" sz="1050" kern="0" spc="105">
              <a:solidFill>
                <a:srgbClr val="02022E"/>
              </a:solidFill>
              <a:latin typeface="Noto Serif JP Medium" pitchFamily="34" charset="0"/>
              <a:ea typeface="Noto Serif JP Medium" pitchFamily="34" charset="-122"/>
            </a:endParaRPr>
          </a:p>
        </p:txBody>
      </p:sp>
      <p:pic>
        <p:nvPicPr>
          <p:cNvPr id="2" name="Object 16" descr="preencoded.png">
            <a:extLst>
              <a:ext uri="{FF2B5EF4-FFF2-40B4-BE49-F238E27FC236}">
                <a16:creationId xmlns:a16="http://schemas.microsoft.com/office/drawing/2014/main" id="{5389C635-4552-3F9C-CFA2-A3D1C05DAC3D}"/>
              </a:ext>
            </a:extLst>
          </p:cNvPr>
          <p:cNvPicPr>
            <a:picLocks noChangeAspect="1"/>
          </p:cNvPicPr>
          <p:nvPr/>
        </p:nvPicPr>
        <p:blipFill>
          <a:blip r:embed="rId23"/>
          <a:srcRect/>
          <a:stretch/>
        </p:blipFill>
        <p:spPr>
          <a:xfrm>
            <a:off x="13289054" y="1290320"/>
            <a:ext cx="1800225" cy="4572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5732826"/>
            <a:ext cx="12715875" cy="400050"/>
          </a:xfrm>
          <a:prstGeom prst="rect">
            <a:avLst/>
          </a:prstGeom>
        </p:spPr>
      </p:pic>
      <p:pic>
        <p:nvPicPr>
          <p:cNvPr id="19" name="Object 1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70" name="Object69"/>
          <p:cNvSpPr/>
          <p:nvPr/>
        </p:nvSpPr>
        <p:spPr>
          <a:xfrm>
            <a:off x="5675514" y="5796817"/>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配信開始</a:t>
            </a:r>
            <a:endParaRPr lang="en-US">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2" name="Object91"/>
          <p:cNvSpPr/>
          <p:nvPr/>
        </p:nvSpPr>
        <p:spPr>
          <a:xfrm>
            <a:off x="7791449" y="2475593"/>
            <a:ext cx="5316413" cy="3349532"/>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a:t>
            </a:r>
            <a:r>
              <a:rPr lang="es-ES" altLang="ja-JP" dirty="0" err="1"/>
              <a:t>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4" name="Object52">
            <a:extLst>
              <a:ext uri="{FF2B5EF4-FFF2-40B4-BE49-F238E27FC236}">
                <a16:creationId xmlns:a16="http://schemas.microsoft.com/office/drawing/2014/main" id="{0F2B604B-2232-D982-AA42-B1FCA156C4C1}"/>
              </a:ext>
            </a:extLst>
          </p:cNvPr>
          <p:cNvSpPr/>
          <p:nvPr/>
        </p:nvSpPr>
        <p:spPr>
          <a:xfrm>
            <a:off x="4902415" y="6415966"/>
            <a:ext cx="7995275" cy="3001785"/>
          </a:xfrm>
          <a:prstGeom prst="rect">
            <a:avLst/>
          </a:prstGeom>
          <a:noFill/>
          <a:ln/>
        </p:spPr>
        <p:txBody>
          <a:bodyPr wrap="square" lIns="0" tIns="0" rIns="0" bIns="0" rtlCol="0" anchor="t" anchorCtr="0">
            <a:spAutoFit/>
          </a:bodyPr>
          <a:lstStyle/>
          <a:p>
            <a:pPr>
              <a:lnSpc>
                <a:spcPct val="15000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4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Arial" panose="020B0604020202020204" pitchFamily="34" charset="0"/>
              <a:buChar char="•"/>
            </a:pPr>
            <a:r>
              <a:rPr lang="en-US" sz="900" b="0" i="0" kern="0" spc="90" dirty="0" err="1">
                <a:solidFill>
                  <a:srgbClr val="34363D"/>
                </a:solidFill>
                <a:latin typeface="Noto Sans JP Light" pitchFamily="34" charset="0"/>
                <a:ea typeface="Noto Sans JP Light" pitchFamily="34" charset="-122"/>
                <a:cs typeface="Noto Sans JP Light" pitchFamily="34" charset="-120"/>
              </a:rPr>
              <a:t>アスペクト比の編集は承っておりません</a:t>
            </a:r>
            <a:r>
              <a:rPr lang="en-US" sz="900" b="0" i="0" kern="0" spc="90" dirty="0">
                <a:solidFill>
                  <a:srgbClr val="34363D"/>
                </a:solidFill>
                <a:latin typeface="Noto Sans JP Light" pitchFamily="34" charset="0"/>
                <a:ea typeface="Noto Sans JP Light" pitchFamily="34" charset="-122"/>
                <a:cs typeface="Noto Sans JP Light" pitchFamily="34" charset="-120"/>
              </a:rPr>
              <a:t>(16：9のみ)</a:t>
            </a:r>
          </a:p>
          <a:p>
            <a:pPr marL="171450" indent="-171450">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短尺化も承っております</a:t>
            </a:r>
            <a:endParaRPr lang="en-US" altLang="ja-JP"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ct val="150000"/>
              </a:lnSpc>
              <a:buFont typeface="Arial" panose="020B0604020202020204" pitchFamily="34" charset="0"/>
              <a:buChar char="•"/>
            </a:pPr>
            <a:r>
              <a:rPr lang="en-US" altLang="ja-JP" sz="900" kern="0" spc="90" dirty="0" err="1">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a:t>
            </a: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Prime以外の転用における審査基準や使用期限について、IRIS及び各制作会社は一切の責任を負いかねます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p>
        </p:txBody>
      </p:sp>
      <p:sp>
        <p:nvSpPr>
          <p:cNvPr id="5" name="Object73">
            <a:extLst>
              <a:ext uri="{FF2B5EF4-FFF2-40B4-BE49-F238E27FC236}">
                <a16:creationId xmlns:a16="http://schemas.microsoft.com/office/drawing/2014/main" id="{0C6C2449-5144-A454-7D01-AAABC7CADE87}"/>
              </a:ext>
            </a:extLst>
          </p:cNvPr>
          <p:cNvSpPr/>
          <p:nvPr/>
        </p:nvSpPr>
        <p:spPr>
          <a:xfrm>
            <a:off x="333243" y="6490139"/>
            <a:ext cx="4466852" cy="2391232"/>
          </a:xfrm>
          <a:prstGeom prst="rect">
            <a:avLst/>
          </a:prstGeom>
          <a:noFill/>
          <a:ln/>
        </p:spPr>
        <p:txBody>
          <a:bodyPr wrap="square" lIns="0" tIns="0" rIns="0" bIns="0" rtlCol="0" anchor="t" anchorCtr="0">
            <a:spAutoFit/>
          </a:bodyPr>
          <a:lstStyle/>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a:solidFill>
                <a:srgbClr val="02022E"/>
              </a:solidFill>
            </a:endParaRPr>
          </a:p>
          <a:p>
            <a:pPr algn="l">
              <a:lnSpc>
                <a:spcPts val="2100"/>
              </a:lnSpc>
            </a:pPr>
            <a:endPar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p>
          <a:p>
            <a:pPr>
              <a:lnSpc>
                <a:spcPts val="2100"/>
              </a:lnSpc>
            </a:pPr>
            <a:endParaRPr lang="en-US" altLang="ja-JP" sz="1050" kern="0" spc="105">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854950" y="3895725"/>
            <a:ext cx="5006048" cy="3864256"/>
          </a:xfrm>
          <a:prstGeom prst="rect">
            <a:avLst/>
          </a:prstGeom>
          <a:noFill/>
          <a:ln/>
        </p:spPr>
        <p:txBody>
          <a:bodyPr wrap="square" lIns="0" tIns="0" rIns="0" bIns="0" rtlCol="0" anchor="t">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altLang="ja-JP" sz="105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a:t>
            </a:r>
            <a:r>
              <a:rPr lang="es-ES" altLang="ja-JP" dirty="0" err="1"/>
              <a:t>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878"/>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2" name="Object64">
            <a:extLst>
              <a:ext uri="{FF2B5EF4-FFF2-40B4-BE49-F238E27FC236}">
                <a16:creationId xmlns:a16="http://schemas.microsoft.com/office/drawing/2014/main" id="{6ACDFFF2-3449-0798-8C60-F06570F15728}"/>
              </a:ext>
            </a:extLst>
          </p:cNvPr>
          <p:cNvSpPr/>
          <p:nvPr/>
        </p:nvSpPr>
        <p:spPr>
          <a:xfrm>
            <a:off x="358775" y="8256417"/>
            <a:ext cx="6016626" cy="751168"/>
          </a:xfrm>
          <a:prstGeom prst="rect">
            <a:avLst/>
          </a:prstGeom>
          <a:noFill/>
          <a:ln/>
        </p:spPr>
        <p:txBody>
          <a:bodyPr wrap="square" lIns="0" tIns="0" rIns="0" bIns="0" rtlCol="0" anchor="t" anchorCtr="0">
            <a:sp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altLang="ja-JP" sz="1400" dirty="0"/>
          </a:p>
          <a:p>
            <a:pPr marL="171450" indent="-171450">
              <a:lnSpc>
                <a:spcPts val="1530"/>
              </a:lnSpc>
              <a:buFont typeface="Arial" panose="020B0604020202020204" pitchFamily="34" charset="0"/>
              <a:buChar char="•"/>
            </a:pPr>
            <a:r>
              <a:rPr lang="en-US" sz="900" b="0" i="0" kern="0" spc="90" dirty="0" err="1">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rPr>
              <a:t>Tokyo Prime</a:t>
            </a:r>
            <a:r>
              <a:rPr lang="ja-JP" altLang="en-US" sz="900" kern="0" spc="90">
                <a:solidFill>
                  <a:srgbClr val="34363D"/>
                </a:solidFill>
                <a:latin typeface="Noto Sans JP Light" pitchFamily="34" charset="0"/>
                <a:ea typeface="Noto Sans JP Light" pitchFamily="34" charset="-122"/>
              </a:rPr>
              <a:t>で放映する動画の使用期間は、最初の掲載から</a:t>
            </a:r>
            <a:r>
              <a:rPr lang="en-US" altLang="ja-JP" sz="900" kern="0" spc="90" dirty="0">
                <a:solidFill>
                  <a:srgbClr val="34363D"/>
                </a:solidFill>
                <a:latin typeface="Noto Sans JP Light" pitchFamily="34" charset="0"/>
                <a:ea typeface="Noto Sans JP Light" pitchFamily="34" charset="-122"/>
              </a:rPr>
              <a:t>6</a:t>
            </a:r>
            <a:r>
              <a:rPr lang="ja-JP" altLang="en-US" sz="900" kern="0" spc="90">
                <a:solidFill>
                  <a:srgbClr val="34363D"/>
                </a:solidFill>
                <a:latin typeface="Noto Sans JP Light" pitchFamily="34" charset="0"/>
                <a:ea typeface="Noto Sans JP Light" pitchFamily="34" charset="-122"/>
              </a:rPr>
              <a:t>ヶ月間となります</a:t>
            </a:r>
            <a:endParaRPr lang="en-US" altLang="ja-JP" sz="900" dirty="0"/>
          </a:p>
        </p:txBody>
      </p:sp>
    </p:spTree>
    <p:extLst>
      <p:ext uri="{BB962C8B-B14F-4D97-AF65-F5344CB8AC3E}">
        <p14:creationId xmlns:p14="http://schemas.microsoft.com/office/powerpoint/2010/main" val="2208644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17298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82" name="Object81"/>
          <p:cNvSpPr/>
          <p:nvPr/>
        </p:nvSpPr>
        <p:spPr>
          <a:xfrm>
            <a:off x="7816850" y="2509798"/>
            <a:ext cx="5142183" cy="3516351"/>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ct val="150000"/>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altLang="ja-JP" sz="1050">
              <a:solidFill>
                <a:srgbClr val="02022E"/>
              </a:solidFill>
            </a:endParaRPr>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4" name="Object54">
            <a:extLst>
              <a:ext uri="{FF2B5EF4-FFF2-40B4-BE49-F238E27FC236}">
                <a16:creationId xmlns:a16="http://schemas.microsoft.com/office/drawing/2014/main" id="{EFDB6C88-92A4-E5E2-C487-BF78909EA483}"/>
              </a:ext>
            </a:extLst>
          </p:cNvPr>
          <p:cNvSpPr/>
          <p:nvPr/>
        </p:nvSpPr>
        <p:spPr>
          <a:xfrm>
            <a:off x="5170556" y="6752929"/>
            <a:ext cx="7835102" cy="2867773"/>
          </a:xfrm>
          <a:prstGeom prst="rect">
            <a:avLst/>
          </a:prstGeom>
          <a:noFill/>
          <a:ln/>
        </p:spPr>
        <p:txBody>
          <a:bodyPr wrap="square" lIns="0" tIns="0" rIns="0" bIns="0" rtlCol="0" anchor="t" anchorCtr="0">
            <a:sp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altLang="ja-JP" sz="1400" dirty="0"/>
          </a:p>
          <a:p>
            <a:pPr marL="171450" indent="-171450" algn="l">
              <a:lnSpc>
                <a:spcPts val="1530"/>
              </a:lnSpc>
              <a:buFont typeface="Arial" panose="020B0604020202020204" pitchFamily="34" charset="0"/>
              <a:buChar char="•"/>
            </a:pPr>
            <a:r>
              <a:rPr lang="en-US" sz="900" b="0" i="0" kern="0" spc="90" dirty="0" err="1">
                <a:solidFill>
                  <a:srgbClr val="34363D"/>
                </a:solidFill>
                <a:latin typeface="Noto Sans JP Light" pitchFamily="34" charset="0"/>
                <a:ea typeface="Noto Sans JP Light" pitchFamily="34" charset="-122"/>
                <a:cs typeface="Noto Sans JP Light" pitchFamily="34" charset="-120"/>
              </a:rPr>
              <a:t>アスペクト比の編集は承っておりません</a:t>
            </a:r>
            <a:r>
              <a:rPr lang="en-US" sz="900" b="0" i="0" kern="0" spc="90" dirty="0">
                <a:solidFill>
                  <a:srgbClr val="34363D"/>
                </a:solidFill>
                <a:latin typeface="Noto Sans JP Light" pitchFamily="34" charset="0"/>
                <a:ea typeface="Noto Sans JP Light" pitchFamily="34" charset="-122"/>
                <a:cs typeface="Noto Sans JP Light" pitchFamily="34" charset="-120"/>
              </a:rPr>
              <a:t>(16：9のみ)</a:t>
            </a: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ts val="1530"/>
              </a:lnSpc>
              <a:buFont typeface="Arial" panose="020B0604020202020204" pitchFamily="34" charset="0"/>
              <a:buChar char="•"/>
            </a:pPr>
            <a:r>
              <a:rPr lang="en-US" altLang="ja-JP" sz="900" kern="0" spc="90" dirty="0" err="1">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a:t>
            </a: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Prime以外の転用における審査基準や使用期限について、IRIS及び各制作会社は一切の責任を負いかねます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a:p>
            <a:pPr marL="171450" indent="-171450">
              <a:lnSpc>
                <a:spcPts val="1530"/>
              </a:lnSpc>
              <a:buFont typeface="Arial" panose="020B0604020202020204" pitchFamily="34" charset="0"/>
              <a:buChar char="•"/>
            </a:pPr>
            <a:endParaRPr lang="ja-JP" altLang="en-US" sz="900">
              <a:solidFill>
                <a:srgbClr val="34363D"/>
              </a:solidFill>
            </a:endParaRPr>
          </a:p>
        </p:txBody>
      </p:sp>
      <p:sp>
        <p:nvSpPr>
          <p:cNvPr id="5" name="Object73">
            <a:extLst>
              <a:ext uri="{FF2B5EF4-FFF2-40B4-BE49-F238E27FC236}">
                <a16:creationId xmlns:a16="http://schemas.microsoft.com/office/drawing/2014/main" id="{3EBBA7F4-AF70-5EA7-9286-3FB292DDCE22}"/>
              </a:ext>
            </a:extLst>
          </p:cNvPr>
          <p:cNvSpPr/>
          <p:nvPr/>
        </p:nvSpPr>
        <p:spPr>
          <a:xfrm>
            <a:off x="333243" y="6708390"/>
            <a:ext cx="4466852" cy="2391232"/>
          </a:xfrm>
          <a:prstGeom prst="rect">
            <a:avLst/>
          </a:prstGeom>
          <a:noFill/>
          <a:ln/>
        </p:spPr>
        <p:txBody>
          <a:bodyPr wrap="square" lIns="0" tIns="0" rIns="0" bIns="0" rtlCol="0" anchor="t" anchorCtr="0">
            <a:spAutoFit/>
          </a:bodyPr>
          <a:lstStyle/>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a:solidFill>
                <a:srgbClr val="02022E"/>
              </a:solidFill>
            </a:endParaRPr>
          </a:p>
          <a:p>
            <a:pPr algn="l">
              <a:lnSpc>
                <a:spcPts val="2100"/>
              </a:lnSpc>
            </a:pPr>
            <a:endPar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費用：150,000円(30秒)</a:t>
            </a:r>
          </a:p>
          <a:p>
            <a:pPr>
              <a:lnSpc>
                <a:spcPts val="2100"/>
              </a:lnSpc>
            </a:pPr>
            <a:endParaRPr lang="en-US" altLang="ja-JP" sz="1050" kern="0" spc="105">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a:solidFill>
                <a:srgbClr val="02022E"/>
              </a:solidFill>
            </a:endParaRPr>
          </a:p>
        </p:txBody>
      </p:sp>
      <p:sp>
        <p:nvSpPr>
          <p:cNvPr id="2" name="Object69">
            <a:extLst>
              <a:ext uri="{FF2B5EF4-FFF2-40B4-BE49-F238E27FC236}">
                <a16:creationId xmlns:a16="http://schemas.microsoft.com/office/drawing/2014/main" id="{97E8471F-27B8-2A73-A771-DC573C6160AB}"/>
              </a:ext>
            </a:extLst>
          </p:cNvPr>
          <p:cNvSpPr/>
          <p:nvPr/>
        </p:nvSpPr>
        <p:spPr>
          <a:xfrm>
            <a:off x="5675514" y="6271136"/>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Tree>
    <p:extLst>
      <p:ext uri="{BB962C8B-B14F-4D97-AF65-F5344CB8AC3E}">
        <p14:creationId xmlns:p14="http://schemas.microsoft.com/office/powerpoint/2010/main" val="1468008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a:solidFill>
                  <a:srgbClr val="FFFFFF"/>
                </a:solidFill>
                <a:latin typeface="Noto Serif JP Regular" pitchFamily="34" charset="0"/>
                <a:ea typeface="Noto Serif JP Regular" pitchFamily="34" charset="-122"/>
              </a:rPr>
              <a:t>販売に際して</a:t>
            </a:r>
            <a:endParaRPr lang="en-US" sz="540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1</a:t>
            </a:r>
            <a:endParaRPr lang="en-US"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8" name="Object57"/>
          <p:cNvSpPr/>
          <p:nvPr/>
        </p:nvSpPr>
        <p:spPr>
          <a:xfrm>
            <a:off x="7810499" y="2458440"/>
            <a:ext cx="5038725" cy="2973317"/>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撮影</a:t>
            </a:r>
            <a:endParaRPr lang="en-US" sz="150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申し込み</a:t>
            </a:r>
            <a:endParaRPr lang="en-US">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1048986925"/>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ダイス</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11" name="Object46">
            <a:extLst>
              <a:ext uri="{FF2B5EF4-FFF2-40B4-BE49-F238E27FC236}">
                <a16:creationId xmlns:a16="http://schemas.microsoft.com/office/drawing/2014/main" id="{9FE4F0E8-DB8F-3758-EC68-E3D6C952577A}"/>
              </a:ext>
            </a:extLst>
          </p:cNvPr>
          <p:cNvSpPr/>
          <p:nvPr/>
        </p:nvSpPr>
        <p:spPr>
          <a:xfrm>
            <a:off x="5267024" y="6874908"/>
            <a:ext cx="5048851" cy="822185"/>
          </a:xfrm>
          <a:prstGeom prst="rect">
            <a:avLst/>
          </a:prstGeom>
          <a:noFill/>
          <a:ln/>
        </p:spPr>
        <p:txBody>
          <a:bodyPr wrap="square" lIns="0" tIns="0" rIns="0" bIns="0" rtlCol="0" anchor="t" anchorCtr="0">
            <a:no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4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ts val="1530"/>
              </a:lnSpc>
              <a:buFont typeface="Arial" panose="020B0604020202020204" pitchFamily="34" charset="0"/>
              <a:buChar char="•"/>
            </a:pPr>
            <a:r>
              <a:rPr lang="en-US" sz="900" b="0" i="0" kern="0" spc="90" dirty="0" err="1">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endParaRPr lang="en-US"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en-US" altLang="ja-JP" sz="900" kern="0" spc="90" dirty="0" err="1">
                <a:solidFill>
                  <a:srgbClr val="34363D"/>
                </a:solidFill>
                <a:latin typeface="Noto Sans JP Light" pitchFamily="34" charset="0"/>
                <a:ea typeface="Noto Sans JP Light" pitchFamily="34" charset="-122"/>
                <a:cs typeface="Noto Sans JP Light" pitchFamily="34" charset="-120"/>
              </a:rPr>
              <a:t>二次利用の費用はネット税別となります</a:t>
            </a:r>
            <a:r>
              <a:rPr lang="en-US" altLang="ja-JP" sz="900" kern="0" spc="90" dirty="0">
                <a:solidFill>
                  <a:srgbClr val="34363D"/>
                </a:solidFill>
                <a:latin typeface="Noto Sans JP Light" pitchFamily="34" charset="0"/>
                <a:ea typeface="Noto Sans JP Light" pitchFamily="34" charset="-122"/>
                <a:cs typeface="Noto Sans JP Light" pitchFamily="34" charset="-120"/>
              </a:rPr>
              <a:t>。</a:t>
            </a:r>
            <a:endParaRPr lang="en-US" altLang="ja-JP" sz="900" dirty="0">
              <a:solidFill>
                <a:srgbClr val="34363D"/>
              </a:solidFill>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3</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12" name="Object73">
            <a:extLst>
              <a:ext uri="{FF2B5EF4-FFF2-40B4-BE49-F238E27FC236}">
                <a16:creationId xmlns:a16="http://schemas.microsoft.com/office/drawing/2014/main" id="{C9145D3D-030E-3EF6-2B34-5FD7337EB556}"/>
              </a:ext>
            </a:extLst>
          </p:cNvPr>
          <p:cNvSpPr/>
          <p:nvPr/>
        </p:nvSpPr>
        <p:spPr>
          <a:xfrm>
            <a:off x="333243" y="6819900"/>
            <a:ext cx="4466852" cy="2391232"/>
          </a:xfrm>
          <a:prstGeom prst="rect">
            <a:avLst/>
          </a:prstGeom>
          <a:noFill/>
          <a:ln/>
        </p:spPr>
        <p:txBody>
          <a:bodyPr wrap="square" lIns="0" tIns="0" rIns="0" bIns="0" rtlCol="0" anchor="t" anchorCtr="0">
            <a:spAutoFit/>
          </a:bodyPr>
          <a:lstStyle/>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a:solidFill>
                <a:srgbClr val="02022E"/>
              </a:solidFill>
            </a:endParaRPr>
          </a:p>
          <a:p>
            <a:pPr algn="l">
              <a:lnSpc>
                <a:spcPts val="2100"/>
              </a:lnSpc>
            </a:pPr>
            <a:endPar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費用：150,000円(30秒)</a:t>
            </a:r>
          </a:p>
          <a:p>
            <a:pPr>
              <a:lnSpc>
                <a:spcPts val="2100"/>
              </a:lnSpc>
            </a:pPr>
            <a:endParaRPr lang="en-US" altLang="ja-JP" sz="1050" kern="0" spc="105">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a:solidFill>
                <a:srgbClr val="02022E"/>
              </a:solidFill>
            </a:endParaRPr>
          </a:p>
        </p:txBody>
      </p:sp>
      <p:sp>
        <p:nvSpPr>
          <p:cNvPr id="2" name="Object69">
            <a:extLst>
              <a:ext uri="{FF2B5EF4-FFF2-40B4-BE49-F238E27FC236}">
                <a16:creationId xmlns:a16="http://schemas.microsoft.com/office/drawing/2014/main" id="{B787686E-17FD-C523-39CB-0E6BBF2157AB}"/>
              </a:ext>
            </a:extLst>
          </p:cNvPr>
          <p:cNvSpPr/>
          <p:nvPr/>
        </p:nvSpPr>
        <p:spPr>
          <a:xfrm>
            <a:off x="5675514" y="6322735"/>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Tree>
    <p:extLst>
      <p:ext uri="{BB962C8B-B14F-4D97-AF65-F5344CB8AC3E}">
        <p14:creationId xmlns:p14="http://schemas.microsoft.com/office/powerpoint/2010/main" val="49057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2086639"/>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2" name="Object 21"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10039350" y="2277139"/>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6" name="Object55"/>
          <p:cNvSpPr/>
          <p:nvPr/>
        </p:nvSpPr>
        <p:spPr>
          <a:xfrm>
            <a:off x="7845424" y="2876962"/>
            <a:ext cx="5076825" cy="3186085"/>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altLang="ja-JP" sz="900" b="0" i="0" kern="0" spc="9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ja-JP" altLang="en-US" sz="1050" kern="0" spc="90">
                <a:solidFill>
                  <a:srgbClr val="02022E"/>
                </a:solidFill>
                <a:latin typeface="Noto Serif JP Regular" pitchFamily="34" charset="0"/>
                <a:ea typeface="Noto Serif JP Regular" pitchFamily="34" charset="-122"/>
                <a:cs typeface="Noto Serif JP Regular" pitchFamily="34" charset="-120"/>
              </a:rPr>
              <a:t>出演者</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p>
          <a:p>
            <a:pPr algn="l">
              <a:lnSpc>
                <a:spcPts val="1785"/>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BRAND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：依頼主にて手配（</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名程度想定）</a:t>
            </a:r>
            <a:br>
              <a:rPr lang="ja-JP" altLang="en-US" sz="1050">
                <a:solidFill>
                  <a:srgbClr val="02022E"/>
                </a:solidFill>
              </a:rPr>
            </a:b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CUSTOMER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：制作会社にてインフルエンサー手配</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名まで）</a:t>
            </a:r>
            <a:endParaRPr lang="ja-JP" altLang="en-US" sz="1050" b="0" i="0" kern="0" spc="105">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3256644071"/>
              </p:ext>
            </p:extLst>
          </p:nvPr>
        </p:nvGraphicFramePr>
        <p:xfrm>
          <a:off x="333243" y="2117538"/>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10" name="Object74">
            <a:extLst>
              <a:ext uri="{FF2B5EF4-FFF2-40B4-BE49-F238E27FC236}">
                <a16:creationId xmlns:a16="http://schemas.microsoft.com/office/drawing/2014/main" id="{47BC7D23-D001-CB33-DFB2-C2F30E0338B2}"/>
              </a:ext>
            </a:extLst>
          </p:cNvPr>
          <p:cNvSpPr/>
          <p:nvPr/>
        </p:nvSpPr>
        <p:spPr>
          <a:xfrm>
            <a:off x="4958024" y="6819900"/>
            <a:ext cx="7147399" cy="2482411"/>
          </a:xfrm>
          <a:prstGeom prst="rect">
            <a:avLst/>
          </a:prstGeom>
          <a:noFill/>
          <a:ln/>
        </p:spPr>
        <p:txBody>
          <a:bodyPr wrap="square" lIns="0" tIns="0" rIns="0" bIns="0" rtlCol="0" anchor="t" anchorCtr="0">
            <a:sp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altLang="ja-JP" sz="1400" dirty="0"/>
          </a:p>
          <a:p>
            <a:pPr marL="171450" indent="-171450" algn="l">
              <a:lnSpc>
                <a:spcPts val="1530"/>
              </a:lnSpc>
              <a:buFont typeface="Arial" panose="020B0604020202020204" pitchFamily="34" charset="0"/>
              <a:buChar char="•"/>
            </a:pPr>
            <a:r>
              <a:rPr lang="en-US" sz="900" b="0" i="0" kern="0" spc="90" dirty="0" err="1">
                <a:solidFill>
                  <a:srgbClr val="34363D"/>
                </a:solidFill>
                <a:latin typeface="Noto Sans JP Light" pitchFamily="34" charset="0"/>
                <a:ea typeface="Noto Sans JP Light" pitchFamily="34" charset="-122"/>
                <a:cs typeface="Noto Sans JP Light" pitchFamily="34" charset="-120"/>
              </a:rPr>
              <a:t>アスペクト比の編集は承っておりません</a:t>
            </a:r>
            <a:r>
              <a:rPr lang="en-US" sz="900" b="0" i="0" kern="0" spc="90" dirty="0">
                <a:solidFill>
                  <a:srgbClr val="34363D"/>
                </a:solidFill>
                <a:latin typeface="Noto Sans JP Light" pitchFamily="34" charset="0"/>
                <a:ea typeface="Noto Sans JP Light" pitchFamily="34" charset="-122"/>
                <a:cs typeface="Noto Sans JP Light" pitchFamily="34" charset="-120"/>
              </a:rPr>
              <a:t>(16：9のみ)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kern="0" spc="90" dirty="0" err="1">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a:t>
            </a: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Prime以外の転用における審査基準や使用期限について、IRIS及び各制作会社は一切の責任を負いかねます</a:t>
            </a:r>
            <a:endParaRPr lang="en-US" altLang="ja-JP"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11" name="Object73">
            <a:extLst>
              <a:ext uri="{FF2B5EF4-FFF2-40B4-BE49-F238E27FC236}">
                <a16:creationId xmlns:a16="http://schemas.microsoft.com/office/drawing/2014/main" id="{42334884-94AA-CEE9-2196-F30624B8F04E}"/>
              </a:ext>
            </a:extLst>
          </p:cNvPr>
          <p:cNvSpPr/>
          <p:nvPr/>
        </p:nvSpPr>
        <p:spPr>
          <a:xfrm>
            <a:off x="333243" y="6756735"/>
            <a:ext cx="4466852" cy="1976225"/>
          </a:xfrm>
          <a:prstGeom prst="rect">
            <a:avLst/>
          </a:prstGeom>
          <a:noFill/>
          <a:ln/>
        </p:spPr>
        <p:txBody>
          <a:bodyPr wrap="square" lIns="0" tIns="0" rIns="0" bIns="0" rtlCol="0" anchor="t" anchorCtr="0">
            <a:spAutoFit/>
          </a:bodyPr>
          <a:lstStyle/>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a:solidFill>
                <a:srgbClr val="02022E"/>
              </a:solidFill>
            </a:endParaRPr>
          </a:p>
          <a:p>
            <a:pPr algn="l">
              <a:lnSpc>
                <a:spcPts val="2100"/>
              </a:lnSpc>
            </a:pPr>
            <a:endPar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p>
          <a:p>
            <a:pPr>
              <a:lnSpc>
                <a:spcPts val="2100"/>
              </a:lnSpc>
            </a:pPr>
            <a:endParaRPr lang="en-US" altLang="ja-JP" sz="1050" kern="0" spc="105">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a:solidFill>
                <a:srgbClr val="02022E"/>
              </a:solidFill>
            </a:endParaRPr>
          </a:p>
        </p:txBody>
      </p:sp>
      <p:sp>
        <p:nvSpPr>
          <p:cNvPr id="14" name="Object97">
            <a:extLst>
              <a:ext uri="{FF2B5EF4-FFF2-40B4-BE49-F238E27FC236}">
                <a16:creationId xmlns:a16="http://schemas.microsoft.com/office/drawing/2014/main" id="{6005CD48-FCBC-9AFB-8791-49F14DBD935D}"/>
              </a:ext>
            </a:extLst>
          </p:cNvPr>
          <p:cNvSpPr/>
          <p:nvPr/>
        </p:nvSpPr>
        <p:spPr>
          <a:xfrm>
            <a:off x="3479255" y="1011882"/>
            <a:ext cx="8300086" cy="601127"/>
          </a:xfrm>
          <a:prstGeom prst="rect">
            <a:avLst/>
          </a:prstGeom>
          <a:noFill/>
          <a:ln/>
        </p:spPr>
        <p:txBody>
          <a:bodyPr wrap="square" lIns="0" tIns="0" rIns="0" bIns="0" rtlCol="0" anchor="ctr" anchorCtr="0">
            <a:spAutoFit/>
          </a:bodyPr>
          <a:lstStyle/>
          <a:p>
            <a:pPr>
              <a:lnSpc>
                <a:spcPct val="150000"/>
              </a:lnSpc>
            </a:pPr>
            <a:r>
              <a:rPr lang="en-US" altLang="ja-JP" sz="900" b="0" i="0" kern="0" spc="90">
                <a:solidFill>
                  <a:schemeClr val="bg1"/>
                </a:solidFill>
                <a:highlight>
                  <a:srgbClr val="2F3B6C"/>
                </a:highlight>
                <a:latin typeface="Noto Serif JP Light" pitchFamily="34" charset="0"/>
                <a:ea typeface="Noto Serif JP Light" pitchFamily="34" charset="-122"/>
                <a:cs typeface="Noto Serif JP Light" pitchFamily="34" charset="-120"/>
              </a:rPr>
              <a:t> 2種類のフォーマット</a:t>
            </a:r>
            <a:endParaRPr lang="en-US" altLang="ja-JP" sz="900">
              <a:solidFill>
                <a:schemeClr val="bg1"/>
              </a:solidFill>
              <a:highlight>
                <a:srgbClr val="2F3B6C"/>
              </a:highlight>
            </a:endParaRPr>
          </a:p>
          <a:p>
            <a:pPr>
              <a:lnSpc>
                <a:spcPct val="150000"/>
              </a:lnSpc>
            </a:pPr>
            <a:r>
              <a:rPr lang="en-US" sz="900" b="0" i="0" kern="0" spc="90">
                <a:solidFill>
                  <a:srgbClr val="02022E"/>
                </a:solidFill>
                <a:latin typeface="Noto Serif JP Light" pitchFamily="34" charset="0"/>
                <a:ea typeface="Noto Serif JP Light" pitchFamily="34" charset="-122"/>
                <a:cs typeface="Noto Serif JP Light" pitchFamily="34" charset="-120"/>
              </a:rPr>
              <a:t>BRAND VIEW(企業インタビュー)</a:t>
            </a:r>
            <a:r>
              <a:rPr lang="en-US" altLang="ja-JP" sz="900" b="0" i="0" kern="0" spc="90">
                <a:solidFill>
                  <a:srgbClr val="02022E"/>
                </a:solidFill>
                <a:latin typeface="Noto Serif JP Light" pitchFamily="34" charset="0"/>
                <a:ea typeface="Noto Serif JP Light" pitchFamily="34" charset="-122"/>
                <a:cs typeface="Noto Serif JP Light" pitchFamily="34" charset="-120"/>
              </a:rPr>
              <a:t> ：企業のご担当者様からブランド視点で伝えたい商品 / サービスの魅力をお届け</a:t>
            </a:r>
            <a:endParaRPr lang="en-US" altLang="ja-JP" sz="900">
              <a:solidFill>
                <a:srgbClr val="02022E"/>
              </a:solidFill>
            </a:endParaRPr>
          </a:p>
          <a:p>
            <a:pPr>
              <a:lnSpc>
                <a:spcPct val="150000"/>
              </a:lnSpc>
            </a:pPr>
            <a:r>
              <a:rPr lang="en-US" altLang="ja-JP" sz="900" b="0" i="0" kern="0" spc="90">
                <a:solidFill>
                  <a:srgbClr val="02022E"/>
                </a:solidFill>
                <a:latin typeface="Noto Serif JP Light" pitchFamily="34" charset="0"/>
                <a:ea typeface="Noto Serif JP Light" pitchFamily="34" charset="-122"/>
                <a:cs typeface="Noto Serif JP Light" pitchFamily="34" charset="-120"/>
              </a:rPr>
              <a:t>CUSTOMER VIEW(一般消費者インタビュー)</a:t>
            </a:r>
            <a:r>
              <a:rPr lang="ja-JP" altLang="en-US" sz="900" b="0" i="0" kern="0" spc="90">
                <a:solidFill>
                  <a:srgbClr val="02022E"/>
                </a:solidFill>
                <a:latin typeface="Noto Serif JP Light" pitchFamily="34" charset="0"/>
                <a:ea typeface="Noto Serif JP Light" pitchFamily="34" charset="-122"/>
                <a:cs typeface="Noto Serif JP Light" pitchFamily="34" charset="-120"/>
              </a:rPr>
              <a:t>：</a:t>
            </a:r>
            <a:r>
              <a:rPr lang="en-US" altLang="ja-JP" sz="900" b="0" i="0" kern="0" spc="90">
                <a:solidFill>
                  <a:srgbClr val="02022E"/>
                </a:solidFill>
                <a:latin typeface="Noto Serif JP Light" pitchFamily="34" charset="0"/>
                <a:ea typeface="Noto Serif JP Light" pitchFamily="34" charset="-122"/>
                <a:cs typeface="Noto Serif JP Light" pitchFamily="34" charset="-120"/>
              </a:rPr>
              <a:t> インフルエンサーの方にご出演いただき、利用者視点で感じた商品 / サービスの魅力をお届け</a:t>
            </a:r>
            <a:endParaRPr lang="en-US" altLang="ja-JP" sz="900">
              <a:solidFill>
                <a:srgbClr val="02022E"/>
              </a:solidFill>
            </a:endParaRPr>
          </a:p>
        </p:txBody>
      </p:sp>
      <p:sp>
        <p:nvSpPr>
          <p:cNvPr id="2" name="Object69">
            <a:extLst>
              <a:ext uri="{FF2B5EF4-FFF2-40B4-BE49-F238E27FC236}">
                <a16:creationId xmlns:a16="http://schemas.microsoft.com/office/drawing/2014/main" id="{B57754ED-EABE-DB48-9270-BF21CFD70081}"/>
              </a:ext>
            </a:extLst>
          </p:cNvPr>
          <p:cNvSpPr/>
          <p:nvPr/>
        </p:nvSpPr>
        <p:spPr>
          <a:xfrm>
            <a:off x="5675514" y="6281930"/>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Tree>
    <p:extLst>
      <p:ext uri="{BB962C8B-B14F-4D97-AF65-F5344CB8AC3E}">
        <p14:creationId xmlns:p14="http://schemas.microsoft.com/office/powerpoint/2010/main" val="3410878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32</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考査基準</a:t>
            </a:r>
            <a:endParaRPr lang="en-US" sz="540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６</a:t>
            </a:r>
            <a:endParaRPr lang="en-US"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a:t>- </a:t>
            </a:r>
            <a:r>
              <a:rPr lang="es-ES" altLang="ja-JP"/>
              <a:t>NG</a:t>
            </a:r>
            <a:r>
              <a:rPr lang="ja-JP" altLang="en-US"/>
              <a:t>業種</a:t>
            </a:r>
          </a:p>
        </p:txBody>
      </p:sp>
      <p:sp>
        <p:nvSpPr>
          <p:cNvPr id="83" name="Object22">
            <a:extLst>
              <a:ext uri="{FF2B5EF4-FFF2-40B4-BE49-F238E27FC236}">
                <a16:creationId xmlns:a16="http://schemas.microsoft.com/office/drawing/2014/main" id="{715252BA-388E-6120-B364-5FC8353CF0DA}"/>
              </a:ext>
            </a:extLst>
          </p:cNvPr>
          <p:cNvSpPr/>
          <p:nvPr/>
        </p:nvSpPr>
        <p:spPr>
          <a:xfrm>
            <a:off x="607561" y="6395694"/>
            <a:ext cx="9155432" cy="805220"/>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金融</a:t>
            </a:r>
            <a:endParaRPr lang="en-US" altLang="ja-JP" sz="1500">
              <a:solidFill>
                <a:srgbClr val="02022E"/>
              </a:solidFill>
            </a:endParaRPr>
          </a:p>
          <a:p>
            <a:pPr>
              <a:lnSpc>
                <a:spcPct val="15000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消費者金融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カードローン（</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銀行法適用の業者で全銀連加盟行提供のものを除く</a:t>
            </a:r>
            <a:r>
              <a:rPr lang="en-US" altLang="ja-JP" sz="1050" kern="0" spc="126">
                <a:solidFill>
                  <a:srgbClr val="02022E"/>
                </a:solidFill>
                <a:latin typeface="Noto Serif JP Regular" pitchFamily="34" charset="0"/>
                <a:ea typeface="Noto Serif JP Regular" pitchFamily="34" charset="-122"/>
                <a:cs typeface="Noto Serif JP Regular" pitchFamily="34" charset="-120"/>
              </a:rPr>
              <a:t>)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事業性ローン | 不動産担保ローン | ファクタリング | 過払い金請求 | </a:t>
            </a:r>
            <a:r>
              <a:rPr lang="en-US" altLang="ja-JP" sz="1050" kern="0" spc="126">
                <a:solidFill>
                  <a:srgbClr val="02022E"/>
                </a:solidFill>
                <a:latin typeface="Noto Serif JP Regular" pitchFamily="34" charset="0"/>
                <a:ea typeface="Noto Serif JP Regular" pitchFamily="34" charset="-122"/>
                <a:cs typeface="Noto Serif JP Regular" pitchFamily="34" charset="-120"/>
              </a:rPr>
              <a:t>ICO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バイナリーオプション | 金融庁に正式に登録されていない暗号資産交換業者(みなし業社等)</a:t>
            </a:r>
            <a:endParaRPr lang="en-US" altLang="ja-JP" sz="1050">
              <a:solidFill>
                <a:srgbClr val="02022E"/>
              </a:solidFill>
            </a:endParaRPr>
          </a:p>
        </p:txBody>
      </p:sp>
      <p:sp>
        <p:nvSpPr>
          <p:cNvPr id="84" name="Object32">
            <a:extLst>
              <a:ext uri="{FF2B5EF4-FFF2-40B4-BE49-F238E27FC236}">
                <a16:creationId xmlns:a16="http://schemas.microsoft.com/office/drawing/2014/main" id="{D629DC5B-B892-12A0-3ED9-6E18E4547814}"/>
              </a:ext>
            </a:extLst>
          </p:cNvPr>
          <p:cNvSpPr/>
          <p:nvPr/>
        </p:nvSpPr>
        <p:spPr>
          <a:xfrm>
            <a:off x="607561" y="2786063"/>
            <a:ext cx="8915400" cy="1289969"/>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altLang="ja-JP" sz="1500">
              <a:solidFill>
                <a:srgbClr val="02022E"/>
              </a:solidFill>
            </a:endParaRPr>
          </a:p>
          <a:p>
            <a:pPr>
              <a:lnSpc>
                <a:spcPct val="15000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健康食品(業態・商材により一部除く)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通販コスメ(業態・商材により一部除く) | 医療系(一部除く)、美容整形系、治験募集 | 薬機法（医薬品、医療機器等の品質、有効性及び安全性の確保等に関する法律）に抵触する恐れのある訴求のある商材</a:t>
            </a:r>
            <a:r>
              <a:rPr lang="en-US" altLang="ja-JP" sz="1050">
                <a:solidFill>
                  <a:srgbClr val="02022E"/>
                </a:solidFill>
              </a:rPr>
              <a:t> | </a:t>
            </a:r>
            <a:r>
              <a:rPr lang="ja-JP" altLang="en-US" sz="1050">
                <a:solidFill>
                  <a:srgbClr val="02022E"/>
                </a:solidFill>
                <a:latin typeface="Noto Serif JP" panose="02020400000000000000" pitchFamily="18" charset="-128"/>
                <a:ea typeface="Noto Serif JP" panose="02020400000000000000" pitchFamily="18" charset="-128"/>
              </a:rPr>
              <a:t>エステ</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美顔器・家庭用脱毛器など一部のホームケア用品は企業審査など総合的な判断から掲載可となる可能性があります</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a:t>
            </a:r>
            <a:r>
              <a:rPr lang="en-US" altLang="ja-JP" sz="1050">
                <a:solidFill>
                  <a:srgbClr val="02022E"/>
                </a:solidFill>
              </a:rPr>
              <a:t>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産経用品 (避妊具、女性用体温計)</a:t>
            </a:r>
            <a:endParaRPr lang="en-US" altLang="ja-JP" sz="1050">
              <a:solidFill>
                <a:srgbClr val="02022E"/>
              </a:solidFill>
            </a:endParaRPr>
          </a:p>
        </p:txBody>
      </p:sp>
      <p:sp>
        <p:nvSpPr>
          <p:cNvPr id="85" name="Object39">
            <a:extLst>
              <a:ext uri="{FF2B5EF4-FFF2-40B4-BE49-F238E27FC236}">
                <a16:creationId xmlns:a16="http://schemas.microsoft.com/office/drawing/2014/main" id="{87F406F0-538B-1C53-8D56-D142637F4021}"/>
              </a:ext>
            </a:extLst>
          </p:cNvPr>
          <p:cNvSpPr/>
          <p:nvPr/>
        </p:nvSpPr>
        <p:spPr>
          <a:xfrm>
            <a:off x="607561" y="4459383"/>
            <a:ext cx="8915400" cy="1289969"/>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altLang="ja-JP" sz="1500">
              <a:solidFill>
                <a:srgbClr val="02022E"/>
              </a:solidFill>
            </a:endParaRPr>
          </a:p>
          <a:p>
            <a:pPr>
              <a:lnSpc>
                <a:spcPct val="15000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アダルト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Z</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歳以上のみ対象</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 </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のゲーム</a:t>
            </a:r>
            <a:endParaRPr lang="en-US" altLang="ja-JP" sz="1050" dirty="0">
              <a:solidFill>
                <a:srgbClr val="02022E"/>
              </a:solidFill>
            </a:endParaRPr>
          </a:p>
        </p:txBody>
      </p:sp>
      <p:sp>
        <p:nvSpPr>
          <p:cNvPr id="86" name="Object22">
            <a:extLst>
              <a:ext uri="{FF2B5EF4-FFF2-40B4-BE49-F238E27FC236}">
                <a16:creationId xmlns:a16="http://schemas.microsoft.com/office/drawing/2014/main" id="{A60777B8-BF20-CF51-C0D3-A0D7C1CCD1B9}"/>
              </a:ext>
            </a:extLst>
          </p:cNvPr>
          <p:cNvSpPr/>
          <p:nvPr/>
        </p:nvSpPr>
        <p:spPr>
          <a:xfrm>
            <a:off x="607561" y="7837572"/>
            <a:ext cx="9155432" cy="56284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政治</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公益法人 </a:t>
            </a:r>
          </a:p>
          <a:p>
            <a:pPr>
              <a:lnSpc>
                <a:spcPct val="1500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r>
              <a:rPr lang="en-US" sz="1050" b="0" i="0" kern="0" spc="126">
                <a:solidFill>
                  <a:srgbClr val="02022E"/>
                </a:solidFill>
                <a:latin typeface="Noto Serif JP Regular" pitchFamily="34" charset="0"/>
                <a:ea typeface="Noto Serif JP Regular" pitchFamily="34" charset="-122"/>
                <a:cs typeface="Noto Serif JP Regular" pitchFamily="34" charset="-120"/>
              </a:rPr>
              <a:t>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altLang="ja-JP" sz="1050">
              <a:solidFill>
                <a:srgbClr val="02022E"/>
              </a:solidFill>
            </a:endParaRPr>
          </a:p>
        </p:txBody>
      </p:sp>
      <p:sp>
        <p:nvSpPr>
          <p:cNvPr id="87" name="Object22">
            <a:extLst>
              <a:ext uri="{FF2B5EF4-FFF2-40B4-BE49-F238E27FC236}">
                <a16:creationId xmlns:a16="http://schemas.microsoft.com/office/drawing/2014/main" id="{22602526-91A7-DA84-2236-63B8B9FFDC77}"/>
              </a:ext>
            </a:extLst>
          </p:cNvPr>
          <p:cNvSpPr/>
          <p:nvPr/>
        </p:nvSpPr>
        <p:spPr>
          <a:xfrm>
            <a:off x="11412614" y="2765074"/>
            <a:ext cx="1565972" cy="56284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武器・毒物</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a:t>
            </a:r>
          </a:p>
          <a:p>
            <a:pPr>
              <a:lnSpc>
                <a:spcPct val="150000"/>
              </a:lnSpc>
            </a:pP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武器全般</a:t>
            </a:r>
            <a:r>
              <a:rPr lang="en-US"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毒物劇物</a:t>
            </a:r>
            <a:endParaRPr lang="en-US" altLang="ja-JP" sz="1050">
              <a:solidFill>
                <a:srgbClr val="02022E"/>
              </a:solidFill>
            </a:endParaRPr>
          </a:p>
        </p:txBody>
      </p:sp>
      <p:sp>
        <p:nvSpPr>
          <p:cNvPr id="88" name="Object22">
            <a:extLst>
              <a:ext uri="{FF2B5EF4-FFF2-40B4-BE49-F238E27FC236}">
                <a16:creationId xmlns:a16="http://schemas.microsoft.com/office/drawing/2014/main" id="{988A15DF-BC0E-E1AF-AFF5-E8F2BEEDFB4E}"/>
              </a:ext>
            </a:extLst>
          </p:cNvPr>
          <p:cNvSpPr/>
          <p:nvPr/>
        </p:nvSpPr>
        <p:spPr>
          <a:xfrm>
            <a:off x="11412613" y="3789882"/>
            <a:ext cx="2000249" cy="56284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情報</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a:t>
            </a:r>
          </a:p>
          <a:p>
            <a:pPr>
              <a:lnSpc>
                <a:spcPct val="150000"/>
              </a:lnSpc>
            </a:pP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情報商材</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a:t>
            </a:r>
            <a:r>
              <a:rPr lang="en-US" sz="1050" b="0" i="0" kern="0" spc="126">
                <a:solidFill>
                  <a:srgbClr val="02022E"/>
                </a:solidFill>
                <a:latin typeface="Noto Serif JP Regular" pitchFamily="34" charset="0"/>
                <a:ea typeface="Noto Serif JP Regular" pitchFamily="34" charset="-122"/>
                <a:cs typeface="Noto Serif JP Regular" pitchFamily="34" charset="-120"/>
              </a:rPr>
              <a:t>|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情報比較サイト</a:t>
            </a:r>
            <a:endParaRPr lang="en-US" altLang="ja-JP" sz="1050">
              <a:solidFill>
                <a:srgbClr val="02022E"/>
              </a:solidFill>
            </a:endParaRPr>
          </a:p>
        </p:txBody>
      </p:sp>
      <p:sp>
        <p:nvSpPr>
          <p:cNvPr id="89" name="Object22">
            <a:extLst>
              <a:ext uri="{FF2B5EF4-FFF2-40B4-BE49-F238E27FC236}">
                <a16:creationId xmlns:a16="http://schemas.microsoft.com/office/drawing/2014/main" id="{F08065ED-ED3E-91DC-73BA-0E4ACB442837}"/>
              </a:ext>
            </a:extLst>
          </p:cNvPr>
          <p:cNvSpPr/>
          <p:nvPr/>
        </p:nvSpPr>
        <p:spPr>
          <a:xfrm>
            <a:off x="11412613" y="4794135"/>
            <a:ext cx="5599604" cy="225683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その他</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a:t>
            </a:r>
          </a:p>
          <a:p>
            <a:pPr>
              <a:lnSpc>
                <a:spcPct val="1500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宗教関連 (魔除け・霊感商法霊視商法</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等</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 寺社仏閣（初詣</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・七五三など宗教の布教・勧誘要素を含まないものは除く。</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具体的な催事内容を含め確認のうえ、厳格に判断いたします。</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a:t>
            </a:r>
            <a:endParaRPr lang="en-US" altLang="ja-JP" sz="1050" dirty="0">
              <a:solidFill>
                <a:srgbClr val="02022E"/>
              </a:solidFill>
            </a:endParaRPr>
          </a:p>
          <a:p>
            <a:pPr>
              <a:lnSpc>
                <a:spcPct val="1500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コンプレックス商材</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無限連鎖講</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探偵業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家政婦</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生体販売</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葬儀葬祭業</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ライブ配信サービス</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たばこ、電子たばこ</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企業広告は除く</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占い</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業務実態が不明瞭な企業の商材 | </a:t>
            </a: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a:solidFill>
                  <a:srgbClr val="02022E"/>
                </a:solidFill>
                <a:latin typeface="Noto Serif JP Regular" pitchFamily="34" charset="0"/>
                <a:ea typeface="Noto Serif JP Regular" pitchFamily="34" charset="-122"/>
              </a:rPr>
              <a:t>) | </a:t>
            </a: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a:t>- </a:t>
            </a:r>
            <a:r>
              <a:rPr lang="es-ES" altLang="ja-JP"/>
              <a:t>NG</a:t>
            </a:r>
            <a:r>
              <a:rPr lang="ja-JP" altLang="en-US"/>
              <a:t>クリエイティブ表現</a:t>
            </a:r>
          </a:p>
        </p:txBody>
      </p:sp>
      <p:sp>
        <p:nvSpPr>
          <p:cNvPr id="2" name="Object16">
            <a:extLst>
              <a:ext uri="{FF2B5EF4-FFF2-40B4-BE49-F238E27FC236}">
                <a16:creationId xmlns:a16="http://schemas.microsoft.com/office/drawing/2014/main" id="{3B06784D-72C0-F895-0CC7-82FC1596748A}"/>
              </a:ext>
            </a:extLst>
          </p:cNvPr>
          <p:cNvSpPr/>
          <p:nvPr/>
        </p:nvSpPr>
        <p:spPr>
          <a:xfrm>
            <a:off x="9648825" y="7839075"/>
            <a:ext cx="4010380" cy="228600"/>
          </a:xfrm>
          <a:prstGeom prst="rect">
            <a:avLst/>
          </a:prstGeom>
          <a:noFill/>
          <a:ln/>
        </p:spPr>
        <p:txBody>
          <a:bodyPr wrap="square" lIns="0" tIns="0" rIns="0" bIns="0" rtlCol="0" anchor="t">
            <a:no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a:solidFill>
                <a:srgbClr val="02022E"/>
              </a:solidFill>
            </a:endParaRPr>
          </a:p>
        </p:txBody>
      </p:sp>
      <p:sp>
        <p:nvSpPr>
          <p:cNvPr id="3" name="Object18">
            <a:extLst>
              <a:ext uri="{FF2B5EF4-FFF2-40B4-BE49-F238E27FC236}">
                <a16:creationId xmlns:a16="http://schemas.microsoft.com/office/drawing/2014/main" id="{78D731D3-EB97-0BD7-E576-C69BE97CE0A8}"/>
              </a:ext>
            </a:extLst>
          </p:cNvPr>
          <p:cNvSpPr/>
          <p:nvPr/>
        </p:nvSpPr>
        <p:spPr>
          <a:xfrm>
            <a:off x="885825" y="1221289"/>
            <a:ext cx="7082547" cy="2696850"/>
          </a:xfrm>
          <a:prstGeom prst="rect">
            <a:avLst/>
          </a:prstGeom>
          <a:noFill/>
          <a:ln/>
        </p:spPr>
        <p:txBody>
          <a:bodyPr wrap="square" lIns="0" tIns="0" rIns="0" bIns="0" rtlCol="0" anchor="t">
            <a:no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チープな印象を受けるもの</a:t>
            </a:r>
          </a:p>
          <a:p>
            <a:pPr>
              <a:lnSpc>
                <a:spcPct val="1500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p>
          <a:p>
            <a:pPr marL="171450" indent="-171450" algn="l">
              <a:lnSpc>
                <a:spcPct val="150000"/>
              </a:lnSpc>
              <a:buFont typeface="Arial" panose="020B0604020202020204" pitchFamily="34" charset="0"/>
              <a:buChar char="•"/>
            </a:pPr>
            <a:r>
              <a:rPr lang="ja-JP" altLang="en-US" sz="1050">
                <a:solidFill>
                  <a:srgbClr val="02022E"/>
                </a:solidFill>
              </a:rPr>
              <a:t>ゲームの解説・操作説明・実況がメインとなっている動画</a:t>
            </a:r>
          </a:p>
          <a:p>
            <a:pPr marL="171450" indent="-171450" algn="l">
              <a:lnSpc>
                <a:spcPct val="150000"/>
              </a:lnSpc>
              <a:buFont typeface="Arial" panose="020B0604020202020204" pitchFamily="34" charset="0"/>
              <a:buChar char="•"/>
            </a:pPr>
            <a:r>
              <a:rPr lang="ja-JP" altLang="en-US" sz="1050">
                <a:solidFill>
                  <a:srgbClr val="02022E"/>
                </a:solidFill>
              </a:rPr>
              <a:t>情報量が過多であるもの</a:t>
            </a:r>
          </a:p>
          <a:p>
            <a:pPr marL="171450" indent="-171450" algn="l">
              <a:lnSpc>
                <a:spcPct val="150000"/>
              </a:lnSpc>
              <a:buFont typeface="Arial" panose="020B0604020202020204" pitchFamily="34" charset="0"/>
              <a:buChar char="•"/>
            </a:pPr>
            <a:r>
              <a:rPr lang="ja-JP" altLang="en-US" sz="1050">
                <a:solidFill>
                  <a:srgbClr val="02022E"/>
                </a:solidFill>
              </a:rPr>
              <a:t>ナレーションなしでスライドショーのみで構成されているもの</a:t>
            </a:r>
          </a:p>
          <a:p>
            <a:pPr marL="171450" indent="-171450" algn="l">
              <a:lnSpc>
                <a:spcPct val="150000"/>
              </a:lnSpc>
              <a:buFont typeface="Arial" panose="020B0604020202020204" pitchFamily="34" charset="0"/>
              <a:buChar char="•"/>
            </a:pPr>
            <a:r>
              <a:rPr lang="ja-JP" altLang="en-US" sz="1050">
                <a:solidFill>
                  <a:srgbClr val="02022E"/>
                </a:solidFill>
              </a:rPr>
              <a:t>同じ映像が連続し、カット数が少なく構成が冗長であるもの</a:t>
            </a:r>
          </a:p>
          <a:p>
            <a:pPr marL="171450" indent="-171450" algn="l">
              <a:lnSpc>
                <a:spcPct val="150000"/>
              </a:lnSpc>
              <a:buFont typeface="Arial" panose="020B0604020202020204" pitchFamily="34" charset="0"/>
              <a:buChar char="•"/>
            </a:pPr>
            <a:r>
              <a:rPr lang="ja-JP" altLang="en-US" sz="1050">
                <a:solidFill>
                  <a:srgbClr val="02022E"/>
                </a:solidFill>
              </a:rPr>
              <a:t>カラーコレクション等の映像加工がなされていないもの</a:t>
            </a:r>
          </a:p>
          <a:p>
            <a:pPr marL="171450" indent="-171450" algn="l">
              <a:lnSpc>
                <a:spcPct val="150000"/>
              </a:lnSpc>
              <a:buFont typeface="Arial" panose="020B0604020202020204" pitchFamily="34" charset="0"/>
              <a:buChar char="•"/>
            </a:pPr>
            <a:r>
              <a:rPr lang="ja-JP" altLang="en-US" sz="1050">
                <a:solidFill>
                  <a:srgbClr val="02022E"/>
                </a:solidFill>
              </a:rPr>
              <a:t>動画内に二次元バーコード、特定の静止画を表示させ続ける表現</a:t>
            </a:r>
          </a:p>
          <a:p>
            <a:pPr marL="171450" indent="-171450" algn="l">
              <a:lnSpc>
                <a:spcPct val="150000"/>
              </a:lnSpc>
              <a:buFont typeface="Arial" panose="020B0604020202020204" pitchFamily="34" charset="0"/>
              <a:buChar char="•"/>
            </a:pPr>
            <a:r>
              <a:rPr lang="ja-JP" altLang="en-US" sz="1050">
                <a:solidFill>
                  <a:srgbClr val="02022E"/>
                </a:solidFill>
              </a:rPr>
              <a:t>フリー素材やそれに準ずる素材（画像、映像、音楽）を多用しているもの</a:t>
            </a:r>
          </a:p>
          <a:p>
            <a:pPr marL="171450" indent="-171450" algn="l">
              <a:lnSpc>
                <a:spcPct val="150000"/>
              </a:lnSpc>
              <a:buFont typeface="Arial" panose="020B0604020202020204" pitchFamily="34" charset="0"/>
              <a:buChar char="•"/>
            </a:pPr>
            <a:r>
              <a:rPr lang="ja-JP" altLang="en-US" sz="1050">
                <a:solidFill>
                  <a:srgbClr val="02022E"/>
                </a:solidFill>
              </a:rPr>
              <a:t>映像品質の低いもの</a:t>
            </a:r>
          </a:p>
          <a:p>
            <a:pPr marL="171450" indent="-171450" algn="l">
              <a:lnSpc>
                <a:spcPct val="150000"/>
              </a:lnSpc>
              <a:buFont typeface="Arial" panose="020B0604020202020204" pitchFamily="34" charset="0"/>
              <a:buChar char="•"/>
            </a:pPr>
            <a:endParaRPr lang="en-US" altLang="ja-JP" sz="1050">
              <a:solidFill>
                <a:srgbClr val="02022E"/>
              </a:solidFill>
            </a:endParaRPr>
          </a:p>
        </p:txBody>
      </p:sp>
      <p:sp>
        <p:nvSpPr>
          <p:cNvPr id="9" name="Object36">
            <a:extLst>
              <a:ext uri="{FF2B5EF4-FFF2-40B4-BE49-F238E27FC236}">
                <a16:creationId xmlns:a16="http://schemas.microsoft.com/office/drawing/2014/main" id="{25D436E8-7F68-6E0A-3AA4-8F8F269D907D}"/>
              </a:ext>
            </a:extLst>
          </p:cNvPr>
          <p:cNvSpPr/>
          <p:nvPr/>
        </p:nvSpPr>
        <p:spPr>
          <a:xfrm>
            <a:off x="885825" y="4520711"/>
            <a:ext cx="7229476" cy="3714415"/>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乗客に不快感を与えるもの</a:t>
            </a:r>
          </a:p>
          <a:p>
            <a:pPr>
              <a:lnSpc>
                <a:spcPct val="1500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endParaRPr lang="en-US" altLang="ja-JP" sz="1050">
              <a:solidFill>
                <a:srgbClr val="02022E"/>
              </a:solidFill>
            </a:endParaRPr>
          </a:p>
          <a:p>
            <a:pPr marL="171450" indent="-171450">
              <a:lnSpc>
                <a:spcPct val="150000"/>
              </a:lnSpc>
              <a:buFont typeface="Arial" panose="020B0604020202020204" pitchFamily="34" charset="0"/>
              <a:buChar char="•"/>
            </a:pPr>
            <a:r>
              <a:rPr lang="ja-JP" altLang="en-US" sz="1050">
                <a:solidFill>
                  <a:srgbClr val="02022E"/>
                </a:solidFill>
              </a:rPr>
              <a:t>車酔いを誘発する可能性があるもの</a:t>
            </a:r>
          </a:p>
          <a:p>
            <a:pPr marL="171450" indent="-171450">
              <a:lnSpc>
                <a:spcPct val="150000"/>
              </a:lnSpc>
              <a:buFont typeface="Arial" panose="020B0604020202020204" pitchFamily="34" charset="0"/>
              <a:buChar char="•"/>
            </a:pPr>
            <a:r>
              <a:rPr lang="ja-JP" altLang="en-US" sz="1050">
                <a:solidFill>
                  <a:srgbClr val="02022E"/>
                </a:solidFill>
              </a:rPr>
              <a:t>過度に騒いだり、怒鳴ったりする表現</a:t>
            </a:r>
          </a:p>
          <a:p>
            <a:pPr marL="171450" indent="-171450">
              <a:lnSpc>
                <a:spcPct val="150000"/>
              </a:lnSpc>
              <a:buFont typeface="Arial" panose="020B0604020202020204" pitchFamily="34" charset="0"/>
              <a:buChar char="•"/>
            </a:pPr>
            <a:r>
              <a:rPr lang="ja-JP" altLang="en-US" sz="1050">
                <a:solidFill>
                  <a:srgbClr val="02022E"/>
                </a:solidFill>
              </a:rPr>
              <a:t>高速で振動したり、点滅したり、単純なループを繰り返すような画像、映像を用いたもの</a:t>
            </a:r>
          </a:p>
          <a:p>
            <a:pPr marL="171450" indent="-171450">
              <a:lnSpc>
                <a:spcPct val="150000"/>
              </a:lnSpc>
              <a:buFont typeface="Arial" panose="020B0604020202020204" pitchFamily="34" charset="0"/>
              <a:buChar char="•"/>
            </a:pPr>
            <a:r>
              <a:rPr lang="ja-JP" altLang="en-US" sz="1050">
                <a:solidFill>
                  <a:srgbClr val="02022E"/>
                </a:solidFill>
              </a:rPr>
              <a:t>人間の局部を強調したもの、コンプレックス部分を露骨に表現したもの</a:t>
            </a:r>
          </a:p>
          <a:p>
            <a:pPr marL="171450" indent="-171450">
              <a:lnSpc>
                <a:spcPct val="150000"/>
              </a:lnSpc>
              <a:buFont typeface="Arial" panose="020B0604020202020204" pitchFamily="34" charset="0"/>
              <a:buChar char="•"/>
            </a:pPr>
            <a:r>
              <a:rPr lang="ja-JP" altLang="en-US" sz="1050">
                <a:solidFill>
                  <a:srgbClr val="02022E"/>
                </a:solidFill>
              </a:rPr>
              <a:t>過度な肌の露出があるもの、性的なもの</a:t>
            </a:r>
          </a:p>
          <a:p>
            <a:pPr marL="171450" indent="-171450">
              <a:lnSpc>
                <a:spcPct val="150000"/>
              </a:lnSpc>
              <a:buFont typeface="Arial" panose="020B0604020202020204" pitchFamily="34" charset="0"/>
              <a:buChar char="•"/>
            </a:pPr>
            <a:r>
              <a:rPr lang="ja-JP" altLang="en-US" sz="1050">
                <a:solidFill>
                  <a:srgbClr val="02022E"/>
                </a:solidFill>
              </a:rPr>
              <a:t>同一クリエイティブ（ほぼ同じ内容のものも含む）を</a:t>
            </a:r>
            <a:r>
              <a:rPr lang="en-US" altLang="ja-JP" sz="1050">
                <a:solidFill>
                  <a:srgbClr val="02022E"/>
                </a:solidFill>
              </a:rPr>
              <a:t>1</a:t>
            </a:r>
            <a:r>
              <a:rPr lang="ja-JP" altLang="en-US" sz="1050">
                <a:solidFill>
                  <a:srgbClr val="02022E"/>
                </a:solidFill>
              </a:rPr>
              <a:t>枠で連続して複数回流すこと</a:t>
            </a:r>
          </a:p>
          <a:p>
            <a:pPr marL="171450" indent="-171450">
              <a:lnSpc>
                <a:spcPct val="150000"/>
              </a:lnSpc>
              <a:buFont typeface="Arial" panose="020B0604020202020204" pitchFamily="34" charset="0"/>
              <a:buChar char="•"/>
            </a:pPr>
            <a:r>
              <a:rPr lang="ja-JP" altLang="en-US" sz="1050">
                <a:solidFill>
                  <a:srgbClr val="02022E"/>
                </a:solidFill>
              </a:rPr>
              <a:t>演者自体や演者の表現が不快感を与える可能性のあるもの</a:t>
            </a:r>
          </a:p>
          <a:p>
            <a:pPr marL="171450" indent="-171450">
              <a:lnSpc>
                <a:spcPct val="150000"/>
              </a:lnSpc>
              <a:buFont typeface="Arial" panose="020B0604020202020204" pitchFamily="34" charset="0"/>
              <a:buChar char="•"/>
            </a:pPr>
            <a:r>
              <a:rPr lang="ja-JP" altLang="en-US" sz="1050">
                <a:solidFill>
                  <a:srgbClr val="02022E"/>
                </a:solidFill>
              </a:rPr>
              <a:t>顔のアップが連続するもの</a:t>
            </a:r>
          </a:p>
          <a:p>
            <a:pPr marL="171450" indent="-171450">
              <a:lnSpc>
                <a:spcPct val="150000"/>
              </a:lnSpc>
              <a:buFont typeface="Arial" panose="020B0604020202020204" pitchFamily="34" charset="0"/>
              <a:buChar char="•"/>
            </a:pPr>
            <a:r>
              <a:rPr lang="ja-JP" altLang="en-US" sz="1050">
                <a:solidFill>
                  <a:srgbClr val="02022E"/>
                </a:solidFill>
              </a:rPr>
              <a:t>緊急車両のサイレンや、そのように誤認される可能性のある音声が入ったもの</a:t>
            </a:r>
          </a:p>
          <a:p>
            <a:pPr marL="171450" indent="-171450">
              <a:lnSpc>
                <a:spcPct val="150000"/>
              </a:lnSpc>
              <a:buFont typeface="Arial" panose="020B0604020202020204" pitchFamily="34" charset="0"/>
              <a:buChar char="•"/>
            </a:pPr>
            <a:r>
              <a:rPr lang="ja-JP" altLang="en-US" sz="1050">
                <a:solidFill>
                  <a:srgbClr val="02022E"/>
                </a:solidFill>
              </a:rPr>
              <a:t>恐怖を感じる可能性があるもの</a:t>
            </a:r>
          </a:p>
          <a:p>
            <a:pPr marL="171450" indent="-171450">
              <a:lnSpc>
                <a:spcPct val="150000"/>
              </a:lnSpc>
              <a:buFont typeface="Arial" panose="020B0604020202020204" pitchFamily="34" charset="0"/>
              <a:buChar char="•"/>
            </a:pPr>
            <a:r>
              <a:rPr lang="ja-JP" altLang="en-US" sz="1050">
                <a:solidFill>
                  <a:srgbClr val="02022E"/>
                </a:solidFill>
              </a:rPr>
              <a:t>動画上の演出であるとわからず乗客が不安を感じる可能性のあるもの</a:t>
            </a:r>
          </a:p>
          <a:p>
            <a:pPr marL="171450" indent="-171450">
              <a:lnSpc>
                <a:spcPct val="150000"/>
              </a:lnSpc>
              <a:buFont typeface="Arial" panose="020B0604020202020204" pitchFamily="34" charset="0"/>
              <a:buChar char="•"/>
            </a:pPr>
            <a:r>
              <a:rPr lang="ja-JP" altLang="en-US" sz="1050">
                <a:solidFill>
                  <a:srgbClr val="02022E"/>
                </a:solidFill>
              </a:rPr>
              <a:t>画面下部の各種ボタン操作領域の位置を指定してアクションを促すもの</a:t>
            </a:r>
          </a:p>
          <a:p>
            <a:pPr marL="171450" indent="-171450">
              <a:lnSpc>
                <a:spcPct val="150000"/>
              </a:lnSpc>
              <a:buFont typeface="Arial" panose="020B0604020202020204" pitchFamily="34" charset="0"/>
              <a:buChar char="•"/>
            </a:pPr>
            <a:endParaRPr lang="en-US" altLang="ja-JP" sz="1050">
              <a:solidFill>
                <a:srgbClr val="02022E"/>
              </a:solidFill>
            </a:endParaRPr>
          </a:p>
        </p:txBody>
      </p:sp>
      <p:sp>
        <p:nvSpPr>
          <p:cNvPr id="10" name="Object56">
            <a:extLst>
              <a:ext uri="{FF2B5EF4-FFF2-40B4-BE49-F238E27FC236}">
                <a16:creationId xmlns:a16="http://schemas.microsoft.com/office/drawing/2014/main" id="{AE9BF062-2F3B-B289-CABD-512CAB5FC122}"/>
              </a:ext>
            </a:extLst>
          </p:cNvPr>
          <p:cNvSpPr/>
          <p:nvPr/>
        </p:nvSpPr>
        <p:spPr>
          <a:xfrm>
            <a:off x="9562949" y="1301327"/>
            <a:ext cx="7639050" cy="6138155"/>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p>
          <a:p>
            <a:pPr>
              <a:lnSpc>
                <a:spcPct val="1500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endParaRPr lang="en-US" altLang="ja-JP" sz="1050">
              <a:solidFill>
                <a:srgbClr val="02022E"/>
              </a:solidFill>
            </a:endParaRPr>
          </a:p>
          <a:p>
            <a:pPr marL="171450" indent="-171450">
              <a:lnSpc>
                <a:spcPct val="150000"/>
              </a:lnSpc>
              <a:buFont typeface="Arial" panose="020B0604020202020204" pitchFamily="34" charset="0"/>
              <a:buChar char="•"/>
            </a:pPr>
            <a:r>
              <a:rPr lang="ja-JP" altLang="en-US" sz="1050">
                <a:solidFill>
                  <a:srgbClr val="02022E"/>
                </a:solidFill>
              </a:rPr>
              <a:t>事実と異なる虚偽の情報を掲載したもの</a:t>
            </a:r>
          </a:p>
          <a:p>
            <a:pPr marL="171450" indent="-171450">
              <a:lnSpc>
                <a:spcPct val="150000"/>
              </a:lnSpc>
              <a:buFont typeface="Arial" panose="020B0604020202020204" pitchFamily="34" charset="0"/>
              <a:buChar char="•"/>
            </a:pPr>
            <a:r>
              <a:rPr lang="ja-JP" altLang="en-US" sz="1050">
                <a:solidFill>
                  <a:srgbClr val="02022E"/>
                </a:solidFill>
              </a:rPr>
              <a:t>優良誤認表示や有利誤認表示などの不当表示となるもの</a:t>
            </a:r>
          </a:p>
          <a:p>
            <a:pPr marL="171450" indent="-171450">
              <a:lnSpc>
                <a:spcPct val="150000"/>
              </a:lnSpc>
              <a:buFont typeface="Arial" panose="020B0604020202020204" pitchFamily="34" charset="0"/>
              <a:buChar char="•"/>
            </a:pPr>
            <a:r>
              <a:rPr lang="ja-JP" altLang="en-US" sz="1050">
                <a:solidFill>
                  <a:srgbClr val="02022E"/>
                </a:solidFill>
              </a:rPr>
              <a:t>「最大」「最高」「最小」「最速」「</a:t>
            </a:r>
            <a:r>
              <a:rPr lang="en-US" altLang="ja-JP" sz="1050">
                <a:solidFill>
                  <a:srgbClr val="02022E"/>
                </a:solidFill>
              </a:rPr>
              <a:t>No.1</a:t>
            </a:r>
            <a:r>
              <a:rPr lang="ja-JP" altLang="en-US" sz="1050">
                <a:solidFill>
                  <a:srgbClr val="02022E"/>
                </a:solidFill>
              </a:rPr>
              <a:t>」「世界初」などの言葉を表示する際に客観的な出典がないもの（最新かつ、掲載日に</a:t>
            </a:r>
            <a:r>
              <a:rPr lang="en-US" altLang="ja-JP" sz="1050">
                <a:solidFill>
                  <a:srgbClr val="02022E"/>
                </a:solidFill>
              </a:rPr>
              <a:t>1</a:t>
            </a:r>
            <a:r>
              <a:rPr lang="ja-JP" altLang="en-US" sz="1050">
                <a:solidFill>
                  <a:srgbClr val="02022E"/>
                </a:solidFill>
              </a:rPr>
              <a:t>年以内のデータのみ有効）</a:t>
            </a:r>
          </a:p>
          <a:p>
            <a:pPr marL="171450" indent="-171450">
              <a:lnSpc>
                <a:spcPct val="150000"/>
              </a:lnSpc>
              <a:buFont typeface="Arial" panose="020B0604020202020204" pitchFamily="34" charset="0"/>
              <a:buChar char="•"/>
            </a:pPr>
            <a:r>
              <a:rPr lang="ja-JP" altLang="en-US" sz="1050">
                <a:solidFill>
                  <a:srgbClr val="02022E"/>
                </a:solidFill>
              </a:rPr>
              <a:t>順位、割合、件数など調査結果等の定量的な言葉を表示する際に客観的な出典がないもの</a:t>
            </a:r>
          </a:p>
          <a:p>
            <a:pPr marL="171450" indent="-171450">
              <a:lnSpc>
                <a:spcPct val="150000"/>
              </a:lnSpc>
              <a:buFont typeface="Arial" panose="020B0604020202020204" pitchFamily="34" charset="0"/>
              <a:buChar char="•"/>
            </a:pPr>
            <a:r>
              <a:rPr lang="ja-JP" altLang="en-US" sz="1050">
                <a:solidFill>
                  <a:srgbClr val="02022E"/>
                </a:solidFill>
              </a:rPr>
              <a:t>公正取引協議会が定める公正競争規約で定められた表示を遵守していないもの</a:t>
            </a:r>
          </a:p>
          <a:p>
            <a:pPr marL="171450" indent="-171450">
              <a:lnSpc>
                <a:spcPct val="150000"/>
              </a:lnSpc>
              <a:buFont typeface="Arial" panose="020B0604020202020204" pitchFamily="34" charset="0"/>
              <a:buChar char="•"/>
            </a:pPr>
            <a:r>
              <a:rPr lang="ja-JP" altLang="en-US" sz="1050">
                <a:solidFill>
                  <a:srgbClr val="02022E"/>
                </a:solidFill>
              </a:rPr>
              <a:t>税込価格と誤認される恐れのある税抜価格の表示</a:t>
            </a:r>
          </a:p>
          <a:p>
            <a:pPr marL="171450" indent="-171450">
              <a:lnSpc>
                <a:spcPct val="150000"/>
              </a:lnSpc>
              <a:buFont typeface="Arial" panose="020B0604020202020204" pitchFamily="34" charset="0"/>
              <a:buChar char="•"/>
            </a:pPr>
            <a:r>
              <a:rPr lang="ja-JP" altLang="en-US" sz="1050">
                <a:solidFill>
                  <a:srgbClr val="02022E"/>
                </a:solidFill>
              </a:rPr>
              <a:t>著作権や商標権等の知的財産権を侵害するもの</a:t>
            </a:r>
          </a:p>
          <a:p>
            <a:pPr marL="171450" indent="-171450">
              <a:lnSpc>
                <a:spcPct val="150000"/>
              </a:lnSpc>
              <a:buFont typeface="Arial" panose="020B0604020202020204" pitchFamily="34" charset="0"/>
              <a:buChar char="•"/>
            </a:pPr>
            <a:r>
              <a:rPr lang="ja-JP" altLang="en-US" sz="1050">
                <a:solidFill>
                  <a:srgbClr val="02022E"/>
                </a:solidFill>
              </a:rPr>
              <a:t>誹謗中傷するもの、名誉を毀損するもの</a:t>
            </a:r>
          </a:p>
          <a:p>
            <a:pPr marL="171450" indent="-171450">
              <a:lnSpc>
                <a:spcPct val="150000"/>
              </a:lnSpc>
              <a:buFont typeface="Arial" panose="020B0604020202020204" pitchFamily="34" charset="0"/>
              <a:buChar char="•"/>
            </a:pPr>
            <a:r>
              <a:rPr lang="ja-JP" altLang="en-US" sz="1050">
                <a:solidFill>
                  <a:srgbClr val="02022E"/>
                </a:solidFill>
              </a:rPr>
              <a:t>プライバシーを侵害するもの、個人情報の取得、管理、利用等に十分な配慮がされていないもの</a:t>
            </a:r>
          </a:p>
          <a:p>
            <a:pPr marL="171450" indent="-171450">
              <a:lnSpc>
                <a:spcPct val="150000"/>
              </a:lnSpc>
              <a:buFont typeface="Arial" panose="020B0604020202020204" pitchFamily="34" charset="0"/>
              <a:buChar char="•"/>
            </a:pPr>
            <a:r>
              <a:rPr lang="ja-JP" altLang="en-US" sz="1050">
                <a:solidFill>
                  <a:srgbClr val="02022E"/>
                </a:solidFill>
              </a:rPr>
              <a:t>比較広告</a:t>
            </a:r>
          </a:p>
          <a:p>
            <a:pPr marL="171450" indent="-171450">
              <a:lnSpc>
                <a:spcPct val="150000"/>
              </a:lnSpc>
              <a:buFont typeface="Arial" panose="020B0604020202020204" pitchFamily="34" charset="0"/>
              <a:buChar char="•"/>
            </a:pPr>
            <a:r>
              <a:rPr lang="ja-JP" altLang="en-US" sz="1050">
                <a:solidFill>
                  <a:srgbClr val="02022E"/>
                </a:solidFill>
              </a:rPr>
              <a:t>他人を差別するもの、人権を侵害するもの</a:t>
            </a:r>
          </a:p>
          <a:p>
            <a:pPr marL="171450" indent="-171450">
              <a:lnSpc>
                <a:spcPct val="150000"/>
              </a:lnSpc>
              <a:buFont typeface="Arial" panose="020B0604020202020204" pitchFamily="34" charset="0"/>
              <a:buChar char="•"/>
            </a:pPr>
            <a:r>
              <a:rPr lang="ja-JP" altLang="en-US" sz="1050">
                <a:solidFill>
                  <a:srgbClr val="02022E"/>
                </a:solidFill>
              </a:rPr>
              <a:t>セクシュアルハラスメントとなるもの</a:t>
            </a:r>
          </a:p>
          <a:p>
            <a:pPr marL="171450" indent="-171450">
              <a:lnSpc>
                <a:spcPct val="150000"/>
              </a:lnSpc>
              <a:buFont typeface="Arial" panose="020B0604020202020204" pitchFamily="34" charset="0"/>
              <a:buChar char="•"/>
            </a:pPr>
            <a:r>
              <a:rPr lang="ja-JP" altLang="en-US" sz="1050">
                <a:solidFill>
                  <a:srgbClr val="02022E"/>
                </a:solidFill>
              </a:rPr>
              <a:t>バイオレンス、暴力的な描写、表現</a:t>
            </a:r>
          </a:p>
          <a:p>
            <a:pPr marL="171450" indent="-171450">
              <a:lnSpc>
                <a:spcPct val="150000"/>
              </a:lnSpc>
              <a:buFont typeface="Arial" panose="020B0604020202020204" pitchFamily="34" charset="0"/>
              <a:buChar char="•"/>
            </a:pPr>
            <a:r>
              <a:rPr lang="ja-JP" altLang="en-US" sz="1050">
                <a:solidFill>
                  <a:srgbClr val="02022E"/>
                </a:solidFill>
              </a:rPr>
              <a:t>投機心、射幸心を著しくあおる表現のもの</a:t>
            </a:r>
          </a:p>
          <a:p>
            <a:pPr marL="171450" indent="-171450">
              <a:lnSpc>
                <a:spcPct val="150000"/>
              </a:lnSpc>
              <a:buFont typeface="Arial" panose="020B0604020202020204" pitchFamily="34" charset="0"/>
              <a:buChar char="•"/>
            </a:pPr>
            <a:r>
              <a:rPr lang="ja-JP" altLang="en-US" sz="1050">
                <a:solidFill>
                  <a:srgbClr val="02022E"/>
                </a:solidFill>
              </a:rPr>
              <a:t>非科学的または迷信に類するもので、利用者を惑わせたり、不安を与えるもの</a:t>
            </a:r>
          </a:p>
          <a:p>
            <a:pPr marL="171450" indent="-171450">
              <a:lnSpc>
                <a:spcPct val="150000"/>
              </a:lnSpc>
              <a:buFont typeface="Arial" panose="020B0604020202020204" pitchFamily="34" charset="0"/>
              <a:buChar char="•"/>
            </a:pPr>
            <a:r>
              <a:rPr lang="ja-JP" altLang="en-US" sz="1050">
                <a:solidFill>
                  <a:srgbClr val="02022E"/>
                </a:solidFill>
              </a:rPr>
              <a:t>犯罪を肯定、美化、助長するもの</a:t>
            </a:r>
          </a:p>
          <a:p>
            <a:pPr marL="171450" indent="-171450">
              <a:lnSpc>
                <a:spcPct val="150000"/>
              </a:lnSpc>
              <a:buFont typeface="Arial" panose="020B0604020202020204" pitchFamily="34" charset="0"/>
              <a:buChar char="•"/>
            </a:pPr>
            <a:r>
              <a:rPr lang="ja-JP" altLang="en-US" sz="1050">
                <a:solidFill>
                  <a:srgbClr val="02022E"/>
                </a:solidFill>
              </a:rPr>
              <a:t>反社会的勢力によるもの</a:t>
            </a:r>
          </a:p>
          <a:p>
            <a:pPr marL="171450" indent="-171450">
              <a:lnSpc>
                <a:spcPct val="150000"/>
              </a:lnSpc>
              <a:buFont typeface="Arial" panose="020B0604020202020204" pitchFamily="34" charset="0"/>
              <a:buChar char="•"/>
            </a:pPr>
            <a:r>
              <a:rPr lang="ja-JP" altLang="en-US" sz="1050">
                <a:solidFill>
                  <a:srgbClr val="02022E"/>
                </a:solidFill>
              </a:rPr>
              <a:t>醜悪、残虐、猟奇的等で不快感を与えるもの</a:t>
            </a:r>
          </a:p>
          <a:p>
            <a:pPr marL="171450" indent="-171450">
              <a:lnSpc>
                <a:spcPct val="150000"/>
              </a:lnSpc>
              <a:buFont typeface="Arial" panose="020B0604020202020204" pitchFamily="34" charset="0"/>
              <a:buChar char="•"/>
            </a:pPr>
            <a:r>
              <a:rPr lang="ja-JP" altLang="en-US" sz="1050">
                <a:solidFill>
                  <a:srgbClr val="02022E"/>
                </a:solidFill>
              </a:rPr>
              <a:t>サービス、商品の内容が不明確なもの</a:t>
            </a:r>
          </a:p>
          <a:p>
            <a:pPr marL="171450" indent="-171450">
              <a:lnSpc>
                <a:spcPct val="150000"/>
              </a:lnSpc>
              <a:buFont typeface="Arial" panose="020B0604020202020204" pitchFamily="34" charset="0"/>
              <a:buChar char="•"/>
            </a:pPr>
            <a:r>
              <a:rPr lang="ja-JP" altLang="en-US" sz="1050">
                <a:solidFill>
                  <a:srgbClr val="02022E"/>
                </a:solidFill>
              </a:rPr>
              <a:t>オリンピック・パラリンピック関連のアンブッシュ広告と捉えられるもの</a:t>
            </a:r>
          </a:p>
          <a:p>
            <a:pPr marL="171450" indent="-171450">
              <a:lnSpc>
                <a:spcPct val="150000"/>
              </a:lnSpc>
              <a:buFont typeface="Arial" panose="020B0604020202020204" pitchFamily="34" charset="0"/>
              <a:buChar char="•"/>
            </a:pPr>
            <a:r>
              <a:rPr lang="ja-JP" altLang="en-US" sz="1050">
                <a:solidFill>
                  <a:srgbClr val="02022E"/>
                </a:solidFill>
              </a:rPr>
              <a:t>業界で定めるガイドラインなどに違反し、または、違反するおそれのあるもの</a:t>
            </a:r>
          </a:p>
          <a:p>
            <a:pPr marL="171450" indent="-171450">
              <a:lnSpc>
                <a:spcPct val="150000"/>
              </a:lnSpc>
              <a:buFont typeface="Arial" panose="020B0604020202020204" pitchFamily="34" charset="0"/>
              <a:buChar char="•"/>
            </a:pPr>
            <a:endParaRPr lang="en-US" altLang="ja-JP" sz="1050">
              <a:solidFill>
                <a:srgbClr val="02022E"/>
              </a:solidFill>
            </a:endParaRPr>
          </a:p>
        </p:txBody>
      </p:sp>
      <p:sp>
        <p:nvSpPr>
          <p:cNvPr id="18" name="Object98">
            <a:extLst>
              <a:ext uri="{FF2B5EF4-FFF2-40B4-BE49-F238E27FC236}">
                <a16:creationId xmlns:a16="http://schemas.microsoft.com/office/drawing/2014/main" id="{1AA5BF69-332B-308F-F89F-E62AB0A3F473}"/>
              </a:ext>
            </a:extLst>
          </p:cNvPr>
          <p:cNvSpPr/>
          <p:nvPr/>
        </p:nvSpPr>
        <p:spPr>
          <a:xfrm>
            <a:off x="885825" y="8434212"/>
            <a:ext cx="6278650" cy="920637"/>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p>
          <a:p>
            <a:pPr>
              <a:lnSpc>
                <a:spcPts val="18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p>
          <a:p>
            <a:pPr marL="171450" indent="-171450" algn="l">
              <a:lnSpc>
                <a:spcPct val="15000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p>
          <a:p>
            <a:pPr marL="171450" indent="-171450">
              <a:lnSpc>
                <a:spcPct val="15000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altLang="ja-JP" sz="1050">
              <a:solidFill>
                <a:srgbClr val="02022E"/>
              </a:solidFill>
            </a:endParaRPr>
          </a:p>
        </p:txBody>
      </p:sp>
    </p:spTree>
    <p:extLst>
      <p:ext uri="{BB962C8B-B14F-4D97-AF65-F5344CB8AC3E}">
        <p14:creationId xmlns:p14="http://schemas.microsoft.com/office/powerpoint/2010/main" val="3921363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a:t>- </a:t>
            </a:r>
            <a:r>
              <a:rPr lang="ja-JP" altLang="en-US"/>
              <a:t>制作上の注意点</a:t>
            </a:r>
          </a:p>
        </p:txBody>
      </p:sp>
      <p:sp>
        <p:nvSpPr>
          <p:cNvPr id="7" name="Object8">
            <a:extLst>
              <a:ext uri="{FF2B5EF4-FFF2-40B4-BE49-F238E27FC236}">
                <a16:creationId xmlns:a16="http://schemas.microsoft.com/office/drawing/2014/main" id="{88649AF7-7FD9-61E4-A099-B6783D1A0DE6}"/>
              </a:ext>
            </a:extLst>
          </p:cNvPr>
          <p:cNvSpPr/>
          <p:nvPr/>
        </p:nvSpPr>
        <p:spPr>
          <a:xfrm>
            <a:off x="674803" y="1566520"/>
            <a:ext cx="11122750" cy="5425952"/>
          </a:xfrm>
          <a:prstGeom prst="rect">
            <a:avLst/>
          </a:prstGeom>
          <a:noFill/>
          <a:ln/>
        </p:spPr>
        <p:txBody>
          <a:bodyPr wrap="square" lIns="0" tIns="0" rIns="0" bIns="0" rtlCol="0" anchor="t">
            <a:noAutofit/>
          </a:bodyPr>
          <a:lstStyle/>
          <a:p>
            <a:pPr algn="l">
              <a:lnSpc>
                <a:spcPts val="1800"/>
              </a:lnSpc>
              <a:buClr>
                <a:srgbClr val="BCA46F"/>
              </a:buClr>
            </a:pPr>
            <a:endParaRPr lang="en-US" sz="1500" kern="0" spc="180">
              <a:solidFill>
                <a:srgbClr val="02022E"/>
              </a:solidFill>
              <a:latin typeface="Noto Serif JP Regular" pitchFamily="34" charset="0"/>
              <a:ea typeface="Noto Serif JP Regular" pitchFamily="34" charset="-122"/>
            </a:endParaRPr>
          </a:p>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p>
          <a:p>
            <a:pPr marL="285750" indent="-285750">
              <a:lnSpc>
                <a:spcPts val="1800"/>
              </a:lnSpc>
              <a:buClr>
                <a:srgbClr val="BCA46F"/>
              </a:buClr>
              <a:buFont typeface="Wingdings" pitchFamily="2" charset="2"/>
              <a:buChar char="u"/>
            </a:pPr>
            <a:endParaRPr lang="en-US" altLang="ja-JP" sz="1500" kern="0" spc="180">
              <a:solidFill>
                <a:srgbClr val="02022E"/>
              </a:solidFill>
              <a:latin typeface="Noto Serif JP Regular" pitchFamily="34" charset="0"/>
              <a:ea typeface="Noto Serif JP Regular" pitchFamily="34" charset="-122"/>
            </a:endParaRPr>
          </a:p>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p>
          <a:p>
            <a:pPr marL="285750" indent="-285750">
              <a:lnSpc>
                <a:spcPts val="1800"/>
              </a:lnSpc>
              <a:buClr>
                <a:srgbClr val="BCA46F"/>
              </a:buClr>
              <a:buFont typeface="Wingdings" pitchFamily="2" charset="2"/>
              <a:buChar char="u"/>
            </a:pPr>
            <a:endParaRPr lang="en-US" altLang="ja-JP" sz="1500" kern="0" spc="180">
              <a:solidFill>
                <a:srgbClr val="02022E"/>
              </a:solidFill>
              <a:latin typeface="Noto Serif JP Regular" pitchFamily="34" charset="0"/>
              <a:ea typeface="Noto Serif JP Regular" pitchFamily="34" charset="-122"/>
            </a:endParaRPr>
          </a:p>
          <a:p>
            <a:pPr marL="285750" indent="-285750">
              <a:lnSpc>
                <a:spcPts val="1800"/>
              </a:lnSpc>
              <a:buClr>
                <a:srgbClr val="BCA46F"/>
              </a:buClr>
              <a:buFont typeface="Wingdings" pitchFamily="2" charset="2"/>
              <a:buChar char="u"/>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し、またその根拠となるデータを株式会社</a:t>
            </a:r>
            <a:r>
              <a:rPr lang="en-US" altLang="ja-JP" sz="1500" kern="0" spc="180">
                <a:solidFill>
                  <a:srgbClr val="02022E"/>
                </a:solidFill>
                <a:latin typeface="Noto Serif JP Regular" pitchFamily="34" charset="0"/>
                <a:ea typeface="Noto Serif JP Regular" pitchFamily="34" charset="-122"/>
                <a:cs typeface="Noto Serif JP Regular" pitchFamily="34" charset="-120"/>
              </a:rPr>
              <a:t>IRIS</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500" kern="0" spc="180">
              <a:solidFill>
                <a:srgbClr val="02022E"/>
              </a:solidFill>
              <a:latin typeface="Noto Serif JP Regular" pitchFamily="34" charset="0"/>
              <a:ea typeface="Noto Serif JP Regular" pitchFamily="34" charset="-122"/>
              <a:cs typeface="Noto Serif JP Regular" pitchFamily="34" charset="-120"/>
            </a:endParaRPr>
          </a:p>
          <a:p>
            <a:pPr>
              <a:lnSpc>
                <a:spcPts val="1800"/>
              </a:lnSpc>
              <a:buClr>
                <a:srgbClr val="BCA46F"/>
              </a:buClr>
            </a:pPr>
            <a:endParaRPr lang="en-US" altLang="ja-JP" sz="1500" kern="0" spc="180">
              <a:solidFill>
                <a:srgbClr val="02022E"/>
              </a:solidFill>
              <a:latin typeface="Noto Serif JP Regular" pitchFamily="34" charset="0"/>
              <a:ea typeface="Noto Serif JP Regular" pitchFamily="34" charset="-122"/>
            </a:endParaRPr>
          </a:p>
          <a:p>
            <a:pPr>
              <a:lnSpc>
                <a:spcPts val="1800"/>
              </a:lnSpc>
              <a:buClr>
                <a:srgbClr val="2F3B6C"/>
              </a:buClr>
            </a:pPr>
            <a:endParaRPr lang="en-US" altLang="ja-JP" sz="2800" kern="0" spc="180">
              <a:solidFill>
                <a:srgbClr val="02022E"/>
              </a:solidFill>
              <a:latin typeface="Noto Serif JP Regular" pitchFamily="34" charset="0"/>
              <a:ea typeface="Noto Serif JP Regular" pitchFamily="34" charset="-122"/>
              <a:cs typeface="Noto Serif JP Regular" pitchFamily="34" charset="-120"/>
            </a:endParaRPr>
          </a:p>
          <a:p>
            <a:pPr marL="171450" indent="-171450" algn="l">
              <a:buClr>
                <a:srgbClr val="2F3B6C"/>
              </a:buClr>
              <a:buFont typeface="Arial" panose="020B0604020202020204" pitchFamily="34" charset="0"/>
              <a:buChar char="•"/>
            </a:pPr>
            <a:r>
              <a:rPr lang="en-US" altLang="ja-JP" sz="1600" b="0" i="0" kern="0" spc="126">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調査機関</a:t>
            </a:r>
            <a:endParaRPr lang="en-US" altLang="ja-JP" sz="1600">
              <a:solidFill>
                <a:srgbClr val="02022E"/>
              </a:solidFill>
            </a:endParaRP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調査対象</a:t>
            </a:r>
            <a:endParaRPr lang="en-US" altLang="ja-JP" sz="1600">
              <a:solidFill>
                <a:srgbClr val="02022E"/>
              </a:solidFill>
            </a:endParaRP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有効回答数(サンプル数)</a:t>
            </a:r>
            <a:endParaRPr lang="en-US" altLang="ja-JP" sz="1600">
              <a:solidFill>
                <a:srgbClr val="02022E"/>
              </a:solidFill>
            </a:endParaRP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調査方法(集計方法、算出方法</a:t>
            </a:r>
            <a:endParaRPr lang="en-US" altLang="ja-JP" sz="1500" kern="0" spc="180">
              <a:solidFill>
                <a:srgbClr val="02022E"/>
              </a:solidFill>
              <a:latin typeface="Noto Serif JP Regular" pitchFamily="34" charset="0"/>
              <a:ea typeface="Noto Serif JP Regular" pitchFamily="34" charset="-122"/>
            </a:endParaRPr>
          </a:p>
          <a:p>
            <a:pPr marL="171450" indent="-171450">
              <a:lnSpc>
                <a:spcPts val="1260"/>
              </a:lnSpc>
              <a:buClr>
                <a:srgbClr val="2F3B6C"/>
              </a:buClr>
              <a:buFont typeface="Arial" panose="020B0604020202020204" pitchFamily="34" charset="0"/>
              <a:buChar char="•"/>
            </a:pPr>
            <a:endParaRPr lang="en-US" altLang="ja-JP" sz="1500" kern="0" spc="180">
              <a:solidFill>
                <a:srgbClr val="02022E"/>
              </a:solidFill>
              <a:latin typeface="Noto Serif JP Regular" pitchFamily="34" charset="0"/>
              <a:ea typeface="Noto Serif JP Regular" pitchFamily="34" charset="-122"/>
            </a:endParaRPr>
          </a:p>
          <a:p>
            <a:pPr>
              <a:buClr>
                <a:srgbClr val="2F3B6C"/>
              </a:buClr>
            </a:pPr>
            <a:endParaRPr lang="en-US" altLang="ja-JP" sz="1500" kern="0" spc="180">
              <a:solidFill>
                <a:srgbClr val="02022E"/>
              </a:solidFill>
              <a:latin typeface="Noto Serif JP Regular" pitchFamily="34" charset="0"/>
              <a:ea typeface="Noto Serif JP Regular" pitchFamily="34" charset="-122"/>
            </a:endParaRPr>
          </a:p>
          <a:p>
            <a:pPr marL="285750" indent="-285750">
              <a:buClr>
                <a:srgbClr val="BCA46F"/>
              </a:buClr>
              <a:buFont typeface="Wingdings" pitchFamily="2" charset="2"/>
              <a:buChar char="u"/>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altLang="ja-JP" sz="1500">
              <a:solidFill>
                <a:srgbClr val="02022E"/>
              </a:solidFill>
            </a:endParaRPr>
          </a:p>
        </p:txBody>
      </p:sp>
      <p:sp>
        <p:nvSpPr>
          <p:cNvPr id="12" name="Object12">
            <a:extLst>
              <a:ext uri="{FF2B5EF4-FFF2-40B4-BE49-F238E27FC236}">
                <a16:creationId xmlns:a16="http://schemas.microsoft.com/office/drawing/2014/main" id="{F74CCAC0-BB23-BE6C-85C2-8D212A2B7D32}"/>
              </a:ext>
            </a:extLst>
          </p:cNvPr>
          <p:cNvSpPr/>
          <p:nvPr/>
        </p:nvSpPr>
        <p:spPr>
          <a:xfrm>
            <a:off x="307974" y="9163050"/>
            <a:ext cx="6677025" cy="342900"/>
          </a:xfrm>
          <a:prstGeom prst="rect">
            <a:avLst/>
          </a:prstGeom>
          <a:noFill/>
          <a:ln/>
        </p:spPr>
        <p:txBody>
          <a:bodyPr wrap="square" lIns="0" tIns="0" rIns="0" bIns="0" rtlCol="0" anchor="t"/>
          <a:lstStyle/>
          <a:p>
            <a:pPr marL="171450" indent="-171450" algn="l">
              <a:lnSpc>
                <a:spcPts val="975"/>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p>
          <a:p>
            <a:pPr marL="171450" indent="-171450">
              <a:lnSpc>
                <a:spcPts val="975"/>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altLang="ja-JP" sz="825">
              <a:solidFill>
                <a:srgbClr val="34363D"/>
              </a:solidFill>
            </a:endParaRPr>
          </a:p>
          <a:p>
            <a:pPr algn="l">
              <a:lnSpc>
                <a:spcPts val="975"/>
              </a:lnSpc>
            </a:pPr>
            <a:endParaRPr lang="en-US" sz="825">
              <a:solidFill>
                <a:srgbClr val="34363D"/>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36</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a:t>
            </a:r>
            <a:r>
              <a:rPr lang="en-US" sz="2400" kern="0" spc="383">
                <a:solidFill>
                  <a:srgbClr val="FFFFFF"/>
                </a:solidFill>
                <a:latin typeface="Noto Serif JP Regular" pitchFamily="34" charset="0"/>
                <a:ea typeface="Noto Serif JP Regular" pitchFamily="34" charset="-122"/>
                <a:cs typeface="Noto Serif JP Regular" pitchFamily="34" charset="-120"/>
              </a:rPr>
              <a:t>7</a:t>
            </a:r>
            <a:endParaRPr lang="en-US"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広告主審査</a:t>
            </a:r>
            <a:endParaRPr lang="en-US" sz="180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空き枠確認</a:t>
            </a:r>
            <a:endParaRPr lang="en-US" sz="180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仮押さえ</a:t>
            </a:r>
            <a:endParaRPr lang="en-US" sz="180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考査</a:t>
            </a:r>
            <a:endParaRPr lang="en-US" sz="1800">
              <a:solidFill>
                <a:srgbClr val="02022E"/>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申込</a:t>
            </a:r>
            <a:endParaRPr lang="en-US" sz="180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入稿</a:t>
            </a:r>
            <a:endParaRPr lang="en-US" sz="180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FIX</a:t>
            </a:r>
            <a:endParaRPr lang="en-US" sz="180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掲載開始</a:t>
            </a:r>
            <a:endParaRPr lang="en-US" sz="1800"/>
          </a:p>
        </p:txBody>
      </p:sp>
      <p:sp>
        <p:nvSpPr>
          <p:cNvPr id="2" name="Object38">
            <a:extLst>
              <a:ext uri="{FF2B5EF4-FFF2-40B4-BE49-F238E27FC236}">
                <a16:creationId xmlns:a16="http://schemas.microsoft.com/office/drawing/2014/main" id="{4495D301-FA85-B3A2-9D05-E16CC6D2C3B6}"/>
              </a:ext>
            </a:extLst>
          </p:cNvPr>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a:solidFill>
                <a:srgbClr val="02022E"/>
              </a:solidFill>
            </a:endParaRPr>
          </a:p>
        </p:txBody>
      </p:sp>
      <p:sp>
        <p:nvSpPr>
          <p:cNvPr id="3" name="Object39">
            <a:extLst>
              <a:ext uri="{FF2B5EF4-FFF2-40B4-BE49-F238E27FC236}">
                <a16:creationId xmlns:a16="http://schemas.microsoft.com/office/drawing/2014/main" id="{84DC2C93-305D-B4B6-D66E-AEEF62A729AF}"/>
              </a:ext>
            </a:extLst>
          </p:cNvPr>
          <p:cNvSpPr/>
          <p:nvPr/>
        </p:nvSpPr>
        <p:spPr>
          <a:xfrm>
            <a:off x="3829051" y="1819275"/>
            <a:ext cx="2914650" cy="963682"/>
          </a:xfrm>
          <a:prstGeom prst="rect">
            <a:avLst/>
          </a:prstGeom>
          <a:noFill/>
          <a:ln/>
        </p:spPr>
        <p:txBody>
          <a:bodyPr wrap="square" lIns="0" tIns="0" rIns="0" bIns="0" rtlCol="0" anchor="t">
            <a:noAutofit/>
          </a:bodyPr>
          <a:lstStyle/>
          <a:p>
            <a:pPr>
              <a:lnSpc>
                <a:spcPts val="2400"/>
              </a:lnSpc>
            </a:pPr>
            <a:r>
              <a:rPr lang="es-ES" altLang="ja-JP" sz="1200">
                <a:solidFill>
                  <a:srgbClr val="02022E"/>
                </a:solidFill>
                <a:latin typeface="Noto Serif JP" panose="02020400000000000000" pitchFamily="18" charset="-128"/>
                <a:ea typeface="Noto Serif JP" panose="02020400000000000000" pitchFamily="18" charset="-128"/>
                <a:hlinkClick r:id="rId49">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 name="Object43">
            <a:extLst>
              <a:ext uri="{FF2B5EF4-FFF2-40B4-BE49-F238E27FC236}">
                <a16:creationId xmlns:a16="http://schemas.microsoft.com/office/drawing/2014/main" id="{76400E39-28A4-0C93-8AEA-129542FE8C68}"/>
              </a:ext>
            </a:extLst>
          </p:cNvPr>
          <p:cNvSpPr/>
          <p:nvPr/>
        </p:nvSpPr>
        <p:spPr>
          <a:xfrm>
            <a:off x="7258050" y="1809750"/>
            <a:ext cx="5972175" cy="3473387"/>
          </a:xfrm>
          <a:prstGeom prst="rect">
            <a:avLst/>
          </a:prstGeom>
          <a:noFill/>
          <a:ln/>
        </p:spPr>
        <p:txBody>
          <a:bodyPr wrap="square" lIns="0" tIns="0" rIns="0" bIns="0" rtlCol="0" anchor="t">
            <a:spAutoFit/>
          </a:bodyPr>
          <a:lstStyle/>
          <a:p>
            <a:pPr algn="l">
              <a:lnSpc>
                <a:spcPts val="2400"/>
              </a:lnSpc>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p>
          <a:p>
            <a:pPr algn="l">
              <a:lnSpc>
                <a:spcPts val="2400"/>
              </a:lnSpc>
            </a:pPr>
            <a:endParaRPr lang="en-US" altLang="ja-JP" sz="1200" kern="0" spc="120">
              <a:solidFill>
                <a:srgbClr val="02022E"/>
              </a:solidFill>
              <a:latin typeface="Noto Serif JP Regular" pitchFamily="34" charset="0"/>
              <a:ea typeface="Noto Serif JP Regular" pitchFamily="34" charset="-122"/>
            </a:endParaRPr>
          </a:p>
          <a:p>
            <a:pPr>
              <a:lnSpc>
                <a:spcPts val="24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 </a:t>
            </a:r>
          </a:p>
          <a:p>
            <a:pPr>
              <a:lnSpc>
                <a:spcPts val="2400"/>
              </a:lnSpc>
            </a:pPr>
            <a:endParaRPr lang="en-US" sz="1200" kern="0" spc="105">
              <a:solidFill>
                <a:srgbClr val="02022E"/>
              </a:solidFill>
              <a:latin typeface="Noto Serif JP Regular" pitchFamily="34" charset="0"/>
              <a:ea typeface="Noto Serif JP Regular" pitchFamily="34" charset="-122"/>
              <a:cs typeface="Noto Serif JP Regular" pitchFamily="34" charset="-120"/>
            </a:endParaRPr>
          </a:p>
          <a:p>
            <a:pPr>
              <a:lnSpc>
                <a:spcPts val="2400"/>
              </a:lnSpc>
            </a:pPr>
            <a:r>
              <a:rPr lang="en-US" sz="1000" kern="0" spc="105">
                <a:solidFill>
                  <a:srgbClr val="02022E"/>
                </a:solidFill>
                <a:latin typeface="Noto Serif JP Regular" pitchFamily="34" charset="0"/>
                <a:ea typeface="Noto Serif JP Regular" pitchFamily="34" charset="-122"/>
                <a:cs typeface="Noto Serif JP Regular" pitchFamily="34" charset="-120"/>
              </a:rPr>
              <a:t>条件</a:t>
            </a:r>
            <a:r>
              <a:rPr lang="en-US" sz="1000" b="0" i="0" kern="0" spc="105">
                <a:solidFill>
                  <a:srgbClr val="02022E"/>
                </a:solidFill>
                <a:latin typeface="Noto Serif JP Regular" pitchFamily="34" charset="0"/>
                <a:ea typeface="Noto Serif JP Regular" pitchFamily="34" charset="-122"/>
                <a:cs typeface="Noto Serif JP Regular" pitchFamily="34" charset="-120"/>
              </a:rPr>
              <a:t>1  </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p>
          <a:p>
            <a:pPr>
              <a:lnSpc>
                <a:spcPts val="2100"/>
              </a:lnSpc>
            </a:pPr>
            <a:r>
              <a:rPr lang="ja-JP" altLang="en-US" sz="1000" kern="0" spc="105">
                <a:solidFill>
                  <a:srgbClr val="02022E"/>
                </a:solidFill>
                <a:latin typeface="Noto Serif JP Regular" pitchFamily="34" charset="0"/>
                <a:ea typeface="Noto Serif JP Regular" pitchFamily="34" charset="-122"/>
                <a:cs typeface="Noto Serif JP Regular" pitchFamily="34" charset="-120"/>
              </a:rPr>
              <a:t>条件</a:t>
            </a:r>
            <a:r>
              <a:rPr lang="en-US" altLang="ja-JP" sz="1000" kern="0" spc="105">
                <a:solidFill>
                  <a:srgbClr val="02022E"/>
                </a:solidFill>
                <a:latin typeface="Noto Serif JP Regular" pitchFamily="34" charset="0"/>
                <a:ea typeface="Noto Serif JP Regular" pitchFamily="34" charset="-122"/>
                <a:cs typeface="Noto Serif JP Regular" pitchFamily="34" charset="-120"/>
              </a:rPr>
              <a:t>2  </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p>
          <a:p>
            <a:pPr>
              <a:lnSpc>
                <a:spcPts val="2100"/>
              </a:lnSpc>
            </a:pPr>
            <a:endParaRPr lang="en-US" altLang="ja-JP" sz="1200" kern="0" spc="105">
              <a:solidFill>
                <a:srgbClr val="02022E"/>
              </a:solidFill>
              <a:latin typeface="Noto Serif JP Regular" pitchFamily="34" charset="0"/>
              <a:ea typeface="Noto Serif JP Regular" pitchFamily="34" charset="-122"/>
            </a:endParaRPr>
          </a:p>
          <a:p>
            <a:pPr>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altLang="ja-JP" sz="1200">
              <a:solidFill>
                <a:srgbClr val="02022E"/>
              </a:solidFill>
            </a:endParaRPr>
          </a:p>
        </p:txBody>
      </p:sp>
      <p:sp>
        <p:nvSpPr>
          <p:cNvPr id="9" name="Object48">
            <a:extLst>
              <a:ext uri="{FF2B5EF4-FFF2-40B4-BE49-F238E27FC236}">
                <a16:creationId xmlns:a16="http://schemas.microsoft.com/office/drawing/2014/main" id="{2132F3CB-9533-986E-D99F-1D56EBF2846A}"/>
              </a:ext>
            </a:extLst>
          </p:cNvPr>
          <p:cNvSpPr/>
          <p:nvPr/>
        </p:nvSpPr>
        <p:spPr>
          <a:xfrm>
            <a:off x="13954125" y="1819274"/>
            <a:ext cx="4019550" cy="261142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a:t>
            </a:r>
          </a:p>
          <a:p>
            <a:pPr algn="l">
              <a:lnSpc>
                <a:spcPts val="24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申込受付後、クリエイティブ考査落ちでキャンセルになる場合もキャンセル料を頂戴いたしますので申込前にクリエイティブ考査をご依頼ください。</a:t>
            </a:r>
          </a:p>
          <a:p>
            <a:pPr algn="l">
              <a:lnSpc>
                <a:spcPts val="2400"/>
              </a:lnSpc>
            </a:pPr>
            <a:endParaRPr lang="en-US" sz="1200" b="0" i="0" kern="0" spc="105">
              <a:solidFill>
                <a:srgbClr val="02022E"/>
              </a:solidFill>
              <a:latin typeface="Noto Serif JP Regular" pitchFamily="34" charset="0"/>
              <a:ea typeface="Noto Serif JP Regular" pitchFamily="34" charset="-122"/>
              <a:cs typeface="Noto Serif JP Regular" pitchFamily="34" charset="-120"/>
            </a:endParaRPr>
          </a:p>
          <a:p>
            <a:pPr algn="l">
              <a:lnSpc>
                <a:spcPts val="2400"/>
              </a:lnSpc>
            </a:pPr>
            <a:r>
              <a:rPr lang="en-US" sz="1200" kern="0" spc="105">
                <a:solidFill>
                  <a:srgbClr val="02022E"/>
                </a:solidFill>
                <a:latin typeface="Noto Serif JP Regular" pitchFamily="34" charset="0"/>
                <a:ea typeface="Noto Serif JP Regular" pitchFamily="34" charset="-122"/>
              </a:rPr>
              <a:t>考査には2営業日程度かかりますので余裕を持ってクリエイティブ考査をご依頼ください。</a:t>
            </a:r>
          </a:p>
          <a:p>
            <a:pPr algn="l">
              <a:lnSpc>
                <a:spcPts val="2400"/>
              </a:lnSpc>
            </a:pPr>
            <a:endParaRPr lang="en-US" sz="1200">
              <a:solidFill>
                <a:srgbClr val="02022E"/>
              </a:solidFill>
            </a:endParaRPr>
          </a:p>
        </p:txBody>
      </p:sp>
      <p:sp>
        <p:nvSpPr>
          <p:cNvPr id="10" name="Object49">
            <a:extLst>
              <a:ext uri="{FF2B5EF4-FFF2-40B4-BE49-F238E27FC236}">
                <a16:creationId xmlns:a16="http://schemas.microsoft.com/office/drawing/2014/main" id="{083E1314-E0D7-66BA-0D57-4AA00A69BB09}"/>
              </a:ext>
            </a:extLst>
          </p:cNvPr>
          <p:cNvSpPr/>
          <p:nvPr/>
        </p:nvSpPr>
        <p:spPr>
          <a:xfrm>
            <a:off x="333375" y="6572249"/>
            <a:ext cx="2752725" cy="1190903"/>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ts val="2400"/>
              </a:lnSpc>
            </a:pPr>
            <a:r>
              <a:rPr lang="ja-JP" altLang="en-US" sz="1200">
                <a:solidFill>
                  <a:srgbClr val="02022E"/>
                </a:solidFill>
                <a:latin typeface="Noto Serif JP" panose="02020400000000000000" pitchFamily="18" charset="-128"/>
                <a:ea typeface="Noto Serif JP" panose="02020400000000000000" pitchFamily="18" charset="-128"/>
              </a:rPr>
              <a:t>申込の際には担当営業に</a:t>
            </a:r>
            <a:r>
              <a:rPr lang="en-U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1" name="Object50">
            <a:extLst>
              <a:ext uri="{FF2B5EF4-FFF2-40B4-BE49-F238E27FC236}">
                <a16:creationId xmlns:a16="http://schemas.microsoft.com/office/drawing/2014/main" id="{427EA13F-4570-AA3A-6EAE-B03C6852DA7C}"/>
              </a:ext>
            </a:extLst>
          </p:cNvPr>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a:solidFill>
                <a:srgbClr val="02022E"/>
              </a:solidFill>
            </a:endParaRPr>
          </a:p>
        </p:txBody>
      </p:sp>
      <p:sp>
        <p:nvSpPr>
          <p:cNvPr id="12" name="Object51">
            <a:extLst>
              <a:ext uri="{FF2B5EF4-FFF2-40B4-BE49-F238E27FC236}">
                <a16:creationId xmlns:a16="http://schemas.microsoft.com/office/drawing/2014/main" id="{7BAA7ED9-203C-D966-7D08-856862C87C6E}"/>
              </a:ext>
            </a:extLst>
          </p:cNvPr>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a:solidFill>
                <a:srgbClr val="02022E"/>
              </a:solidFill>
            </a:endParaRPr>
          </a:p>
        </p:txBody>
      </p:sp>
      <p:sp>
        <p:nvSpPr>
          <p:cNvPr id="16" name="Object53">
            <a:extLst>
              <a:ext uri="{FF2B5EF4-FFF2-40B4-BE49-F238E27FC236}">
                <a16:creationId xmlns:a16="http://schemas.microsoft.com/office/drawing/2014/main" id="{4DE84542-C2D9-2A7C-169B-866235893401}"/>
              </a:ext>
            </a:extLst>
          </p:cNvPr>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a:solidFill>
                <a:srgbClr val="02022E"/>
              </a:solidFill>
            </a:endParaRPr>
          </a:p>
        </p:txBody>
      </p:sp>
      <p:sp>
        <p:nvSpPr>
          <p:cNvPr id="17" name="Object59">
            <a:extLst>
              <a:ext uri="{FF2B5EF4-FFF2-40B4-BE49-F238E27FC236}">
                <a16:creationId xmlns:a16="http://schemas.microsoft.com/office/drawing/2014/main" id="{F4F621DD-04E6-C99F-E7F4-9FFC5BE79BC0}"/>
              </a:ext>
            </a:extLst>
          </p:cNvPr>
          <p:cNvSpPr/>
          <p:nvPr/>
        </p:nvSpPr>
        <p:spPr>
          <a:xfrm>
            <a:off x="13819346" y="6172200"/>
            <a:ext cx="4222432" cy="2509661"/>
          </a:xfrm>
          <a:prstGeom prst="rect">
            <a:avLst/>
          </a:prstGeom>
          <a:noFill/>
          <a:ln/>
        </p:spPr>
        <p:txBody>
          <a:bodyPr wrap="square" lIns="0" tIns="0" rIns="0" bIns="0" rtlCol="0" anchor="t">
            <a:spAutoFit/>
          </a:bodyPr>
          <a:lstStyle/>
          <a:p>
            <a:pPr algn="l">
              <a:lnSpc>
                <a:spcPct val="150000"/>
              </a:lnSpc>
            </a:pPr>
            <a:r>
              <a:rPr lang="en-US" altLang="ja-JP" sz="1400" b="0" i="0" kern="0" spc="120" dirty="0">
                <a:solidFill>
                  <a:srgbClr val="34363D"/>
                </a:solidFill>
                <a:latin typeface="Noto Serif JP Regular" pitchFamily="34" charset="0"/>
                <a:ea typeface="Noto Serif JP Regular" pitchFamily="34" charset="-122"/>
                <a:cs typeface="Noto Serif JP Regular" pitchFamily="34" charset="-120"/>
              </a:rPr>
              <a:t>注意事項</a:t>
            </a:r>
            <a:r>
              <a:rPr lang="en-US" altLang="ja-JP" sz="1200" b="0" i="0" kern="0" spc="120" dirty="0">
                <a:solidFill>
                  <a:srgbClr val="34363D"/>
                </a:solidFill>
                <a:latin typeface="Noto Serif JP Regular" pitchFamily="34" charset="0"/>
                <a:ea typeface="Noto Serif JP Regular" pitchFamily="34" charset="-122"/>
                <a:cs typeface="Noto Serif JP Regular" pitchFamily="34" charset="-120"/>
              </a:rPr>
              <a:t> </a:t>
            </a:r>
          </a:p>
          <a:p>
            <a:pPr marL="171450" indent="-171450" algn="l">
              <a:lnSpc>
                <a:spcPct val="150000"/>
              </a:lnSpc>
              <a:buFont typeface="Arial" panose="020B0604020202020204" pitchFamily="34" charset="0"/>
              <a:buChar char="•"/>
            </a:pPr>
            <a:r>
              <a:rPr lang="en-US" sz="1200" b="0" i="0" kern="0" spc="126" dirty="0" err="1">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err="1">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altLang="ja-JP" sz="1200" dirty="0">
              <a:solidFill>
                <a:srgbClr val="34363D"/>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6096000" cy="8858250"/>
          </a:xfrm>
          <a:prstGeom prst="rect">
            <a:avLst/>
          </a:prstGeom>
        </p:spPr>
      </p:pic>
      <p:pic>
        <p:nvPicPr>
          <p:cNvPr id="9" name="Object 8" descr="preencoded.png"/>
          <p:cNvPicPr>
            <a:picLocks noChangeAspect="1"/>
          </p:cNvPicPr>
          <p:nvPr/>
        </p:nvPicPr>
        <p:blipFill>
          <a:blip r:embed="rId5"/>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92000" y="876300"/>
            <a:ext cx="6096000" cy="8858250"/>
          </a:xfrm>
          <a:prstGeom prst="rect">
            <a:avLst/>
          </a:prstGeom>
        </p:spPr>
      </p:pic>
      <p:pic>
        <p:nvPicPr>
          <p:cNvPr id="13" name="Object 1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考査</a:t>
            </a:r>
            <a:endParaRPr lang="en-US" sz="240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a:solidFill>
                  <a:srgbClr val="02022E"/>
                </a:solidFill>
                <a:latin typeface="Noto Serif JP Regular" pitchFamily="34" charset="0"/>
                <a:ea typeface="Noto Serif JP Regular" pitchFamily="34" charset="-122"/>
              </a:rPr>
              <a:t>入稿</a:t>
            </a:r>
            <a:endParaRPr lang="en-US" sz="240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34FDA280-4C61-5BE7-8FB5-40C09E065F23}"/>
              </a:ext>
            </a:extLst>
          </p:cNvPr>
          <p:cNvPicPr>
            <a:picLocks noChangeAspect="1"/>
          </p:cNvPicPr>
          <p:nvPr/>
        </p:nvPicPr>
        <p:blipFill>
          <a:blip r:embed="rId11"/>
          <a:stretch>
            <a:fillRect/>
          </a:stretch>
        </p:blipFill>
        <p:spPr>
          <a:xfrm>
            <a:off x="13121957" y="3681776"/>
            <a:ext cx="4383305" cy="5374212"/>
          </a:xfrm>
          <a:prstGeom prst="rect">
            <a:avLst/>
          </a:prstGeom>
        </p:spPr>
      </p:pic>
      <p:sp>
        <p:nvSpPr>
          <p:cNvPr id="12" name="Object21">
            <a:extLst>
              <a:ext uri="{FF2B5EF4-FFF2-40B4-BE49-F238E27FC236}">
                <a16:creationId xmlns:a16="http://schemas.microsoft.com/office/drawing/2014/main" id="{E9578438-E206-98DD-7F6F-F788138F11BD}"/>
              </a:ext>
            </a:extLst>
          </p:cNvPr>
          <p:cNvSpPr/>
          <p:nvPr/>
        </p:nvSpPr>
        <p:spPr>
          <a:xfrm>
            <a:off x="6473338" y="3081351"/>
            <a:ext cx="5575053" cy="209545"/>
          </a:xfrm>
          <a:prstGeom prst="rect">
            <a:avLst/>
          </a:prstGeom>
          <a:noFill/>
          <a:ln/>
        </p:spPr>
        <p:txBody>
          <a:bodyPr wrap="square" lIns="0" tIns="0" rIns="0" bIns="0" rtlCol="0" anchor="t">
            <a:spAutoFit/>
          </a:bodyPr>
          <a:lstStyle/>
          <a:p>
            <a:pPr>
              <a:lnSpc>
                <a:spcPts val="1800"/>
              </a:lnSpc>
            </a:pPr>
            <a:r>
              <a:rPr lang="en-US" sz="1100" b="0" i="0" kern="0" spc="90">
                <a:solidFill>
                  <a:srgbClr val="34363D"/>
                </a:solidFill>
                <a:latin typeface="Noto Serif JP Regular" pitchFamily="34" charset="0"/>
                <a:ea typeface="Noto Serif JP Regular" pitchFamily="34" charset="-122"/>
                <a:cs typeface="Noto Serif JP Regular" pitchFamily="34" charset="-120"/>
              </a:rPr>
              <a:t>※</a:t>
            </a:r>
            <a:r>
              <a:rPr lang="en-US" altLang="ja-JP" sz="1100" b="0" i="0" kern="0" spc="126">
                <a:solidFill>
                  <a:srgbClr val="34363D"/>
                </a:solidFill>
                <a:latin typeface="Noto Serif JP Regular" pitchFamily="34" charset="0"/>
                <a:ea typeface="Noto Serif JP Regular" pitchFamily="34" charset="-122"/>
                <a:cs typeface="Noto Serif JP Regular" pitchFamily="34" charset="-120"/>
              </a:rPr>
              <a:t>Area Ads</a:t>
            </a:r>
            <a:r>
              <a:rPr lang="ja-JP" altLang="en-US" sz="1100" b="0" i="0" kern="0" spc="126">
                <a:solidFill>
                  <a:srgbClr val="34363D"/>
                </a:solidFill>
                <a:latin typeface="Noto Serif JP Regular" pitchFamily="34" charset="0"/>
                <a:ea typeface="Noto Serif JP Regular" pitchFamily="34" charset="-122"/>
                <a:cs typeface="Noto Serif JP Regular" pitchFamily="34" charset="-120"/>
              </a:rPr>
              <a:t>沖縄は「連続した</a:t>
            </a:r>
            <a:r>
              <a:rPr lang="en-US" altLang="ja-JP" sz="1100" b="0" i="0" kern="0" spc="126">
                <a:solidFill>
                  <a:srgbClr val="34363D"/>
                </a:solidFill>
                <a:latin typeface="Noto Serif JP Regular" pitchFamily="34" charset="0"/>
                <a:ea typeface="Noto Serif JP Regular" pitchFamily="34" charset="-122"/>
                <a:cs typeface="Noto Serif JP Regular" pitchFamily="34" charset="-120"/>
              </a:rPr>
              <a:t>4</a:t>
            </a:r>
            <a:r>
              <a:rPr lang="ja-JP" altLang="en-US" sz="1100" b="0" i="0" kern="0" spc="126">
                <a:solidFill>
                  <a:srgbClr val="34363D"/>
                </a:solidFill>
                <a:latin typeface="Noto Serif JP Regular" pitchFamily="34" charset="0"/>
                <a:ea typeface="Noto Serif JP Regular" pitchFamily="34" charset="-122"/>
                <a:cs typeface="Noto Serif JP Regular" pitchFamily="34" charset="-120"/>
              </a:rPr>
              <a:t>週間」を選択の上、お申込をお願いいたします。</a:t>
            </a:r>
            <a:endParaRPr lang="en-US" altLang="ja-JP" sz="1100"/>
          </a:p>
        </p:txBody>
      </p:sp>
      <p:sp>
        <p:nvSpPr>
          <p:cNvPr id="2" name="Object33">
            <a:extLst>
              <a:ext uri="{FF2B5EF4-FFF2-40B4-BE49-F238E27FC236}">
                <a16:creationId xmlns:a16="http://schemas.microsoft.com/office/drawing/2014/main" id="{F760EFB8-5DEC-E49E-32D4-A3D49F3D762C}"/>
              </a:ext>
            </a:extLst>
          </p:cNvPr>
          <p:cNvSpPr/>
          <p:nvPr/>
        </p:nvSpPr>
        <p:spPr>
          <a:xfrm>
            <a:off x="1452174" y="2228214"/>
            <a:ext cx="3042185"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申込締切     入稿期日の3営業日前まで</a:t>
            </a:r>
            <a:endParaRPr lang="en-US" sz="1200"/>
          </a:p>
        </p:txBody>
      </p:sp>
      <p:sp>
        <p:nvSpPr>
          <p:cNvPr id="6" name="Object33">
            <a:extLst>
              <a:ext uri="{FF2B5EF4-FFF2-40B4-BE49-F238E27FC236}">
                <a16:creationId xmlns:a16="http://schemas.microsoft.com/office/drawing/2014/main" id="{45FDEE0A-B3C7-DEA8-5442-FFA91378B58E}"/>
              </a:ext>
            </a:extLst>
          </p:cNvPr>
          <p:cNvSpPr/>
          <p:nvPr/>
        </p:nvSpPr>
        <p:spPr>
          <a:xfrm>
            <a:off x="6934200" y="2238375"/>
            <a:ext cx="4732850" cy="241733"/>
          </a:xfrm>
          <a:prstGeom prst="rect">
            <a:avLst/>
          </a:prstGeom>
          <a:noFill/>
          <a:ln/>
        </p:spPr>
        <p:txBody>
          <a:bodyPr wrap="square" lIns="0" tIns="0" rIns="0" bIns="0" rtlCol="0" anchor="t">
            <a:spAutoFit/>
          </a:bodyPr>
          <a:lstStyle/>
          <a:p>
            <a:pPr>
              <a:lnSpc>
                <a:spcPts val="2100"/>
              </a:lnSpc>
            </a:pPr>
            <a:r>
              <a:rPr lang="en-US" altLang="ja-JP" sz="1200" b="0" i="0" kern="0" spc="105">
                <a:solidFill>
                  <a:srgbClr val="34363D"/>
                </a:solidFill>
                <a:latin typeface="Noto Serif JP Regular" pitchFamily="34" charset="0"/>
                <a:ea typeface="Noto Serif JP Regular" pitchFamily="34" charset="-122"/>
                <a:cs typeface="Noto Serif JP Regular" pitchFamily="34" charset="-120"/>
              </a:rPr>
              <a:t>仮押さえ有効期間</a:t>
            </a:r>
            <a:r>
              <a:rPr lang="ja-JP" altLang="en-US" sz="1200" b="0" i="0" kern="0" spc="105">
                <a:solidFill>
                  <a:srgbClr val="34363D"/>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altLang="ja-JP" sz="1200"/>
          </a:p>
        </p:txBody>
      </p:sp>
      <p:sp>
        <p:nvSpPr>
          <p:cNvPr id="16" name="Object33">
            <a:extLst>
              <a:ext uri="{FF2B5EF4-FFF2-40B4-BE49-F238E27FC236}">
                <a16:creationId xmlns:a16="http://schemas.microsoft.com/office/drawing/2014/main" id="{263D6C87-9A81-8EE8-686C-37B54234F98A}"/>
              </a:ext>
            </a:extLst>
          </p:cNvPr>
          <p:cNvSpPr/>
          <p:nvPr/>
        </p:nvSpPr>
        <p:spPr>
          <a:xfrm>
            <a:off x="6934200" y="2665095"/>
            <a:ext cx="4732850" cy="241733"/>
          </a:xfrm>
          <a:prstGeom prst="rect">
            <a:avLst/>
          </a:prstGeom>
          <a:noFill/>
          <a:ln/>
        </p:spPr>
        <p:txBody>
          <a:bodyPr wrap="square" lIns="0" tIns="0" rIns="0" bIns="0" rtlCol="0" anchor="t">
            <a:spAutoFit/>
          </a:bodyPr>
          <a:lstStyle/>
          <a:p>
            <a:pPr>
              <a:lnSpc>
                <a:spcPts val="2100"/>
              </a:lnSpc>
            </a:pPr>
            <a:r>
              <a:rPr lang="ja-JP" altLang="en-US" sz="1200" b="0" i="0" kern="0" spc="105">
                <a:solidFill>
                  <a:srgbClr val="34363D"/>
                </a:solidFill>
                <a:latin typeface="Noto Serif JP Regular" pitchFamily="34" charset="0"/>
                <a:ea typeface="Noto Serif JP Regular" pitchFamily="34" charset="-122"/>
                <a:cs typeface="Noto Serif JP Regular" pitchFamily="34" charset="-120"/>
              </a:rPr>
              <a:t>申込締切　</a:t>
            </a:r>
            <a:r>
              <a:rPr lang="en-US" altLang="ja-JP" sz="1200" b="0" i="0" kern="0" spc="105">
                <a:solidFill>
                  <a:srgbClr val="34363D"/>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altLang="ja-JP" sz="1200"/>
          </a:p>
        </p:txBody>
      </p:sp>
      <p:sp>
        <p:nvSpPr>
          <p:cNvPr id="17" name="Object33">
            <a:extLst>
              <a:ext uri="{FF2B5EF4-FFF2-40B4-BE49-F238E27FC236}">
                <a16:creationId xmlns:a16="http://schemas.microsoft.com/office/drawing/2014/main" id="{2F16DACD-5EB2-2966-4819-266733FDF840}"/>
              </a:ext>
            </a:extLst>
          </p:cNvPr>
          <p:cNvSpPr/>
          <p:nvPr/>
        </p:nvSpPr>
        <p:spPr>
          <a:xfrm>
            <a:off x="13568680" y="2247549"/>
            <a:ext cx="3359497" cy="241733"/>
          </a:xfrm>
          <a:prstGeom prst="rect">
            <a:avLst/>
          </a:prstGeom>
          <a:noFill/>
          <a:ln/>
        </p:spPr>
        <p:txBody>
          <a:bodyPr wrap="square" lIns="0" tIns="0" rIns="0" bIns="0" rtlCol="0" anchor="t">
            <a:spAutoFit/>
          </a:bodyPr>
          <a:lstStyle/>
          <a:p>
            <a:pPr>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申込締切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altLang="ja-JP" sz="1200"/>
          </a:p>
        </p:txBody>
      </p:sp>
      <p:sp>
        <p:nvSpPr>
          <p:cNvPr id="18" name="Object20">
            <a:extLst>
              <a:ext uri="{FF2B5EF4-FFF2-40B4-BE49-F238E27FC236}">
                <a16:creationId xmlns:a16="http://schemas.microsoft.com/office/drawing/2014/main" id="{3A111871-1010-A73A-C6C8-5868B4BDE56A}"/>
              </a:ext>
            </a:extLst>
          </p:cNvPr>
          <p:cNvSpPr/>
          <p:nvPr/>
        </p:nvSpPr>
        <p:spPr>
          <a:xfrm>
            <a:off x="9038687" y="1753099"/>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chemeClr val="bg1"/>
                </a:solidFill>
                <a:highlight>
                  <a:srgbClr val="34363D"/>
                </a:highlight>
                <a:latin typeface="Noto Serif JP Regular" pitchFamily="34" charset="0"/>
                <a:ea typeface="Noto Serif JP Regular" pitchFamily="34" charset="-122"/>
                <a:cs typeface="Noto Serif JP Regular" pitchFamily="34" charset="-120"/>
              </a:rPr>
              <a:t>フォーム</a:t>
            </a:r>
            <a:endParaRPr lang="en-US" sz="900">
              <a:solidFill>
                <a:schemeClr val="bg1"/>
              </a:solidFill>
              <a:highlight>
                <a:srgbClr val="34363D"/>
              </a:highlight>
            </a:endParaRPr>
          </a:p>
        </p:txBody>
      </p:sp>
      <p:sp>
        <p:nvSpPr>
          <p:cNvPr id="19" name="Object23">
            <a:extLst>
              <a:ext uri="{FF2B5EF4-FFF2-40B4-BE49-F238E27FC236}">
                <a16:creationId xmlns:a16="http://schemas.microsoft.com/office/drawing/2014/main" id="{569EF71E-058E-9464-74E1-4C9AE076A2C7}"/>
              </a:ext>
            </a:extLst>
          </p:cNvPr>
          <p:cNvSpPr/>
          <p:nvPr/>
        </p:nvSpPr>
        <p:spPr>
          <a:xfrm>
            <a:off x="2835095" y="1759052"/>
            <a:ext cx="480918" cy="190500"/>
          </a:xfrm>
          <a:prstGeom prst="rect">
            <a:avLst/>
          </a:prstGeom>
          <a:noFill/>
          <a:ln/>
        </p:spPr>
        <p:txBody>
          <a:bodyPr wrap="square" lIns="0" tIns="0" rIns="0" bIns="0" rtlCol="0" anchor="t">
            <a:noAutofit/>
          </a:bodyPr>
          <a:lstStyle/>
          <a:p>
            <a:pPr algn="l">
              <a:lnSpc>
                <a:spcPts val="1530"/>
              </a:lnSpc>
            </a:pPr>
            <a:r>
              <a:rPr lang="en-US" sz="900" b="0" i="0" kern="0" spc="90">
                <a:solidFill>
                  <a:srgbClr val="FFFFFF"/>
                </a:solidFill>
                <a:highlight>
                  <a:srgbClr val="2F3B6C"/>
                </a:highlight>
                <a:latin typeface="Noto Serif JP Regular" pitchFamily="34" charset="0"/>
                <a:ea typeface="Noto Serif JP Regular" pitchFamily="34" charset="-122"/>
                <a:cs typeface="Noto Serif JP Regular" pitchFamily="34" charset="-120"/>
              </a:rPr>
              <a:t> メール</a:t>
            </a:r>
            <a:endParaRPr lang="en-US" sz="900">
              <a:highlight>
                <a:srgbClr val="2F3B6C"/>
              </a:highlight>
            </a:endParaRPr>
          </a:p>
        </p:txBody>
      </p:sp>
      <p:sp>
        <p:nvSpPr>
          <p:cNvPr id="35" name="Object20">
            <a:extLst>
              <a:ext uri="{FF2B5EF4-FFF2-40B4-BE49-F238E27FC236}">
                <a16:creationId xmlns:a16="http://schemas.microsoft.com/office/drawing/2014/main" id="{B8C27FD4-FAFA-38D0-9F2B-A2FB50263C1A}"/>
              </a:ext>
            </a:extLst>
          </p:cNvPr>
          <p:cNvSpPr/>
          <p:nvPr/>
        </p:nvSpPr>
        <p:spPr>
          <a:xfrm>
            <a:off x="14986490" y="1758113"/>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chemeClr val="bg1"/>
                </a:solidFill>
                <a:highlight>
                  <a:srgbClr val="34363D"/>
                </a:highlight>
                <a:latin typeface="Noto Serif JP Regular" pitchFamily="34" charset="0"/>
                <a:ea typeface="Noto Serif JP Regular" pitchFamily="34" charset="-122"/>
                <a:cs typeface="Noto Serif JP Regular" pitchFamily="34" charset="-120"/>
              </a:rPr>
              <a:t>フォーム</a:t>
            </a:r>
            <a:endParaRPr lang="en-US" sz="900">
              <a:solidFill>
                <a:schemeClr val="bg1"/>
              </a:solidFill>
              <a:highlight>
                <a:srgbClr val="34363D"/>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7" name="Object 6" descr="preencoded.png"/>
          <p:cNvPicPr>
            <a:picLocks noChangeAspect="1"/>
          </p:cNvPicPr>
          <p:nvPr/>
        </p:nvPicPr>
        <p:blipFill rotWithShape="1">
          <a:blip r:embed="rId3">
            <a:extLst>
              <a:ext uri="{96DAC541-7B7A-43D3-8B79-37D633B846F1}">
                <asvg:svgBlip xmlns:asvg="http://schemas.microsoft.com/office/drawing/2016/SVG/main" r:embed="rId4"/>
              </a:ext>
            </a:extLst>
          </a:blip>
          <a:srcRect b="1074"/>
          <a:stretch/>
        </p:blipFill>
        <p:spPr>
          <a:xfrm>
            <a:off x="7848600" y="879475"/>
            <a:ext cx="10439400" cy="8772525"/>
          </a:xfrm>
          <a:prstGeom prst="rect">
            <a:avLst/>
          </a:prstGeom>
        </p:spPr>
      </p:pic>
      <p:pic>
        <p:nvPicPr>
          <p:cNvPr id="8" name="Object 7"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86775" y="1524000"/>
            <a:ext cx="2259583" cy="457200"/>
          </a:xfrm>
          <a:prstGeom prst="rect">
            <a:avLst/>
          </a:prstGeom>
        </p:spPr>
      </p:pic>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
        <p:nvSpPr>
          <p:cNvPr id="2" name="Object12">
            <a:extLst>
              <a:ext uri="{FF2B5EF4-FFF2-40B4-BE49-F238E27FC236}">
                <a16:creationId xmlns:a16="http://schemas.microsoft.com/office/drawing/2014/main" id="{EE96A8C1-1666-1E45-991C-47BB8B1AF01A}"/>
              </a:ext>
            </a:extLst>
          </p:cNvPr>
          <p:cNvSpPr/>
          <p:nvPr/>
        </p:nvSpPr>
        <p:spPr>
          <a:xfrm>
            <a:off x="1265183" y="1634060"/>
            <a:ext cx="4229100" cy="815608"/>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b="0" i="0" kern="0" spc="180">
                <a:solidFill>
                  <a:srgbClr val="02022E"/>
                </a:solidFill>
                <a:latin typeface="Noto Serif JP Regular" pitchFamily="34" charset="0"/>
                <a:ea typeface="Noto Serif JP Regular" pitchFamily="34" charset="-122"/>
                <a:cs typeface="Noto Serif JP Regular" pitchFamily="34" charset="-120"/>
              </a:rPr>
              <a:t>ご提出期限</a:t>
            </a:r>
            <a:endParaRPr lang="en-US" altLang="ja-JP">
              <a:solidFill>
                <a:srgbClr val="02022E"/>
              </a:solidFill>
            </a:endParaRPr>
          </a:p>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a:solidFill>
                <a:srgbClr val="02022E"/>
              </a:solidFill>
            </a:endParaRPr>
          </a:p>
        </p:txBody>
      </p:sp>
      <p:sp>
        <p:nvSpPr>
          <p:cNvPr id="9" name="Object13">
            <a:extLst>
              <a:ext uri="{FF2B5EF4-FFF2-40B4-BE49-F238E27FC236}">
                <a16:creationId xmlns:a16="http://schemas.microsoft.com/office/drawing/2014/main" id="{9A7D6A04-0E03-A952-3898-0585B100D9E4}"/>
              </a:ext>
            </a:extLst>
          </p:cNvPr>
          <p:cNvSpPr/>
          <p:nvPr/>
        </p:nvSpPr>
        <p:spPr>
          <a:xfrm>
            <a:off x="1261646" y="3419412"/>
            <a:ext cx="5534025" cy="2318905"/>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b="0" i="0" kern="0" spc="180">
                <a:solidFill>
                  <a:srgbClr val="02022E"/>
                </a:solidFill>
                <a:latin typeface="Noto Serif JP Regular" pitchFamily="34" charset="0"/>
                <a:ea typeface="Noto Serif JP Regular" pitchFamily="34" charset="-122"/>
                <a:cs typeface="Noto Serif JP Regular" pitchFamily="34" charset="-120"/>
              </a:rPr>
              <a:t>ご提供項目</a:t>
            </a:r>
            <a:endParaRPr lang="en-US" altLang="ja-JP">
              <a:solidFill>
                <a:srgbClr val="02022E"/>
              </a:solidFill>
            </a:endParaRPr>
          </a:p>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日別・時間帯別・再生秒数別で以下の項目をお出し致します。</a:t>
            </a:r>
          </a:p>
          <a:p>
            <a:pPr algn="l">
              <a:lnSpc>
                <a:spcPts val="2160"/>
              </a:lnSpc>
            </a:pPr>
            <a:endParaRPr lang="en-US" sz="1200" kern="0" spc="12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再生数</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再生完了数</a:t>
            </a:r>
            <a:endParaRPr lang="en-US" altLang="ja-JP" sz="1200">
              <a:solidFill>
                <a:srgbClr val="02022E"/>
              </a:solidFill>
            </a:endParaRP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altLang="ja-JP" sz="1200">
              <a:solidFill>
                <a:srgbClr val="02022E"/>
              </a:solidFill>
            </a:endParaRP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画面オフタップ数</a:t>
            </a:r>
            <a:endParaRPr lang="en-US" altLang="ja-JP" sz="1200">
              <a:solidFill>
                <a:srgbClr val="02022E"/>
              </a:solidFill>
            </a:endParaRPr>
          </a:p>
          <a:p>
            <a:pPr>
              <a:lnSpc>
                <a:spcPts val="2160"/>
              </a:lnSpc>
            </a:pP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altLang="ja-JP" sz="900">
              <a:solidFill>
                <a:srgbClr val="02022E"/>
              </a:solidFill>
            </a:endParaRPr>
          </a:p>
        </p:txBody>
      </p:sp>
      <p:sp>
        <p:nvSpPr>
          <p:cNvPr id="10" name="Object12">
            <a:extLst>
              <a:ext uri="{FF2B5EF4-FFF2-40B4-BE49-F238E27FC236}">
                <a16:creationId xmlns:a16="http://schemas.microsoft.com/office/drawing/2014/main" id="{3093188D-0464-2F18-B976-C6A18E431367}"/>
              </a:ext>
            </a:extLst>
          </p:cNvPr>
          <p:cNvSpPr/>
          <p:nvPr/>
        </p:nvSpPr>
        <p:spPr>
          <a:xfrm>
            <a:off x="1265183" y="6463133"/>
            <a:ext cx="4229100" cy="1556388"/>
          </a:xfrm>
          <a:prstGeom prst="rect">
            <a:avLst/>
          </a:prstGeom>
          <a:noFill/>
          <a:ln/>
        </p:spPr>
        <p:txBody>
          <a:bodyPr wrap="square" lIns="0" tIns="0" rIns="0" bIns="0" rtlCol="0" anchor="t">
            <a:spAutoFit/>
          </a:bodyPr>
          <a:lstStyle/>
          <a:p>
            <a:pPr marL="285750" indent="-285750" algn="l">
              <a:lnSpc>
                <a:spcPts val="3600"/>
              </a:lnSpc>
              <a:buClr>
                <a:srgbClr val="BCA46F"/>
              </a:buClr>
              <a:buFont typeface="Wingdings" pitchFamily="2" charset="2"/>
              <a:buChar char="u"/>
            </a:pPr>
            <a:r>
              <a:rPr lang="en-US" altLang="ja-JP"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altLang="ja-JP" sz="1800" dirty="0">
              <a:solidFill>
                <a:srgbClr val="02022E"/>
              </a:solidFill>
            </a:endParaRPr>
          </a:p>
          <a:p>
            <a:pPr algn="l">
              <a:lnSpc>
                <a:spcPts val="2160"/>
              </a:lnSpc>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主要変更点</a:t>
            </a:r>
            <a:endParaRPr lang="en-US" sz="240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a:solidFill>
                  <a:srgbClr val="FFFFFF"/>
                </a:solidFill>
                <a:latin typeface="Noto Serif JP Regular" pitchFamily="34" charset="0"/>
                <a:ea typeface="Noto Serif JP Regular" pitchFamily="34" charset="-122"/>
                <a:cs typeface="Noto Serif JP Regular" pitchFamily="34" charset="-120"/>
              </a:rPr>
              <a:t>4</a:t>
            </a:r>
            <a:endParaRPr lang="en-US"/>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2520251617"/>
              </p:ext>
            </p:extLst>
          </p:nvPr>
        </p:nvGraphicFramePr>
        <p:xfrm>
          <a:off x="790574" y="819248"/>
          <a:ext cx="16706852" cy="8607322"/>
        </p:xfrm>
        <a:graphic>
          <a:graphicData uri="http://schemas.openxmlformats.org/drawingml/2006/table">
            <a:tbl>
              <a:tblPr firstRow="1" bandRow="1">
                <a:tableStyleId>{5C22544A-7EE6-4342-B048-85BDC9FD1C3A}</a:tableStyleId>
              </a:tblPr>
              <a:tblGrid>
                <a:gridCol w="2895601">
                  <a:extLst>
                    <a:ext uri="{9D8B030D-6E8A-4147-A177-3AD203B41FA5}">
                      <a16:colId xmlns:a16="http://schemas.microsoft.com/office/drawing/2014/main" val="3611488747"/>
                    </a:ext>
                  </a:extLst>
                </a:gridCol>
                <a:gridCol w="1508125">
                  <a:extLst>
                    <a:ext uri="{9D8B030D-6E8A-4147-A177-3AD203B41FA5}">
                      <a16:colId xmlns:a16="http://schemas.microsoft.com/office/drawing/2014/main" val="3842385258"/>
                    </a:ext>
                  </a:extLst>
                </a:gridCol>
                <a:gridCol w="5283200">
                  <a:extLst>
                    <a:ext uri="{9D8B030D-6E8A-4147-A177-3AD203B41FA5}">
                      <a16:colId xmlns:a16="http://schemas.microsoft.com/office/drawing/2014/main" val="343632341"/>
                    </a:ext>
                  </a:extLst>
                </a:gridCol>
                <a:gridCol w="7019926">
                  <a:extLst>
                    <a:ext uri="{9D8B030D-6E8A-4147-A177-3AD203B41FA5}">
                      <a16:colId xmlns:a16="http://schemas.microsoft.com/office/drawing/2014/main" val="2783257346"/>
                    </a:ext>
                  </a:extLst>
                </a:gridCol>
              </a:tblGrid>
              <a:tr h="2767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376681">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販売期間の変更</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altLang="ja-JP" sz="1100" b="0" i="0">
                          <a:solidFill>
                            <a:srgbClr val="02022E"/>
                          </a:solidFill>
                          <a:latin typeface="Noto Serif JP" panose="02020400000000000000" pitchFamily="18" charset="-128"/>
                          <a:ea typeface="Noto Serif JP" panose="02020400000000000000" pitchFamily="18" charset="-128"/>
                        </a:rPr>
                        <a:t>6</a:t>
                      </a:r>
                      <a:r>
                        <a:rPr lang="ja-JP" altLang="en-US" sz="1100" b="0" i="0">
                          <a:solidFill>
                            <a:srgbClr val="02022E"/>
                          </a:solidFill>
                          <a:latin typeface="Noto Serif JP" panose="02020400000000000000" pitchFamily="18" charset="-128"/>
                          <a:ea typeface="Noto Serif JP" panose="02020400000000000000" pitchFamily="18" charset="-128"/>
                        </a:rPr>
                        <a:t>ヶ月単位</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altLang="ja-JP" sz="1100" b="0" i="0">
                          <a:solidFill>
                            <a:srgbClr val="02022E"/>
                          </a:solidFill>
                          <a:latin typeface="Noto Serif JP" panose="02020400000000000000" pitchFamily="18" charset="-128"/>
                          <a:ea typeface="Noto Serif JP" panose="02020400000000000000" pitchFamily="18" charset="-128"/>
                        </a:rPr>
                        <a:t>3</a:t>
                      </a:r>
                      <a:r>
                        <a:rPr lang="ja-JP" altLang="en-US" sz="1100" b="0" i="0">
                          <a:solidFill>
                            <a:srgbClr val="02022E"/>
                          </a:solidFill>
                          <a:latin typeface="Noto Serif JP" panose="02020400000000000000" pitchFamily="18" charset="-128"/>
                          <a:ea typeface="Noto Serif JP" panose="02020400000000000000" pitchFamily="18" charset="-128"/>
                        </a:rPr>
                        <a:t>ヶ月単位</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606868999"/>
                  </a:ext>
                </a:extLst>
              </a:tr>
              <a:tr h="29260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通常エントリー</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6</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a:solidFill>
                            <a:srgbClr val="02022E"/>
                          </a:solidFill>
                          <a:latin typeface="Noto Serif JP" panose="02020400000000000000" pitchFamily="18" charset="-128"/>
                          <a:ea typeface="Noto Serif JP" panose="02020400000000000000" pitchFamily="18" charset="-128"/>
                        </a:rPr>
                        <a:t>一次、二次の</a:t>
                      </a:r>
                      <a:r>
                        <a:rPr lang="en-US" altLang="ja-JP" sz="1100" b="0" i="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回実施</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altLang="ja-JP" sz="1100" b="0" i="0">
                          <a:solidFill>
                            <a:srgbClr val="02022E"/>
                          </a:solidFill>
                          <a:latin typeface="Noto Serif JP" panose="02020400000000000000" pitchFamily="18" charset="-128"/>
                          <a:ea typeface="Noto Serif JP" panose="02020400000000000000" pitchFamily="18" charset="-128"/>
                        </a:rPr>
                        <a:t>1</a:t>
                      </a:r>
                      <a:r>
                        <a:rPr lang="ja-JP" altLang="en-US" sz="1100" b="0" i="0">
                          <a:solidFill>
                            <a:srgbClr val="02022E"/>
                          </a:solidFill>
                          <a:latin typeface="Noto Serif JP" panose="02020400000000000000" pitchFamily="18" charset="-128"/>
                          <a:ea typeface="Noto Serif JP" panose="02020400000000000000" pitchFamily="18" charset="-128"/>
                        </a:rPr>
                        <a:t>回のみ実施</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4023213374"/>
                  </a:ext>
                </a:extLst>
              </a:tr>
              <a:tr h="883501">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都道府県に展開</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66,000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台／神奈川：</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7,600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台／神戸：</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台／その他：</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4,000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月間のべリーチ人数：</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33,000,000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人</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都道府県に展開（富山県・石川県が追加）</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67,000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2,100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台／神奈川：</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7,900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台／神戸：</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3,300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台／その他</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沖縄含む</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4,300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月間のべリーチ人数：</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33,500,000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人</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24492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18</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26">
                          <a:solidFill>
                            <a:srgbClr val="02022E"/>
                          </a:solidFill>
                          <a:latin typeface="Noto Serif JP Regular" pitchFamily="34" charset="0"/>
                          <a:ea typeface="Noto Serif JP Regular" pitchFamily="34" charset="-122"/>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kern="0" spc="126">
                          <a:solidFill>
                            <a:srgbClr val="02022E"/>
                          </a:solidFill>
                          <a:latin typeface="Noto Serif JP Regular" pitchFamily="34" charset="0"/>
                          <a:ea typeface="Noto Serif JP Regular" pitchFamily="34" charset="-122"/>
                        </a:rPr>
                        <a:t>Premium Video Ads/Collaboration Video Ads/Standard Video Ads</a:t>
                      </a:r>
                      <a:r>
                        <a:rPr lang="ja-JP" altLang="en-US" sz="1100" kern="0" spc="126">
                          <a:solidFill>
                            <a:srgbClr val="02022E"/>
                          </a:solidFill>
                          <a:latin typeface="Noto Serif JP Regular" pitchFamily="34" charset="0"/>
                          <a:ea typeface="Noto Serif JP Regular" pitchFamily="34" charset="-122"/>
                        </a:rPr>
                        <a:t>の想定表示回数を見直し</a:t>
                      </a:r>
                      <a:endParaRPr lang="en-US" altLang="ja-JP" sz="1100" kern="0" spc="126">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825961772"/>
                  </a:ext>
                </a:extLst>
              </a:tr>
              <a:tr h="24492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19</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26">
                          <a:solidFill>
                            <a:srgbClr val="02022E"/>
                          </a:solidFill>
                          <a:latin typeface="Noto Serif JP Regular" pitchFamily="34" charset="0"/>
                          <a:ea typeface="Noto Serif JP Regular" pitchFamily="34" charset="-122"/>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kern="0" spc="126">
                          <a:solidFill>
                            <a:srgbClr val="02022E"/>
                          </a:solidFill>
                          <a:latin typeface="Noto Serif JP Regular" pitchFamily="34" charset="0"/>
                          <a:ea typeface="Noto Serif JP Regular" pitchFamily="34" charset="-122"/>
                        </a:rPr>
                        <a:t>Area Ads </a:t>
                      </a:r>
                      <a:r>
                        <a:rPr lang="ja-JP" altLang="en-US" sz="1100" kern="0" spc="126">
                          <a:solidFill>
                            <a:srgbClr val="02022E"/>
                          </a:solidFill>
                          <a:latin typeface="Noto Serif JP Regular" pitchFamily="34" charset="0"/>
                          <a:ea typeface="Noto Serif JP Regular" pitchFamily="34" charset="-122"/>
                        </a:rPr>
                        <a:t>東京／</a:t>
                      </a:r>
                      <a:r>
                        <a:rPr lang="en-US" altLang="ja-JP" sz="1100" kern="0" spc="126">
                          <a:solidFill>
                            <a:srgbClr val="02022E"/>
                          </a:solidFill>
                          <a:latin typeface="Noto Serif JP Regular" pitchFamily="34" charset="0"/>
                          <a:ea typeface="Noto Serif JP Regular" pitchFamily="34" charset="-122"/>
                        </a:rPr>
                        <a:t>Area Ads </a:t>
                      </a:r>
                      <a:r>
                        <a:rPr lang="ja-JP" altLang="en-US" sz="1100" kern="0" spc="126">
                          <a:solidFill>
                            <a:srgbClr val="02022E"/>
                          </a:solidFill>
                          <a:latin typeface="Noto Serif JP Regular" pitchFamily="34" charset="0"/>
                          <a:ea typeface="Noto Serif JP Regular" pitchFamily="34" charset="-122"/>
                        </a:rPr>
                        <a:t>沖縄を新たにメニュー設定</a:t>
                      </a:r>
                      <a:endParaRPr lang="en-US" altLang="ja-JP" sz="1100" kern="0" spc="126">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079692610"/>
                  </a:ext>
                </a:extLst>
              </a:tr>
              <a:tr h="226448">
                <a:tc rowSpan="2">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新商品</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20</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26">
                          <a:solidFill>
                            <a:srgbClr val="02022E"/>
                          </a:solidFill>
                          <a:latin typeface="Noto Serif JP Regular" pitchFamily="34" charset="0"/>
                          <a:ea typeface="Noto Serif JP Regular" pitchFamily="34" charset="-122"/>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kern="0" spc="126">
                          <a:solidFill>
                            <a:srgbClr val="02022E"/>
                          </a:solidFill>
                          <a:latin typeface="Noto Serif JP Regular" pitchFamily="34" charset="0"/>
                          <a:ea typeface="Noto Serif JP Regular" pitchFamily="34" charset="-122"/>
                        </a:rPr>
                        <a:t>シートベルト着用アナウンスを通常メニュー化</a:t>
                      </a:r>
                      <a:endParaRPr lang="en-US" altLang="ja-JP" sz="1100" kern="0" spc="126">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546942944"/>
                  </a:ext>
                </a:extLst>
              </a:tr>
              <a:tr h="226448">
                <a:tc vMerge="1">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a:t>新商品設定</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23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26">
                          <a:solidFill>
                            <a:srgbClr val="02022E"/>
                          </a:solidFill>
                          <a:latin typeface="Noto Serif JP Regular" pitchFamily="34" charset="0"/>
                          <a:ea typeface="Noto Serif JP Regular" pitchFamily="34" charset="-122"/>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kern="0" spc="126">
                          <a:solidFill>
                            <a:srgbClr val="02022E"/>
                          </a:solidFill>
                          <a:latin typeface="Noto Serif JP Regular" pitchFamily="34" charset="0"/>
                          <a:ea typeface="Noto Serif JP Regular" pitchFamily="34" charset="-122"/>
                        </a:rPr>
                        <a:t>タクシー車内サンプリングメニューを再開</a:t>
                      </a:r>
                      <a:endParaRPr lang="en-US" altLang="ja-JP" sz="1100" kern="0" spc="126">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83278606"/>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厳格な掲載基準</a:t>
                      </a: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-NG</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業種</a:t>
                      </a: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33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エステ</a:t>
                      </a:r>
                      <a:endParaRPr lang="en-US" altLang="ja-JP" sz="1100" kern="0" spc="180">
                        <a:solidFill>
                          <a:srgbClr val="02022E"/>
                        </a:solidFill>
                        <a:latin typeface="Noto Serif JP Regular" pitchFamily="34" charset="0"/>
                        <a:ea typeface="Noto Serif JP Regular" pitchFamily="34" charset="-122"/>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endParaRPr lang="en-US" altLang="ja-JP" sz="1100" kern="0" spc="180">
                        <a:solidFill>
                          <a:srgbClr val="02022E"/>
                        </a:solidFill>
                        <a:latin typeface="Noto Serif JP Regular" pitchFamily="34" charset="0"/>
                        <a:ea typeface="Noto Serif JP Regular" pitchFamily="34" charset="-122"/>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altLang="ja-JP" sz="1100" kern="0" spc="180">
                        <a:solidFill>
                          <a:srgbClr val="02022E"/>
                        </a:solidFill>
                        <a:latin typeface="Noto Serif JP Regular" pitchFamily="34" charset="0"/>
                        <a:ea typeface="Noto Serif JP Regular" pitchFamily="34" charset="-122"/>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80">
                          <a:solidFill>
                            <a:srgbClr val="02022E"/>
                          </a:solidFill>
                          <a:latin typeface="Noto Serif JP Regular" pitchFamily="34" charset="0"/>
                          <a:ea typeface="Noto Serif JP Regular" pitchFamily="34" charset="-122"/>
                          <a:cs typeface="Noto Serif JP Regular" pitchFamily="34" charset="-120"/>
                        </a:rPr>
                        <a:t>CERO D</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a:t>
                      </a:r>
                      <a:r>
                        <a:rPr lang="en-US" altLang="ja-JP" sz="1100" kern="0" spc="180">
                          <a:solidFill>
                            <a:srgbClr val="02022E"/>
                          </a:solidFill>
                          <a:latin typeface="Noto Serif JP Regular" pitchFamily="34" charset="0"/>
                          <a:ea typeface="Noto Serif JP Regular" pitchFamily="34" charset="-122"/>
                          <a:cs typeface="Noto Serif JP Regular" pitchFamily="34" charset="-120"/>
                        </a:rPr>
                        <a:t>17</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altLang="ja-JP" sz="1100" kern="0" spc="180">
                        <a:solidFill>
                          <a:srgbClr val="02022E"/>
                        </a:solidFill>
                        <a:latin typeface="Noto Serif JP Regular" pitchFamily="34" charset="0"/>
                        <a:ea typeface="Noto Serif JP Regular" pitchFamily="34" charset="-122"/>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rPr>
                        <a:t>宗教関連（魔除け・霊感商法霊視商法、</a:t>
                      </a:r>
                      <a:r>
                        <a:rPr lang="ja-JP" altLang="en-US" sz="1100" b="1" u="sng" kern="0" spc="180">
                          <a:solidFill>
                            <a:srgbClr val="02022E"/>
                          </a:solidFill>
                          <a:latin typeface="Noto Serif JP Regular" pitchFamily="34" charset="0"/>
                          <a:ea typeface="Noto Serif JP Regular" pitchFamily="34" charset="-122"/>
                        </a:rPr>
                        <a:t>寺社仏閣</a:t>
                      </a:r>
                      <a:r>
                        <a:rPr lang="ja-JP" altLang="en-US" sz="1100" kern="0" spc="180">
                          <a:solidFill>
                            <a:srgbClr val="02022E"/>
                          </a:solidFill>
                          <a:latin typeface="Noto Serif JP Regular" pitchFamily="34" charset="0"/>
                          <a:ea typeface="Noto Serif JP Regular" pitchFamily="34" charset="-122"/>
                        </a:rPr>
                        <a:t>等）</a:t>
                      </a:r>
                      <a:endParaRPr lang="en-US" altLang="ja-JP" sz="1100" kern="0" spc="180">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エステ</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a:t>
                      </a:r>
                      <a:r>
                        <a:rPr lang="ja-JP" altLang="en-US" sz="1100" b="1" i="0" u="sng" kern="0" spc="126">
                          <a:solidFill>
                            <a:srgbClr val="02022E"/>
                          </a:solidFill>
                          <a:latin typeface="Noto Serif JP Regular" pitchFamily="34" charset="0"/>
                          <a:ea typeface="Noto Serif JP Regular" pitchFamily="34" charset="-122"/>
                          <a:cs typeface="Noto Serif JP Regular" pitchFamily="34" charset="-120"/>
                        </a:rPr>
                        <a:t>美顔器・家庭用脱毛器など一部のホームケア用品は企業審査など総合的な判断から掲載可となる可能性があります</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カードローン（</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銀行法適用の業者で全銀連加盟行提供のものを除く</a:t>
                      </a: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kern="0" spc="180">
                          <a:solidFill>
                            <a:srgbClr val="02022E"/>
                          </a:solidFill>
                          <a:latin typeface="Noto Serif JP Regular" pitchFamily="34" charset="0"/>
                          <a:ea typeface="Noto Serif JP Regular" pitchFamily="34" charset="-122"/>
                          <a:cs typeface="Noto Serif JP Regular" pitchFamily="34" charset="-120"/>
                        </a:rPr>
                        <a:t>CERO </a:t>
                      </a:r>
                      <a:r>
                        <a:rPr lang="en-US" altLang="ja-JP" sz="1100" b="1" u="sng" kern="0" spc="180">
                          <a:solidFill>
                            <a:srgbClr val="02022E"/>
                          </a:solidFill>
                          <a:latin typeface="Noto Serif JP Regular" pitchFamily="34" charset="0"/>
                          <a:ea typeface="Noto Serif JP Regular" pitchFamily="34" charset="-122"/>
                          <a:cs typeface="Noto Serif JP Regular" pitchFamily="34" charset="-120"/>
                        </a:rPr>
                        <a:t>Z</a:t>
                      </a:r>
                      <a:r>
                        <a:rPr lang="ja-JP" altLang="en-US" sz="1100" b="1" u="sng" kern="0" spc="180">
                          <a:solidFill>
                            <a:srgbClr val="02022E"/>
                          </a:solidFill>
                          <a:latin typeface="Noto Serif JP Regular" pitchFamily="34" charset="0"/>
                          <a:ea typeface="Noto Serif JP Regular" pitchFamily="34" charset="-122"/>
                          <a:cs typeface="Noto Serif JP Regular" pitchFamily="34" charset="-120"/>
                        </a:rPr>
                        <a:t>（</a:t>
                      </a:r>
                      <a:r>
                        <a:rPr lang="en-US" altLang="ja-JP" sz="1100" b="1" u="sng" kern="0" spc="180">
                          <a:solidFill>
                            <a:srgbClr val="02022E"/>
                          </a:solidFill>
                          <a:latin typeface="Noto Serif JP Regular" pitchFamily="34" charset="0"/>
                          <a:ea typeface="Noto Serif JP Regular" pitchFamily="34" charset="-122"/>
                          <a:cs typeface="Noto Serif JP Regular" pitchFamily="34" charset="-120"/>
                        </a:rPr>
                        <a:t>18</a:t>
                      </a:r>
                      <a:r>
                        <a:rPr lang="ja-JP" altLang="en-US" sz="1100" b="1" u="sng" kern="0" spc="180">
                          <a:solidFill>
                            <a:srgbClr val="02022E"/>
                          </a:solidFill>
                          <a:latin typeface="Noto Serif JP Regular" pitchFamily="34" charset="0"/>
                          <a:ea typeface="Noto Serif JP Regular" pitchFamily="34" charset="-122"/>
                          <a:cs typeface="Noto Serif JP Regular" pitchFamily="34" charset="-120"/>
                        </a:rPr>
                        <a:t>歳以上対象）</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のゲーム</a:t>
                      </a:r>
                      <a:endParaRPr lang="en-US" altLang="ja-JP" sz="110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宗教関連 (魔除け・霊感商法霊視商法)</a:t>
                      </a: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a:t>
                      </a:r>
                      <a:r>
                        <a:rPr lang="en-US" altLang="ja-JP" sz="1100" b="0" i="0" u="none" kern="0" spc="126">
                          <a:solidFill>
                            <a:srgbClr val="02022E"/>
                          </a:solidFill>
                          <a:latin typeface="Noto Serif JP Regular" pitchFamily="34" charset="0"/>
                          <a:ea typeface="Noto Serif JP Regular" pitchFamily="34" charset="-122"/>
                          <a:cs typeface="Noto Serif JP Regular" pitchFamily="34" charset="-120"/>
                        </a:rPr>
                        <a:t>寺社仏閣</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（初詣</a:t>
                      </a:r>
                      <a:r>
                        <a:rPr lang="en-US" altLang="ja-JP" sz="1100" b="1" u="sng" kern="0" spc="126">
                          <a:solidFill>
                            <a:srgbClr val="02022E"/>
                          </a:solidFill>
                          <a:latin typeface="Noto Serif JP Regular" pitchFamily="34" charset="0"/>
                          <a:ea typeface="Noto Serif JP Regular" pitchFamily="34" charset="-122"/>
                          <a:cs typeface="Noto Serif JP Regular" pitchFamily="34" charset="-120"/>
                        </a:rPr>
                        <a:t>・七五三など宗教の布教・勧誘要素を含まないものは除く。</a:t>
                      </a:r>
                      <a:r>
                        <a:rPr lang="ja-JP" altLang="en-US" sz="1100" b="1" u="sng" kern="0" spc="126">
                          <a:solidFill>
                            <a:srgbClr val="02022E"/>
                          </a:solidFill>
                          <a:latin typeface="Noto Serif JP Regular" pitchFamily="34" charset="0"/>
                          <a:ea typeface="Noto Serif JP Regular" pitchFamily="34" charset="-122"/>
                          <a:cs typeface="Noto Serif JP Regular" pitchFamily="34" charset="-120"/>
                        </a:rPr>
                        <a:t>具体的な催事内容を含め確認のうえ、厳格に判断いたします。）</a:t>
                      </a:r>
                      <a:endParaRPr lang="en-US" altLang="ja-JP" sz="1100" b="1" u="sng">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475036803"/>
                  </a:ext>
                </a:extLst>
              </a:tr>
              <a:tr h="895054">
                <a:tc rowSpan="2">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厳格な掲載基準</a:t>
                      </a: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NG</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クリエイティブ表現</a:t>
                      </a: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34</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b="1" i="0" u="sng" kern="0" spc="126">
                          <a:solidFill>
                            <a:srgbClr val="02022E"/>
                          </a:solidFill>
                          <a:latin typeface="Noto Serif JP Regular" pitchFamily="34" charset="0"/>
                          <a:ea typeface="Noto Serif JP Regular" pitchFamily="34" charset="-122"/>
                          <a:cs typeface="Noto Serif JP Regular" pitchFamily="34" charset="-120"/>
                        </a:rPr>
                        <a:t>・</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a:t>
                      </a:r>
                      <a:r>
                        <a:rPr lang="en-US" altLang="ja-JP" sz="1100" b="1" u="sng" kern="0" spc="126">
                          <a:solidFill>
                            <a:srgbClr val="02022E"/>
                          </a:solidFill>
                          <a:latin typeface="Noto Serif JP Regular" pitchFamily="34" charset="0"/>
                          <a:ea typeface="Noto Serif JP Regular" pitchFamily="34" charset="-122"/>
                          <a:cs typeface="Noto Serif JP Regular" pitchFamily="34" charset="-120"/>
                        </a:rPr>
                        <a:t>、</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字幕を用いて商品やサービスを説明していく構成の動画</a:t>
                      </a: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アニメーション中心に構成されており、</a:t>
                      </a: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ゲームの解説・操作説明・実況がメインとなっている動画</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260"/>
                        </a:lnSpc>
                      </a:pPr>
                      <a:r>
                        <a:rPr lang="ja-JP" altLang="en-US" sz="1100" b="0" i="0" kern="0" spc="180">
                          <a:solidFill>
                            <a:srgbClr val="02022E"/>
                          </a:solidFill>
                          <a:latin typeface="Noto Serif JP Regular" pitchFamily="34" charset="0"/>
                          <a:ea typeface="Noto Serif JP Regular" pitchFamily="34" charset="-122"/>
                        </a:rPr>
                        <a:t>左記変更前箇所の下線太字部分を削除</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022531751"/>
                  </a:ext>
                </a:extLst>
              </a:tr>
              <a:tr h="277176">
                <a:tc vMerge="1">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a:t>
                      </a:r>
                      <a:r>
                        <a:rPr lang="ja-JP" altLang="en-US" sz="1100" b="1" i="0" u="sng" kern="0" spc="126">
                          <a:solidFill>
                            <a:srgbClr val="02022E"/>
                          </a:solidFill>
                          <a:latin typeface="Noto Serif JP Regular" pitchFamily="34" charset="0"/>
                          <a:ea typeface="Noto Serif JP Regular" pitchFamily="34" charset="-122"/>
                          <a:cs typeface="Noto Serif JP Regular" pitchFamily="34" charset="-120"/>
                        </a:rPr>
                        <a:t>撮影</a:t>
                      </a: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品質の低いもの</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a:t>
                      </a:r>
                      <a:r>
                        <a:rPr lang="ja-JP" altLang="en-US" sz="1100" b="1" i="0" u="sng" kern="0" spc="126">
                          <a:solidFill>
                            <a:srgbClr val="02022E"/>
                          </a:solidFill>
                          <a:latin typeface="Noto Serif JP Regular" pitchFamily="34" charset="0"/>
                          <a:ea typeface="Noto Serif JP Regular" pitchFamily="34" charset="-122"/>
                          <a:cs typeface="Noto Serif JP Regular" pitchFamily="34" charset="-120"/>
                        </a:rPr>
                        <a:t>映像</a:t>
                      </a: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品質の低いもの</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65907462"/>
                  </a:ext>
                </a:extLst>
              </a:tr>
              <a:tr h="895054">
                <a:tc rowSpan="2">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厳格な掲載基準</a:t>
                      </a: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t>
                      </a:r>
                    </a:p>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制作上の注意点</a:t>
                      </a: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35</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8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1100" b="0" i="0" kern="0" spc="180">
                        <a:solidFill>
                          <a:srgbClr val="02022E"/>
                        </a:solidFill>
                        <a:latin typeface="Noto Serif JP Regular" pitchFamily="34" charset="0"/>
                        <a:ea typeface="Noto Serif JP Regular" pitchFamily="34" charset="-122"/>
                        <a:cs typeface="+mn-cs"/>
                      </a:endParaRPr>
                    </a:p>
                    <a:p>
                      <a:pPr algn="l">
                        <a:lnSpc>
                          <a:spcPct val="100000"/>
                        </a:lnSpc>
                      </a:pPr>
                      <a:r>
                        <a:rPr lang="en-US" altLang="ja-JP" sz="1100" b="0" i="0" kern="0" spc="83">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p>
                    <a:p>
                      <a:pPr algn="l">
                        <a:lnSpc>
                          <a:spcPct val="100000"/>
                        </a:lnSpc>
                      </a:pPr>
                      <a:r>
                        <a:rPr lang="en-US" altLang="ja-JP" sz="1100" b="0" i="0" kern="0" spc="83">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altLang="ja-JP" sz="1100">
                        <a:solidFill>
                          <a:srgbClr val="34363D"/>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260"/>
                        </a:lnSpc>
                      </a:pPr>
                      <a:r>
                        <a:rPr lang="ja-JP" altLang="en-US" sz="1100" b="0" i="0" kern="0" spc="180">
                          <a:solidFill>
                            <a:srgbClr val="02022E"/>
                          </a:solidFill>
                          <a:latin typeface="Noto Serif JP Regular" pitchFamily="34" charset="0"/>
                          <a:ea typeface="Noto Serif JP Regular" pitchFamily="34" charset="-122"/>
                        </a:rPr>
                        <a:t>左記変更前箇所に記載部分を削除</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481768143"/>
                  </a:ext>
                </a:extLst>
              </a:tr>
              <a:tr h="895054">
                <a:tc vMerge="1">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a:t>
                      </a:r>
                      <a:r>
                        <a:rPr lang="ja-JP" altLang="en-US" sz="1100" b="1" u="sng" kern="0" spc="180">
                          <a:solidFill>
                            <a:srgbClr val="02022E"/>
                          </a:solidFill>
                          <a:latin typeface="Noto Serif JP Regular" pitchFamily="34" charset="0"/>
                          <a:ea typeface="Noto Serif JP Regular" pitchFamily="34" charset="-122"/>
                          <a:cs typeface="Noto Serif JP Regular" pitchFamily="34" charset="-120"/>
                        </a:rPr>
                        <a:t>必ず</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記載するとともに</a:t>
                      </a:r>
                      <a:r>
                        <a:rPr lang="en-US" altLang="ja-JP" sz="1100" kern="0" spc="180">
                          <a:solidFill>
                            <a:srgbClr val="02022E"/>
                          </a:solidFill>
                          <a:latin typeface="Noto Serif JP Regular" pitchFamily="34" charset="0"/>
                          <a:ea typeface="Noto Serif JP Regular" pitchFamily="34" charset="-122"/>
                          <a:cs typeface="Noto Serif JP Regular" pitchFamily="34" charset="-120"/>
                        </a:rPr>
                        <a:t>〜</a:t>
                      </a:r>
                    </a:p>
                    <a:p>
                      <a:pPr marL="171450" indent="-171450" algn="l">
                        <a:lnSpc>
                          <a:spcPts val="1260"/>
                        </a:lnSpc>
                        <a:buFont typeface="Arial" panose="020B0604020202020204" pitchFamily="34" charset="0"/>
                        <a:buChar char="•"/>
                      </a:pP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調査機関</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調査対象</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有効回答数(サンプル数)</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調査方法(集計方法、算出方法)</a:t>
                      </a:r>
                      <a:endParaRPr lang="en-US" altLang="ja-JP" sz="1100">
                        <a:solidFill>
                          <a:srgbClr val="02022E"/>
                        </a:solidFill>
                      </a:endParaRP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順位、割合、件数など調査結果等の定量的な言葉を表示する際の客観的な出典は、以下を記載するとともに</a:t>
                      </a:r>
                      <a:r>
                        <a:rPr lang="en-US" altLang="ja-JP" sz="1100" kern="0" spc="180">
                          <a:solidFill>
                            <a:srgbClr val="02022E"/>
                          </a:solidFill>
                          <a:latin typeface="Noto Serif JP Regular" pitchFamily="34" charset="0"/>
                          <a:ea typeface="Noto Serif JP Regular" pitchFamily="34" charset="-122"/>
                          <a:cs typeface="Noto Serif JP Regular" pitchFamily="34" charset="-120"/>
                        </a:rPr>
                        <a:t>〜</a:t>
                      </a:r>
                    </a:p>
                    <a:p>
                      <a:pPr marL="171450" indent="-171450" algn="l">
                        <a:lnSpc>
                          <a:spcPts val="1260"/>
                        </a:lnSpc>
                        <a:buFont typeface="Arial" panose="020B0604020202020204" pitchFamily="34" charset="0"/>
                        <a:buChar char="•"/>
                      </a:pP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調査機関 (※)</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調査対象</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有効回答数(サンプル数)</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調査方法(集計方法、算出方法)</a:t>
                      </a:r>
                    </a:p>
                    <a:p>
                      <a:pPr>
                        <a:lnSpc>
                          <a:spcPts val="1260"/>
                        </a:lnSpc>
                      </a:pPr>
                      <a:r>
                        <a:rPr lang="ja-JP" altLang="en-US" sz="400" kern="0" spc="126">
                          <a:solidFill>
                            <a:srgbClr val="02022E"/>
                          </a:solidFill>
                          <a:latin typeface="Noto Serif JP Regular" pitchFamily="34" charset="0"/>
                          <a:ea typeface="Noto Serif JP Regular" pitchFamily="34" charset="-122"/>
                        </a:rPr>
                        <a:t>　</a:t>
                      </a:r>
                      <a:endParaRPr lang="en-US" altLang="ja-JP" sz="1100" kern="0" spc="126">
                        <a:solidFill>
                          <a:srgbClr val="02022E"/>
                        </a:solidFill>
                        <a:latin typeface="Noto Serif JP Regular" pitchFamily="34" charset="0"/>
                        <a:ea typeface="Noto Serif JP Regular" pitchFamily="34" charset="-122"/>
                      </a:endParaRPr>
                    </a:p>
                    <a:p>
                      <a:pPr>
                        <a:lnSpc>
                          <a:spcPts val="1260"/>
                        </a:lnSpc>
                      </a:pPr>
                      <a:r>
                        <a:rPr lang="ja-JP" altLang="en-US" sz="1100">
                          <a:solidFill>
                            <a:srgbClr val="02022E"/>
                          </a:solidFill>
                        </a:rPr>
                        <a:t>（</a:t>
                      </a:r>
                      <a:r>
                        <a:rPr lang="en-US" altLang="ja-JP" sz="1100">
                          <a:solidFill>
                            <a:srgbClr val="02022E"/>
                          </a:solidFill>
                        </a:rPr>
                        <a:t>※</a:t>
                      </a:r>
                      <a:r>
                        <a:rPr lang="ja-JP" altLang="en-US" sz="1100">
                          <a:solidFill>
                            <a:srgbClr val="02022E"/>
                          </a:solidFill>
                        </a:rPr>
                        <a:t>）印記載の項目はクリエイティブ中への明示を必須とする事項</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359630734"/>
                  </a:ext>
                </a:extLst>
              </a:tr>
            </a:tbl>
          </a:graphicData>
        </a:graphic>
      </p:graphicFrame>
      <p:sp>
        <p:nvSpPr>
          <p:cNvPr id="3" name="Object29">
            <a:extLst>
              <a:ext uri="{FF2B5EF4-FFF2-40B4-BE49-F238E27FC236}">
                <a16:creationId xmlns:a16="http://schemas.microsoft.com/office/drawing/2014/main" id="{3B6E3467-F8B0-84B7-9BE5-778A3A185A9D}"/>
              </a:ext>
            </a:extLst>
          </p:cNvPr>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10</a:t>
            </a:r>
            <a:r>
              <a:rPr lang="en-US" sz="975" b="0" i="0" kern="0" spc="98">
                <a:solidFill>
                  <a:srgbClr val="E8E8E8"/>
                </a:solidFill>
                <a:latin typeface="Noto Serif JP Regular" pitchFamily="34" charset="0"/>
                <a:ea typeface="Noto Serif JP Regular" pitchFamily="34" charset="-122"/>
                <a:cs typeface="Noto Serif JP Regular" pitchFamily="34" charset="-120"/>
              </a:rPr>
              <a:t> - 2023.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12</a:t>
            </a:r>
            <a:endParaRPr lang="en-US" sz="975"/>
          </a:p>
        </p:txBody>
      </p:sp>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40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err="1">
                <a:solidFill>
                  <a:srgbClr val="FFFFFF"/>
                </a:solidFill>
                <a:latin typeface="Noto Serif JP Regular" pitchFamily="34" charset="0"/>
                <a:ea typeface="Noto Serif JP Regular" pitchFamily="34" charset="-122"/>
                <a:cs typeface="Noto Serif JP Regular" pitchFamily="34" charset="-120"/>
              </a:rPr>
              <a:t>各種仕様</a:t>
            </a: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 / </a:t>
            </a:r>
            <a:r>
              <a:rPr lang="en-US" altLang="ja-JP" sz="5400" kern="0" spc="816" dirty="0" err="1">
                <a:solidFill>
                  <a:srgbClr val="FFFFFF"/>
                </a:solidFill>
                <a:latin typeface="Noto Serif JP Regular" pitchFamily="34" charset="0"/>
                <a:ea typeface="Noto Serif JP Regular" pitchFamily="34" charset="-122"/>
                <a:cs typeface="Noto Serif JP Regular" pitchFamily="34" charset="-120"/>
              </a:rPr>
              <a:t>入稿規定</a:t>
            </a: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 / </a:t>
            </a:r>
          </a:p>
          <a:p>
            <a:pPr>
              <a:lnSpc>
                <a:spcPts val="5625"/>
              </a:lnSpc>
            </a:pPr>
            <a:r>
              <a:rPr lang="en-US" altLang="ja-JP" sz="5400" kern="0" spc="816" dirty="0" err="1">
                <a:solidFill>
                  <a:srgbClr val="FFFFFF"/>
                </a:solidFill>
                <a:latin typeface="Noto Serif JP Regular" pitchFamily="34" charset="0"/>
                <a:ea typeface="Noto Serif JP Regular" pitchFamily="34" charset="-122"/>
                <a:cs typeface="Noto Serif JP Regular" pitchFamily="34" charset="-120"/>
              </a:rPr>
              <a:t>キャンセル規定</a:t>
            </a: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8</a:t>
            </a:r>
            <a:endParaRPr lang="en-US"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06D321E1-8774-DF4D-3AFA-E70D99D5E2F6}"/>
              </a:ext>
            </a:extLst>
          </p:cNvPr>
          <p:cNvGrpSpPr/>
          <p:nvPr/>
        </p:nvGrpSpPr>
        <p:grpSpPr>
          <a:xfrm>
            <a:off x="447675" y="2028825"/>
            <a:ext cx="8777957" cy="5476874"/>
            <a:chOff x="480162" y="3986213"/>
            <a:chExt cx="8777957" cy="5476874"/>
          </a:xfrm>
        </p:grpSpPr>
        <p:pic>
          <p:nvPicPr>
            <p:cNvPr id="4" name="図 3" descr="テーブル が含まれている画像&#10;&#10;自動的に生成された説明">
              <a:extLst>
                <a:ext uri="{FF2B5EF4-FFF2-40B4-BE49-F238E27FC236}">
                  <a16:creationId xmlns:a16="http://schemas.microsoft.com/office/drawing/2014/main" id="{D86A76D6-3BB7-C7A5-177C-AB1F737CE34B}"/>
                </a:ext>
              </a:extLst>
            </p:cNvPr>
            <p:cNvPicPr>
              <a:picLocks noChangeAspect="1"/>
            </p:cNvPicPr>
            <p:nvPr/>
          </p:nvPicPr>
          <p:blipFill>
            <a:blip r:embed="rId3"/>
            <a:stretch>
              <a:fillRect/>
            </a:stretch>
          </p:blipFill>
          <p:spPr>
            <a:xfrm>
              <a:off x="480162" y="3986213"/>
              <a:ext cx="8762998" cy="5476874"/>
            </a:xfrm>
            <a:prstGeom prst="rect">
              <a:avLst/>
            </a:prstGeom>
          </p:spPr>
        </p:pic>
        <p:pic>
          <p:nvPicPr>
            <p:cNvPr id="6" name="Object 5" descr="preencoded.png"/>
            <p:cNvPicPr>
              <a:picLocks noChangeAspect="1"/>
            </p:cNvPicPr>
            <p:nvPr/>
          </p:nvPicPr>
          <p:blipFill>
            <a:blip r:embed="rId4"/>
            <a:srcRect/>
            <a:stretch/>
          </p:blipFill>
          <p:spPr>
            <a:xfrm>
              <a:off x="480162" y="3986213"/>
              <a:ext cx="8777957" cy="4949675"/>
            </a:xfrm>
            <a:prstGeom prst="rect">
              <a:avLst/>
            </a:prstGeom>
          </p:spPr>
        </p:pic>
      </p:grpSp>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874329" y="6877050"/>
            <a:ext cx="2345871"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8" name="Object17"/>
          <p:cNvSpPr/>
          <p:nvPr/>
        </p:nvSpPr>
        <p:spPr>
          <a:xfrm>
            <a:off x="523874" y="9115424"/>
            <a:ext cx="7286625" cy="231775"/>
          </a:xfrm>
          <a:prstGeom prst="rect">
            <a:avLst/>
          </a:prstGeom>
          <a:noFill/>
          <a:ln/>
        </p:spPr>
        <p:txBody>
          <a:bodyPr wrap="square" lIns="0" tIns="0" rIns="0" bIns="0" rtlCol="0" anchor="t">
            <a:noAutofit/>
          </a:bodyPr>
          <a:lstStyle/>
          <a:p>
            <a:pPr marL="171450" indent="-171450" algn="l">
              <a:lnSpc>
                <a:spcPts val="975"/>
              </a:lnSpc>
              <a:buFont typeface="システムフォント（レギュラー）"/>
              <a:buChar char="※"/>
            </a:pPr>
            <a:r>
              <a:rPr lang="en-US" sz="1000" b="0" i="0" kern="0" spc="83">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1000"/>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
        <p:nvSpPr>
          <p:cNvPr id="2" name="Object18">
            <a:extLst>
              <a:ext uri="{FF2B5EF4-FFF2-40B4-BE49-F238E27FC236}">
                <a16:creationId xmlns:a16="http://schemas.microsoft.com/office/drawing/2014/main" id="{6C460756-A79A-026A-018C-5E9FD155B894}"/>
              </a:ext>
            </a:extLst>
          </p:cNvPr>
          <p:cNvSpPr/>
          <p:nvPr/>
        </p:nvSpPr>
        <p:spPr>
          <a:xfrm>
            <a:off x="10248900" y="5514975"/>
            <a:ext cx="3235456" cy="1952009"/>
          </a:xfrm>
          <a:prstGeom prst="rect">
            <a:avLst/>
          </a:prstGeom>
          <a:noFill/>
          <a:ln/>
        </p:spPr>
        <p:txBody>
          <a:bodyPr wrap="square" lIns="0" tIns="0" rIns="0" bIns="0" rtlCol="0" anchor="t">
            <a:spAutoFit/>
          </a:bodyPr>
          <a:lstStyle/>
          <a:p>
            <a:pPr algn="l">
              <a:lnSpc>
                <a:spcPts val="2640"/>
              </a:lnSpc>
            </a:pPr>
            <a:r>
              <a:rPr lang="en-US" sz="1650" b="0" i="0" kern="0" spc="198">
                <a:solidFill>
                  <a:srgbClr val="02022E"/>
                </a:solidFill>
                <a:latin typeface="Noto Serif JP Regular" pitchFamily="34" charset="0"/>
                <a:ea typeface="Noto Serif JP Regular" pitchFamily="34" charset="-122"/>
                <a:cs typeface="Noto Serif JP Regular" pitchFamily="34" charset="-120"/>
              </a:rPr>
              <a:t>二次元バーコード表示</a:t>
            </a:r>
          </a:p>
          <a:p>
            <a:pPr>
              <a:lnSpc>
                <a:spcPts val="2640"/>
              </a:lnSpc>
            </a:pPr>
            <a:r>
              <a:rPr lang="en-US" altLang="ja-JP" sz="1200" b="0" i="0" kern="0" spc="144">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altLang="ja-JP" sz="1200" kern="0" spc="144">
              <a:solidFill>
                <a:srgbClr val="02022E"/>
              </a:solidFill>
              <a:latin typeface="Noto Serif JP Regular" pitchFamily="34" charset="0"/>
              <a:ea typeface="Noto Serif JP Regular" pitchFamily="34" charset="-122"/>
              <a:cs typeface="Noto Serif JP Regular" pitchFamily="34" charset="-120"/>
            </a:endParaRPr>
          </a:p>
          <a:p>
            <a:pPr>
              <a:lnSpc>
                <a:spcPts val="2640"/>
              </a:lnSpc>
            </a:pPr>
            <a:endParaRPr lang="en-US" altLang="ja-JP" sz="1200" b="0" i="0" kern="0" spc="144">
              <a:solidFill>
                <a:srgbClr val="02022E"/>
              </a:solidFill>
              <a:latin typeface="Noto Serif JP Regular" pitchFamily="34" charset="0"/>
              <a:ea typeface="Noto Serif JP Regular" pitchFamily="34" charset="-122"/>
              <a:cs typeface="Noto Serif JP Regular" pitchFamily="34" charset="-120"/>
            </a:endParaRPr>
          </a:p>
          <a:p>
            <a:pPr>
              <a:lnSpc>
                <a:spcPts val="2640"/>
              </a:lnSpc>
            </a:pPr>
            <a:r>
              <a:rPr lang="en-US" altLang="ja-JP" sz="1050" kern="0" spc="126">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altLang="ja-JP" sz="1050">
              <a:solidFill>
                <a:srgbClr val="34363D"/>
              </a:solidFill>
            </a:endParaRPr>
          </a:p>
        </p:txBody>
      </p:sp>
      <p:sp>
        <p:nvSpPr>
          <p:cNvPr id="3" name="Object23">
            <a:extLst>
              <a:ext uri="{FF2B5EF4-FFF2-40B4-BE49-F238E27FC236}">
                <a16:creationId xmlns:a16="http://schemas.microsoft.com/office/drawing/2014/main" id="{995EE11D-FAE7-C627-5164-67AB429577B6}"/>
              </a:ext>
            </a:extLst>
          </p:cNvPr>
          <p:cNvSpPr/>
          <p:nvPr/>
        </p:nvSpPr>
        <p:spPr>
          <a:xfrm>
            <a:off x="14039850" y="5514975"/>
            <a:ext cx="3233148" cy="1459246"/>
          </a:xfrm>
          <a:prstGeom prst="rect">
            <a:avLst/>
          </a:prstGeom>
          <a:noFill/>
          <a:ln/>
        </p:spPr>
        <p:txBody>
          <a:bodyPr wrap="square" lIns="0" tIns="0" rIns="0" bIns="0" rtlCol="0" anchor="t">
            <a:spAutoFit/>
          </a:bodyPr>
          <a:lstStyle/>
          <a:p>
            <a:pPr algn="l">
              <a:lnSpc>
                <a:spcPts val="2640"/>
              </a:lnSpc>
            </a:pPr>
            <a:r>
              <a:rPr lang="en-US" sz="1650" b="0" i="0" kern="0" spc="198">
                <a:solidFill>
                  <a:srgbClr val="02022E"/>
                </a:solidFill>
                <a:latin typeface="Noto Serif JP Regular" pitchFamily="34" charset="0"/>
                <a:ea typeface="Noto Serif JP Regular" pitchFamily="34" charset="-122"/>
                <a:cs typeface="Noto Serif JP Regular" pitchFamily="34" charset="-120"/>
              </a:rPr>
              <a:t>詳細説明画像</a:t>
            </a:r>
          </a:p>
          <a:p>
            <a:pPr>
              <a:lnSpc>
                <a:spcPts val="2640"/>
              </a:lnSpc>
            </a:pPr>
            <a:r>
              <a:rPr lang="en-US" altLang="ja-JP" sz="1200" b="0" i="0" kern="0" spc="144">
                <a:solidFill>
                  <a:srgbClr val="02022E"/>
                </a:solidFill>
                <a:latin typeface="Noto Serif JP Regular" pitchFamily="34" charset="0"/>
                <a:ea typeface="Noto Serif JP Regular" pitchFamily="34" charset="-122"/>
                <a:cs typeface="Noto Serif JP Regular" pitchFamily="34" charset="-120"/>
              </a:rPr>
              <a:t>入稿された静止画を表示</a:t>
            </a:r>
          </a:p>
          <a:p>
            <a:pPr>
              <a:lnSpc>
                <a:spcPts val="2640"/>
              </a:lnSpc>
            </a:pPr>
            <a:endParaRPr lang="en-US" altLang="ja-JP" sz="1200" kern="0" spc="144">
              <a:solidFill>
                <a:srgbClr val="02022E"/>
              </a:solidFill>
              <a:latin typeface="Noto Serif JP Regular" pitchFamily="34" charset="0"/>
              <a:ea typeface="Noto Serif JP Regular" pitchFamily="34" charset="-122"/>
            </a:endParaRPr>
          </a:p>
          <a:p>
            <a:pPr>
              <a:lnSpc>
                <a:spcPct val="150000"/>
              </a:lnSpc>
            </a:pPr>
            <a:r>
              <a:rPr lang="en-US" altLang="ja-JP" sz="1050" b="0" i="0" kern="0" spc="126">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altLang="ja-JP" sz="1050">
              <a:solidFill>
                <a:srgbClr val="34363D"/>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sp>
        <p:nvSpPr>
          <p:cNvPr id="12" name="Object11"/>
          <p:cNvSpPr/>
          <p:nvPr/>
        </p:nvSpPr>
        <p:spPr>
          <a:xfrm>
            <a:off x="674805" y="1032214"/>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a:latin typeface="Noto Serif JP" panose="02020400000000000000" pitchFamily="18" charset="-128"/>
              <a:ea typeface="Noto Serif JP" panose="02020400000000000000" pitchFamily="18" charset="-128"/>
            </a:endParaRPr>
          </a:p>
        </p:txBody>
      </p:sp>
      <p:sp>
        <p:nvSpPr>
          <p:cNvPr id="14" name="Object13"/>
          <p:cNvSpPr/>
          <p:nvPr/>
        </p:nvSpPr>
        <p:spPr>
          <a:xfrm>
            <a:off x="770055" y="1905000"/>
            <a:ext cx="3785143" cy="6929033"/>
          </a:xfrm>
          <a:prstGeom prst="rect">
            <a:avLst/>
          </a:prstGeom>
          <a:noFill/>
          <a:ln/>
        </p:spPr>
        <p:txBody>
          <a:bodyPr wrap="square" lIns="0" tIns="0" rIns="0" bIns="0" rtlCol="0" anchor="t" anchorCtr="0">
            <a:noAutofit/>
          </a:bodyPr>
          <a:lstStyle/>
          <a:p>
            <a:pPr marL="171450" indent="-171450">
              <a:lnSpc>
                <a:spcPts val="2160"/>
              </a:lnSpc>
              <a:buFont typeface="Arial" panose="020B0604020202020204" pitchFamily="34" charset="0"/>
              <a:buChar char="•"/>
            </a:pPr>
            <a:r>
              <a:rPr lang="en-US"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p>
          <a:p>
            <a:pPr>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p>
          <a:p>
            <a:pPr>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r>
              <a:rPr lang="en-US" altLang="ja-JP" sz="1400" b="1" kern="0" spc="90">
                <a:solidFill>
                  <a:srgbClr val="696969"/>
                </a:solidFill>
                <a:latin typeface="Noto Serif JP" panose="02020400000000000000" pitchFamily="18" charset="-128"/>
                <a:ea typeface="Noto Serif JP" panose="02020400000000000000" pitchFamily="18" charset="-128"/>
                <a:cs typeface="Noto Serif JP Regular" pitchFamily="34" charset="-120"/>
              </a:rPr>
              <a:t> </a:t>
            </a:r>
          </a:p>
          <a:p>
            <a:pPr>
              <a:lnSpc>
                <a:spcPts val="2160"/>
              </a:lnSpc>
            </a:pPr>
            <a:r>
              <a:rPr lang="en-US" altLang="ja-JP" sz="1000" kern="0" spc="9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 / Premium Video Ads</a:t>
            </a:r>
            <a:endParaRPr lang="en-US" altLang="ja-JP" sz="1000">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r>
              <a:rPr lang="en-US" altLang="ja-JP"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altLang="ja-JP" sz="1000">
              <a:solidFill>
                <a:srgbClr val="02022E"/>
              </a:solidFill>
              <a:latin typeface="Noto Serif JP" panose="02020400000000000000" pitchFamily="18" charset="-128"/>
              <a:ea typeface="Noto Serif JP" panose="02020400000000000000" pitchFamily="18" charset="-128"/>
            </a:endParaRPr>
          </a:p>
          <a:p>
            <a:pPr algn="l">
              <a:lnSpc>
                <a:spcPts val="1620"/>
              </a:lnSpc>
            </a:pPr>
            <a:endParaRPr lang="en-US" altLang="ja-JP" sz="1200" kern="0" spc="90">
              <a:solidFill>
                <a:srgbClr val="696969"/>
              </a:solidFill>
              <a:latin typeface="Noto Serif JP" panose="02020400000000000000" pitchFamily="18" charset="-128"/>
              <a:ea typeface="Noto Serif JP" panose="02020400000000000000" pitchFamily="18" charset="-128"/>
              <a:cs typeface="Noto Serif JP Regular" pitchFamily="34" charset="-120"/>
            </a:endParaRPr>
          </a:p>
          <a:p>
            <a:pPr algn="l">
              <a:lnSpc>
                <a:spcPts val="1620"/>
              </a:lnSpc>
            </a:pPr>
            <a:r>
              <a:rPr lang="en-US" altLang="ja-JP" sz="1000" kern="0" spc="9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altLang="ja-JP" sz="1000" kern="0" spc="90">
                <a:solidFill>
                  <a:srgbClr val="696969"/>
                </a:solidFill>
                <a:latin typeface="Noto Serif JP" panose="02020400000000000000" pitchFamily="18" charset="-128"/>
                <a:ea typeface="Noto Serif JP" panose="02020400000000000000" pitchFamily="18" charset="-128"/>
              </a:rPr>
              <a:t>Tie-up Contents</a:t>
            </a:r>
            <a:endParaRPr lang="en-US" altLang="ja-JP" sz="1000">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r>
              <a:rPr lang="en-US" altLang="ja-JP"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p>
          <a:p>
            <a:pPr algn="l">
              <a:lnSpc>
                <a:spcPts val="2160"/>
              </a:lnSpc>
            </a:pPr>
            <a:endParaRPr lang="en-US" altLang="ja-JP" sz="1000" kern="0" spc="120">
              <a:solidFill>
                <a:srgbClr val="02022E"/>
              </a:solidFill>
              <a:latin typeface="Noto Serif JP" panose="02020400000000000000" pitchFamily="18" charset="-128"/>
              <a:ea typeface="Noto Serif JP" panose="02020400000000000000" pitchFamily="18" charset="-128"/>
            </a:endParaRPr>
          </a:p>
          <a:p>
            <a:pPr marL="171450" indent="-1714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ファイルサイズ：</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gn="l">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rPr>
              <a:t>最大</a:t>
            </a:r>
            <a:r>
              <a:rPr lang="en-US" altLang="ja-JP" sz="1200" kern="0" spc="120">
                <a:solidFill>
                  <a:srgbClr val="02022E"/>
                </a:solidFill>
                <a:latin typeface="Noto Serif JP" panose="02020400000000000000" pitchFamily="18" charset="-128"/>
                <a:ea typeface="Noto Serif JP" panose="02020400000000000000" pitchFamily="18" charset="-128"/>
              </a:rPr>
              <a:t>100MB</a:t>
            </a:r>
          </a:p>
          <a:p>
            <a:pPr algn="l">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endParaRPr>
          </a:p>
          <a:p>
            <a:pPr marL="171450" indent="-1714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映像コーデック：</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rPr>
              <a:t>H.264</a:t>
            </a:r>
          </a:p>
          <a:p>
            <a:pPr algn="l">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endParaRPr>
          </a:p>
          <a:p>
            <a:pPr marL="171450" indent="-1714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音声コーデック：</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rPr>
              <a:t>AAC LC</a:t>
            </a:r>
          </a:p>
          <a:p>
            <a:pPr algn="l">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endParaRPr>
          </a:p>
          <a:p>
            <a:pPr marL="171450" indent="-171450">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平均ラウドネス値：</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1905000"/>
            <a:ext cx="5480854" cy="6479906"/>
          </a:xfrm>
          <a:prstGeom prst="rect">
            <a:avLst/>
          </a:prstGeom>
          <a:noFill/>
          <a:ln/>
        </p:spPr>
        <p:txBody>
          <a:bodyPr wrap="square" lIns="0" tIns="0" rIns="0" bIns="0" rtlCol="0" anchor="ctr" anchorCtr="0">
            <a:noAutofit/>
          </a:bodyPr>
          <a:lstStyle/>
          <a:p>
            <a:pPr marL="171450" indent="-171450" algn="l">
              <a:lnSpc>
                <a:spcPts val="2160"/>
              </a:lnSpc>
              <a:buFont typeface="Arial" panose="020B0604020202020204" pitchFamily="34" charset="0"/>
              <a:buChar char="•"/>
            </a:pPr>
            <a:r>
              <a:rPr lang="en-US"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p>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あり※深夜時間帯22:00~5:59はデフォルト音声OFF</a:t>
            </a:r>
          </a:p>
          <a:p>
            <a:pPr algn="l">
              <a:lnSpc>
                <a:spcPts val="2160"/>
              </a:lnSpc>
            </a:pPr>
            <a:endPar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r>
              <a:rPr lang="ja-JP" altLang="en-US"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r>
              <a:rPr lang="en-US" altLang="ja-JP"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 </a:t>
            </a:r>
            <a:r>
              <a:rPr lang="en-US" altLang="ja-JP"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※1</a:t>
            </a:r>
            <a:r>
              <a:rPr lang="ja-JP" altLang="en-US"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週間掲載</a:t>
            </a:r>
            <a:endParaRPr lang="en-US" altLang="ja-JP"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endParaRPr lang="en-US" altLang="ja-JP"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r>
              <a:rPr lang="ja-JP" altLang="en-US"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1申し込みにつき、1商品または1サービス</a:t>
            </a:r>
          </a:p>
          <a:p>
            <a:pPr>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285750" indent="-2857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最大入稿本数：</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Ads[FULL]メニュー2セット / </a:t>
            </a: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a:p>
            <a:pPr marL="171450" indent="-171450" algn="l">
              <a:lnSpc>
                <a:spcPts val="2160"/>
              </a:lnSpc>
              <a:buFont typeface="Arial" panose="020B0604020202020204" pitchFamily="34" charset="0"/>
              <a:buChar char="•"/>
            </a:pP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indent="-171450" algn="l">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r>
              <a:rPr lang="ja-JP" altLang="en-US"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Pure Adsの[FULL]メニューのみ </a:t>
            </a: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1週間に1回まで</a:t>
            </a:r>
          </a:p>
          <a:p>
            <a:pPr algn="l">
              <a:lnSpc>
                <a:spcPts val="2160"/>
              </a:lnSpc>
            </a:pPr>
            <a:r>
              <a:rPr lang="en-US" altLang="ja-JP"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入稿期日までの連絡必須</a:t>
            </a:r>
            <a:endParaRPr lang="en-US" altLang="ja-JP"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endParaRPr lang="en-US" altLang="ja-JP" sz="1000">
              <a:solidFill>
                <a:srgbClr val="02022E"/>
              </a:solidFill>
              <a:latin typeface="Noto Serif JP" panose="02020400000000000000" pitchFamily="18" charset="-128"/>
              <a:ea typeface="Noto Serif JP" panose="02020400000000000000" pitchFamily="18" charset="-128"/>
            </a:endParaRPr>
          </a:p>
          <a:p>
            <a:pPr marL="171450" indent="-171450">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入稿期日：</a:t>
            </a: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altLang="ja-JP" sz="120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レポーティング：配信終了後レポート</a:t>
            </a: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再生数 </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再生完了数 </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詳細タップ数 </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画面</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OFF</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数</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p>
          <a:p>
            <a:pPr>
              <a:lnSpc>
                <a:spcPts val="2160"/>
              </a:lnSpc>
            </a:pPr>
            <a:endParaRPr lang="en-US" altLang="ja-JP" sz="1200" kern="0" spc="105">
              <a:solidFill>
                <a:srgbClr val="02022E"/>
              </a:solidFill>
              <a:latin typeface="Noto Serif JP" panose="02020400000000000000" pitchFamily="18" charset="-128"/>
              <a:ea typeface="Noto Serif JP" panose="02020400000000000000" pitchFamily="18" charset="-128"/>
            </a:endParaRPr>
          </a:p>
          <a:p>
            <a:pPr>
              <a:lnSpc>
                <a:spcPts val="2160"/>
              </a:lnSpc>
            </a:pPr>
            <a:r>
              <a:rPr lang="en-US" altLang="ja-JP" sz="1000" kern="0" spc="12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altLang="ja-JP" sz="1000">
              <a:latin typeface="Noto Serif JP" panose="02020400000000000000" pitchFamily="18" charset="-128"/>
              <a:ea typeface="Noto Serif JP" panose="02020400000000000000" pitchFamily="18" charset="-128"/>
            </a:endParaRPr>
          </a:p>
        </p:txBody>
      </p:sp>
      <p:sp>
        <p:nvSpPr>
          <p:cNvPr id="56" name="Object55"/>
          <p:cNvSpPr/>
          <p:nvPr/>
        </p:nvSpPr>
        <p:spPr>
          <a:xfrm>
            <a:off x="7127140" y="2392345"/>
            <a:ext cx="4033721" cy="2319140"/>
          </a:xfrm>
          <a:prstGeom prst="rect">
            <a:avLst/>
          </a:prstGeom>
          <a:noFill/>
          <a:ln/>
        </p:spPr>
        <p:txBody>
          <a:bodyPr wrap="square" lIns="0" tIns="0" rIns="0" bIns="0" rtlCol="0" anchor="t" anchorCtr="0">
            <a:noAutofit/>
          </a:bodyPr>
          <a:lstStyle/>
          <a:p>
            <a:pPr marL="171450" indent="-171450">
              <a:lnSpc>
                <a:spcPts val="2160"/>
              </a:lnSpc>
              <a:buFont typeface="Arial" panose="020B0604020202020204" pitchFamily="34" charset="0"/>
              <a:buChar char="•"/>
            </a:pPr>
            <a:r>
              <a:rPr lang="en-US"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p>
          <a:p>
            <a:pPr>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285750" indent="-285750">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サイズ：</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p>
          <a:p>
            <a:pPr>
              <a:lnSpc>
                <a:spcPts val="2160"/>
              </a:lnSpc>
            </a:pPr>
            <a:endParaRPr lang="en-US" altLang="ja-JP" sz="1200">
              <a:latin typeface="Noto Serif JP" panose="02020400000000000000" pitchFamily="18" charset="-128"/>
              <a:ea typeface="Noto Serif JP" panose="02020400000000000000" pitchFamily="18" charset="-128"/>
            </a:endParaRPr>
          </a:p>
          <a:p>
            <a:pPr marL="171450" indent="-171450">
              <a:lnSpc>
                <a:spcPts val="2160"/>
              </a:lnSpc>
              <a:buFont typeface="Arial" panose="020B0604020202020204" pitchFamily="34" charset="0"/>
              <a:buChar char="•"/>
            </a:pPr>
            <a:r>
              <a:rPr lang="ja-JP" altLang="en-US" sz="1400" b="1">
                <a:latin typeface="Noto Serif JP" panose="02020400000000000000" pitchFamily="18" charset="-128"/>
                <a:ea typeface="Noto Serif JP" panose="02020400000000000000" pitchFamily="18" charset="-128"/>
              </a:rPr>
              <a:t>ファイルサイズ：</a:t>
            </a:r>
            <a:endParaRPr lang="en-US" altLang="ja-JP" sz="1400" b="1">
              <a:latin typeface="Noto Serif JP" panose="02020400000000000000" pitchFamily="18" charset="-128"/>
              <a:ea typeface="Noto Serif JP" panose="02020400000000000000" pitchFamily="18" charset="-128"/>
            </a:endParaRPr>
          </a:p>
          <a:p>
            <a:pPr>
              <a:lnSpc>
                <a:spcPts val="2160"/>
              </a:lnSpc>
            </a:pPr>
            <a:r>
              <a:rPr lang="en-US" altLang="ja-JP" sz="1200">
                <a:latin typeface="Noto Serif JP" panose="02020400000000000000" pitchFamily="18" charset="-128"/>
                <a:ea typeface="Noto Serif JP" panose="02020400000000000000" pitchFamily="18" charset="-128"/>
              </a:rPr>
              <a:t>600KB</a:t>
            </a:r>
            <a:r>
              <a:rPr lang="ja-JP" altLang="en-US" sz="1200">
                <a:latin typeface="Noto Serif JP" panose="02020400000000000000" pitchFamily="18" charset="-128"/>
                <a:ea typeface="Noto Serif JP" panose="02020400000000000000" pitchFamily="18" charset="-128"/>
              </a:rPr>
              <a:t>以下</a:t>
            </a:r>
            <a:endParaRPr lang="en-US" altLang="ja-JP" sz="1200">
              <a:latin typeface="Noto Serif JP" panose="02020400000000000000" pitchFamily="18" charset="-128"/>
              <a:ea typeface="Noto Serif JP" panose="02020400000000000000" pitchFamily="18" charset="-128"/>
            </a:endParaRPr>
          </a:p>
        </p:txBody>
      </p:sp>
      <p:sp>
        <p:nvSpPr>
          <p:cNvPr id="62" name="Object61"/>
          <p:cNvSpPr/>
          <p:nvPr/>
        </p:nvSpPr>
        <p:spPr>
          <a:xfrm>
            <a:off x="7127140" y="1905000"/>
            <a:ext cx="3487313" cy="304800"/>
          </a:xfrm>
          <a:prstGeom prst="rect">
            <a:avLst/>
          </a:prstGeom>
          <a:noFill/>
          <a:ln/>
        </p:spPr>
        <p:txBody>
          <a:bodyPr wrap="square" lIns="0" tIns="0" rIns="0" bIns="0" rtlCol="0" anchor="t" anchorCtr="0">
            <a:noAutofit/>
          </a:bodyPr>
          <a:lstStyle/>
          <a:p>
            <a:pPr marL="285750" indent="-285750" algn="l">
              <a:lnSpc>
                <a:spcPts val="2430"/>
              </a:lnSpc>
              <a:buClr>
                <a:srgbClr val="BCA46F"/>
              </a:buClr>
              <a:buFont typeface="Wingdings" pitchFamily="2" charset="2"/>
              <a:buChar char="u"/>
            </a:pPr>
            <a:r>
              <a:rPr lang="en-US" sz="135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1 / </a:t>
            </a:r>
            <a:r>
              <a:rPr lang="ja-JP" altLang="en-US"/>
              <a:t>仕様</a:t>
            </a:r>
          </a:p>
        </p:txBody>
      </p:sp>
      <p:sp>
        <p:nvSpPr>
          <p:cNvPr id="6" name="テキスト ボックス 5">
            <a:extLst>
              <a:ext uri="{FF2B5EF4-FFF2-40B4-BE49-F238E27FC236}">
                <a16:creationId xmlns:a16="http://schemas.microsoft.com/office/drawing/2014/main" id="{E4E2DF5A-25D7-DD75-AA63-DCC8D8C1F408}"/>
              </a:ext>
            </a:extLst>
          </p:cNvPr>
          <p:cNvSpPr txBox="1"/>
          <p:nvPr/>
        </p:nvSpPr>
        <p:spPr>
          <a:xfrm>
            <a:off x="4189333" y="1844355"/>
            <a:ext cx="2181386" cy="1469185"/>
          </a:xfrm>
          <a:prstGeom prst="rect">
            <a:avLst/>
          </a:prstGeom>
          <a:noFill/>
        </p:spPr>
        <p:txBody>
          <a:bodyPr wrap="square">
            <a:spAutoFit/>
          </a:bodyPr>
          <a:lstStyle/>
          <a:p>
            <a:pPr marL="171450" indent="-171450">
              <a:lnSpc>
                <a:spcPts val="2160"/>
              </a:lnSpc>
              <a:buFont typeface="Arial" panose="020B0604020202020204" pitchFamily="34" charset="0"/>
              <a:buChar char="•"/>
            </a:pPr>
            <a:r>
              <a:rPr lang="ja-JP" altLang="en-US" sz="1400" b="1">
                <a:latin typeface="Noto Serif JP" panose="02020400000000000000" pitchFamily="18" charset="-128"/>
                <a:ea typeface="Noto Serif JP" panose="02020400000000000000" pitchFamily="18" charset="-128"/>
              </a:rPr>
              <a:t>フレームレート：</a:t>
            </a:r>
            <a:endParaRPr lang="en-US" altLang="ja-JP" sz="1400" b="1">
              <a:latin typeface="Noto Serif JP" panose="02020400000000000000" pitchFamily="18" charset="-128"/>
              <a:ea typeface="Noto Serif JP" panose="02020400000000000000" pitchFamily="18" charset="-128"/>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p>
          <a:p>
            <a:pPr>
              <a:lnSpc>
                <a:spcPts val="2160"/>
              </a:lnSpc>
            </a:pPr>
            <a:endParaRPr lang="en-US" altLang="ja-JP" sz="1200">
              <a:solidFill>
                <a:srgbClr val="02022E"/>
              </a:solidFill>
              <a:latin typeface="Noto Serif JP" panose="02020400000000000000" pitchFamily="18" charset="-128"/>
              <a:ea typeface="Noto Serif JP" panose="02020400000000000000" pitchFamily="18" charset="-128"/>
            </a:endParaRPr>
          </a:p>
          <a:p>
            <a:pPr marL="285750" indent="-285750">
              <a:lnSpc>
                <a:spcPts val="2160"/>
              </a:lnSpc>
              <a:buFont typeface="Arial" panose="020B0604020202020204" pitchFamily="34" charset="0"/>
              <a:buChar char="•"/>
            </a:pPr>
            <a:r>
              <a:rPr lang="ja-JP" altLang="en-US" sz="1400" b="1">
                <a:latin typeface="Noto Serif JP" panose="02020400000000000000" pitchFamily="18" charset="-128"/>
                <a:ea typeface="Noto Serif JP" panose="02020400000000000000" pitchFamily="18" charset="-128"/>
              </a:rPr>
              <a:t>最大ビットレート：</a:t>
            </a:r>
            <a:endParaRPr lang="en-US" altLang="ja-JP" sz="1400" b="1">
              <a:latin typeface="Noto Serif JP" panose="02020400000000000000" pitchFamily="18" charset="-128"/>
              <a:ea typeface="Noto Serif JP" panose="02020400000000000000" pitchFamily="18" charset="-128"/>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altLang="ja-JP" sz="1200">
              <a:solidFill>
                <a:srgbClr val="02022E"/>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2</a:t>
            </a:r>
            <a:endParaRPr lang="ja-JP" altLang="en-US"/>
          </a:p>
        </p:txBody>
      </p:sp>
      <p:sp>
        <p:nvSpPr>
          <p:cNvPr id="31" name="Object24">
            <a:extLst>
              <a:ext uri="{FF2B5EF4-FFF2-40B4-BE49-F238E27FC236}">
                <a16:creationId xmlns:a16="http://schemas.microsoft.com/office/drawing/2014/main" id="{89FA4276-0069-50CF-D6BE-688F20EE1439}"/>
              </a:ext>
            </a:extLst>
          </p:cNvPr>
          <p:cNvSpPr/>
          <p:nvPr/>
        </p:nvSpPr>
        <p:spPr>
          <a:xfrm>
            <a:off x="820717" y="2131482"/>
            <a:ext cx="4185236" cy="2000250"/>
          </a:xfrm>
          <a:prstGeom prst="rect">
            <a:avLst/>
          </a:prstGeom>
          <a:noFill/>
          <a:ln/>
        </p:spPr>
        <p:txBody>
          <a:bodyPr wrap="square" lIns="0" tIns="0" rIns="0" bIns="0" rtlCol="0" anchor="t">
            <a:noAutofit/>
          </a:bodyPr>
          <a:lstStyle/>
          <a:p>
            <a:pPr marL="285750" indent="-285750">
              <a:lnSpc>
                <a:spcPts val="2160"/>
              </a:lnSpc>
              <a:buClr>
                <a:srgbClr val="BCA46F"/>
              </a:buClr>
              <a:buFont typeface="Wingdings" pitchFamily="2" charset="2"/>
              <a:buChar char="u"/>
            </a:pPr>
            <a:r>
              <a:rPr lang="en-US" altLang="ja-JP" b="0" i="0" kern="0" spc="18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altLang="ja-JP">
              <a:solidFill>
                <a:srgbClr val="02022E"/>
              </a:solidFill>
            </a:endParaRPr>
          </a:p>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最大40文字(全角半角問わず)</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altLang="ja-JP" sz="1200">
              <a:solidFill>
                <a:srgbClr val="02022E"/>
              </a:solidFill>
            </a:endParaRP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表示は2行まで</a:t>
            </a:r>
            <a:endParaRPr lang="en-US" altLang="ja-JP" sz="1200">
              <a:solidFill>
                <a:srgbClr val="02022E"/>
              </a:solidFill>
            </a:endParaRPr>
          </a:p>
        </p:txBody>
      </p:sp>
      <p:sp>
        <p:nvSpPr>
          <p:cNvPr id="35" name="Object33">
            <a:extLst>
              <a:ext uri="{FF2B5EF4-FFF2-40B4-BE49-F238E27FC236}">
                <a16:creationId xmlns:a16="http://schemas.microsoft.com/office/drawing/2014/main" id="{7D812809-0C0D-506D-627B-2A2410ADC378}"/>
              </a:ext>
            </a:extLst>
          </p:cNvPr>
          <p:cNvSpPr/>
          <p:nvPr/>
        </p:nvSpPr>
        <p:spPr>
          <a:xfrm>
            <a:off x="9753601" y="2131482"/>
            <a:ext cx="4504839" cy="2905125"/>
          </a:xfrm>
          <a:prstGeom prst="rect">
            <a:avLst/>
          </a:prstGeom>
          <a:noFill/>
          <a:ln/>
        </p:spPr>
        <p:txBody>
          <a:bodyPr wrap="square" lIns="0" tIns="0" rIns="0" bIns="0" rtlCol="0" anchor="t">
            <a:noAutofit/>
          </a:bodyPr>
          <a:lstStyle/>
          <a:p>
            <a:pPr marL="285750" indent="-285750">
              <a:lnSpc>
                <a:spcPts val="2160"/>
              </a:lnSpc>
              <a:buClr>
                <a:srgbClr val="BCA46F"/>
              </a:buClr>
              <a:buFont typeface="Wingdings" pitchFamily="2" charset="2"/>
              <a:buChar char="u"/>
            </a:pPr>
            <a:r>
              <a:rPr lang="en-US" altLang="ja-JP" b="0" i="0" kern="0" spc="180">
                <a:solidFill>
                  <a:srgbClr val="02022E"/>
                </a:solidFill>
                <a:latin typeface="Noto Serif JP Regular" pitchFamily="34" charset="0"/>
                <a:ea typeface="Noto Serif JP Regular" pitchFamily="34" charset="-122"/>
                <a:cs typeface="Noto Serif JP Regular" pitchFamily="34" charset="-120"/>
              </a:rPr>
              <a:t>詳細説明画像</a:t>
            </a:r>
            <a:endParaRPr lang="en-US" altLang="ja-JP">
              <a:solidFill>
                <a:srgbClr val="02022E"/>
              </a:solidFill>
            </a:endParaRPr>
          </a:p>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p>
          <a:p>
            <a:pPr>
              <a:lnSpc>
                <a:spcPts val="216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altLang="ja-JP" sz="1050">
              <a:solidFill>
                <a:srgbClr val="02022E"/>
              </a:solidFill>
            </a:endParaRPr>
          </a:p>
          <a:p>
            <a:pPr algn="l">
              <a:lnSpc>
                <a:spcPts val="2160"/>
              </a:lnSpc>
            </a:pPr>
            <a:endParaRPr lang="en-US" sz="1200">
              <a:solidFill>
                <a:srgbClr val="02022E"/>
              </a:solidFill>
            </a:endParaRP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サイズ： 1080p (W:1920 x H:1080)</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a:solidFill>
                <a:srgbClr val="02022E"/>
              </a:solidFill>
            </a:endParaRPr>
          </a:p>
        </p:txBody>
      </p:sp>
      <p:sp>
        <p:nvSpPr>
          <p:cNvPr id="36" name="Object24">
            <a:extLst>
              <a:ext uri="{FF2B5EF4-FFF2-40B4-BE49-F238E27FC236}">
                <a16:creationId xmlns:a16="http://schemas.microsoft.com/office/drawing/2014/main" id="{87351BD1-A379-84A2-5F70-27B1DAB6C6F6}"/>
              </a:ext>
            </a:extLst>
          </p:cNvPr>
          <p:cNvSpPr/>
          <p:nvPr/>
        </p:nvSpPr>
        <p:spPr>
          <a:xfrm>
            <a:off x="820717" y="4756149"/>
            <a:ext cx="4185236" cy="2004716"/>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altLang="ja-JP" sz="1800">
              <a:solidFill>
                <a:srgbClr val="02022E"/>
              </a:solidFill>
            </a:endParaRPr>
          </a:p>
          <a:p>
            <a:pPr algn="l">
              <a:lnSpc>
                <a:spcPts val="2160"/>
              </a:lnSpc>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endParaRPr lang="en-US" sz="1200" b="0" i="0" kern="0" spc="12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最大1024文字</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HTTPS (SSL) 推奨</a:t>
            </a:r>
          </a:p>
          <a:p>
            <a:pPr>
              <a:lnSpc>
                <a:spcPts val="2400"/>
              </a:lnSpc>
            </a:pPr>
            <a:r>
              <a:rPr lang="en-US" altLang="ja-JP" sz="900" b="0" i="0" kern="0" spc="105">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altLang="ja-JP" sz="900">
              <a:solidFill>
                <a:srgbClr val="02022E"/>
              </a:solidFill>
            </a:endParaRPr>
          </a:p>
        </p:txBody>
      </p:sp>
      <p:sp>
        <p:nvSpPr>
          <p:cNvPr id="37" name="Object24">
            <a:extLst>
              <a:ext uri="{FF2B5EF4-FFF2-40B4-BE49-F238E27FC236}">
                <a16:creationId xmlns:a16="http://schemas.microsoft.com/office/drawing/2014/main" id="{21B6DE43-81C6-8A59-1D5E-89E6EDD4AAC7}"/>
              </a:ext>
            </a:extLst>
          </p:cNvPr>
          <p:cNvSpPr/>
          <p:nvPr/>
        </p:nvSpPr>
        <p:spPr>
          <a:xfrm>
            <a:off x="814326" y="7370684"/>
            <a:ext cx="4185236" cy="1732526"/>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altLang="ja-JP" sz="1800">
              <a:solidFill>
                <a:srgbClr val="02022E"/>
              </a:solidFill>
            </a:endParaRPr>
          </a:p>
          <a:p>
            <a:pPr algn="l">
              <a:lnSpc>
                <a:spcPts val="2160"/>
              </a:lnSpc>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endParaRPr lang="en-US" sz="1200" b="0" i="0" kern="0" spc="12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altLang="ja-JP" sz="1200">
              <a:solidFill>
                <a:srgbClr val="02022E"/>
              </a:solidFill>
            </a:endParaRP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a:solidFill>
                <a:srgbClr val="02022E"/>
              </a:solidFill>
            </a:endParaRPr>
          </a:p>
        </p:txBody>
      </p:sp>
      <p:sp>
        <p:nvSpPr>
          <p:cNvPr id="38" name="Object33">
            <a:extLst>
              <a:ext uri="{FF2B5EF4-FFF2-40B4-BE49-F238E27FC236}">
                <a16:creationId xmlns:a16="http://schemas.microsoft.com/office/drawing/2014/main" id="{3D968DBE-1E04-9502-23DE-361467A706B3}"/>
              </a:ext>
            </a:extLst>
          </p:cNvPr>
          <p:cNvSpPr/>
          <p:nvPr/>
        </p:nvSpPr>
        <p:spPr>
          <a:xfrm>
            <a:off x="9753601" y="5672658"/>
            <a:ext cx="4504839" cy="2200602"/>
          </a:xfrm>
          <a:prstGeom prst="rect">
            <a:avLst/>
          </a:prstGeom>
          <a:noFill/>
          <a:ln/>
        </p:spPr>
        <p:txBody>
          <a:bodyPr wrap="square" lIns="0" tIns="0" rIns="0" bIns="0" rtlCol="0" anchor="t">
            <a:spAutoFit/>
          </a:bodyPr>
          <a:lstStyle/>
          <a:p>
            <a:pPr marL="285750" indent="-285750" algn="l">
              <a:lnSpc>
                <a:spcPts val="3240"/>
              </a:lnSpc>
              <a:buClr>
                <a:srgbClr val="BCA46F"/>
              </a:buClr>
              <a:buFont typeface="Wingdings" pitchFamily="2" charset="2"/>
              <a:buChar char="u"/>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p>
          <a:p>
            <a:pPr algn="l">
              <a:lnSpc>
                <a:spcPts val="2160"/>
              </a:lnSpc>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p>
          <a:p>
            <a:pPr algn="l">
              <a:lnSpc>
                <a:spcPts val="2160"/>
              </a:lnSpc>
            </a:pPr>
            <a:endParaRPr lang="en-US" altLang="ja-JP" sz="1200" kern="0" spc="120">
              <a:solidFill>
                <a:srgbClr val="02022E"/>
              </a:solidFill>
              <a:latin typeface="Noto Serif JP Regular" pitchFamily="34" charset="0"/>
              <a:ea typeface="Noto Serif JP Regular" pitchFamily="34" charset="-122"/>
            </a:endParaRPr>
          </a:p>
          <a:p>
            <a:pPr marL="171450" indent="-171450">
              <a:lnSpc>
                <a:spcPts val="216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altLang="ja-JP" sz="1200">
              <a:solidFill>
                <a:srgbClr val="02022E"/>
              </a:solidFill>
            </a:endParaRPr>
          </a:p>
        </p:txBody>
      </p:sp>
      <p:sp>
        <p:nvSpPr>
          <p:cNvPr id="39" name="Object32">
            <a:extLst>
              <a:ext uri="{FF2B5EF4-FFF2-40B4-BE49-F238E27FC236}">
                <a16:creationId xmlns:a16="http://schemas.microsoft.com/office/drawing/2014/main" id="{86416BBF-0DA9-6744-C448-613943E45E01}"/>
              </a:ext>
            </a:extLst>
          </p:cNvPr>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対象：</a:t>
            </a:r>
            <a:endParaRPr lang="en-US" sz="1050"/>
          </a:p>
        </p:txBody>
      </p:sp>
      <p:sp>
        <p:nvSpPr>
          <p:cNvPr id="40" name="Object75">
            <a:extLst>
              <a:ext uri="{FF2B5EF4-FFF2-40B4-BE49-F238E27FC236}">
                <a16:creationId xmlns:a16="http://schemas.microsoft.com/office/drawing/2014/main" id="{9588960D-48D5-E9C3-4B6C-EB17081A0214}"/>
              </a:ext>
            </a:extLst>
          </p:cNvPr>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対象：</a:t>
            </a:r>
            <a:endParaRPr lang="en-US" sz="1050"/>
          </a:p>
        </p:txBody>
      </p:sp>
      <p:sp>
        <p:nvSpPr>
          <p:cNvPr id="41" name="Object81">
            <a:extLst>
              <a:ext uri="{FF2B5EF4-FFF2-40B4-BE49-F238E27FC236}">
                <a16:creationId xmlns:a16="http://schemas.microsoft.com/office/drawing/2014/main" id="{B73BB591-557D-D4DC-0C89-D2B57FDC80D2}"/>
              </a:ext>
            </a:extLst>
          </p:cNvPr>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対象：</a:t>
            </a:r>
            <a:endParaRPr lang="en-US" sz="1050"/>
          </a:p>
        </p:txBody>
      </p:sp>
      <p:sp>
        <p:nvSpPr>
          <p:cNvPr id="44" name="Object63">
            <a:extLst>
              <a:ext uri="{FF2B5EF4-FFF2-40B4-BE49-F238E27FC236}">
                <a16:creationId xmlns:a16="http://schemas.microsoft.com/office/drawing/2014/main" id="{E0D0BD99-CF40-7A8E-1B66-1903B478D2F2}"/>
              </a:ext>
            </a:extLst>
          </p:cNvPr>
          <p:cNvSpPr/>
          <p:nvPr/>
        </p:nvSpPr>
        <p:spPr>
          <a:xfrm>
            <a:off x="5355673" y="2375573"/>
            <a:ext cx="1304925" cy="180975"/>
          </a:xfrm>
          <a:prstGeom prst="rect">
            <a:avLst/>
          </a:prstGeom>
          <a:noFill/>
          <a:ln/>
        </p:spPr>
        <p:txBody>
          <a:bodyPr wrap="square" lIns="0" tIns="0" rIns="0" bIns="0" rtlCol="0" anchor="t">
            <a:noAutofit/>
          </a:bodyPr>
          <a:lstStyle/>
          <a:p>
            <a:pPr algn="ctr">
              <a:lnSpc>
                <a:spcPts val="1440"/>
              </a:lnSpc>
            </a:pPr>
            <a:endParaRPr lang="en-US" sz="900"/>
          </a:p>
        </p:txBody>
      </p:sp>
      <p:pic>
        <p:nvPicPr>
          <p:cNvPr id="45" name="図 44" descr="グラフィカル ユーザー インターフェイス, テキスト&#10;&#10;自動的に生成された説明">
            <a:extLst>
              <a:ext uri="{FF2B5EF4-FFF2-40B4-BE49-F238E27FC236}">
                <a16:creationId xmlns:a16="http://schemas.microsoft.com/office/drawing/2014/main" id="{595EFFFB-12B6-D3D2-5BEA-06296070D70F}"/>
              </a:ext>
            </a:extLst>
          </p:cNvPr>
          <p:cNvPicPr>
            <a:picLocks noChangeAspect="1"/>
          </p:cNvPicPr>
          <p:nvPr/>
        </p:nvPicPr>
        <p:blipFill>
          <a:blip r:embed="rId3"/>
          <a:stretch>
            <a:fillRect/>
          </a:stretch>
        </p:blipFill>
        <p:spPr>
          <a:xfrm>
            <a:off x="5424194" y="2326214"/>
            <a:ext cx="1447800" cy="266700"/>
          </a:xfrm>
          <a:prstGeom prst="rect">
            <a:avLst/>
          </a:prstGeom>
        </p:spPr>
      </p:pic>
      <p:pic>
        <p:nvPicPr>
          <p:cNvPr id="49" name="図 48" descr="文字が書かれている&#10;&#10;中程度の精度で自動的に生成された説明">
            <a:extLst>
              <a:ext uri="{FF2B5EF4-FFF2-40B4-BE49-F238E27FC236}">
                <a16:creationId xmlns:a16="http://schemas.microsoft.com/office/drawing/2014/main" id="{E809CB48-CB3C-9C9E-2A9A-1CD4A303A50C}"/>
              </a:ext>
            </a:extLst>
          </p:cNvPr>
          <p:cNvPicPr>
            <a:picLocks noChangeAspect="1"/>
          </p:cNvPicPr>
          <p:nvPr/>
        </p:nvPicPr>
        <p:blipFill>
          <a:blip r:embed="rId4"/>
          <a:stretch>
            <a:fillRect/>
          </a:stretch>
        </p:blipFill>
        <p:spPr>
          <a:xfrm>
            <a:off x="6879820" y="2330450"/>
            <a:ext cx="1739900" cy="254000"/>
          </a:xfrm>
          <a:prstGeom prst="rect">
            <a:avLst/>
          </a:prstGeom>
        </p:spPr>
      </p:pic>
      <p:pic>
        <p:nvPicPr>
          <p:cNvPr id="50" name="図 49" descr="文字が書かれている&#10;&#10;自動的に生成された説明">
            <a:extLst>
              <a:ext uri="{FF2B5EF4-FFF2-40B4-BE49-F238E27FC236}">
                <a16:creationId xmlns:a16="http://schemas.microsoft.com/office/drawing/2014/main" id="{8D452474-40FB-F541-26B8-EFF4B4136AC8}"/>
              </a:ext>
            </a:extLst>
          </p:cNvPr>
          <p:cNvPicPr>
            <a:picLocks noChangeAspect="1"/>
          </p:cNvPicPr>
          <p:nvPr/>
        </p:nvPicPr>
        <p:blipFill>
          <a:blip r:embed="rId5"/>
          <a:stretch>
            <a:fillRect/>
          </a:stretch>
        </p:blipFill>
        <p:spPr>
          <a:xfrm>
            <a:off x="5407244" y="2618314"/>
            <a:ext cx="1435100" cy="266700"/>
          </a:xfrm>
          <a:prstGeom prst="rect">
            <a:avLst/>
          </a:prstGeom>
        </p:spPr>
      </p:pic>
      <p:pic>
        <p:nvPicPr>
          <p:cNvPr id="51" name="図 50" descr="テキスト&#10;&#10;中程度の精度で自動的に生成された説明">
            <a:extLst>
              <a:ext uri="{FF2B5EF4-FFF2-40B4-BE49-F238E27FC236}">
                <a16:creationId xmlns:a16="http://schemas.microsoft.com/office/drawing/2014/main" id="{5CAEAA8F-6662-D9DA-B884-4D38959D71AB}"/>
              </a:ext>
            </a:extLst>
          </p:cNvPr>
          <p:cNvPicPr>
            <a:picLocks noChangeAspect="1"/>
          </p:cNvPicPr>
          <p:nvPr/>
        </p:nvPicPr>
        <p:blipFill>
          <a:blip r:embed="rId6"/>
          <a:stretch>
            <a:fillRect/>
          </a:stretch>
        </p:blipFill>
        <p:spPr>
          <a:xfrm>
            <a:off x="6796275" y="2631014"/>
            <a:ext cx="736600" cy="254000"/>
          </a:xfrm>
          <a:prstGeom prst="rect">
            <a:avLst/>
          </a:prstGeom>
        </p:spPr>
      </p:pic>
      <p:pic>
        <p:nvPicPr>
          <p:cNvPr id="52" name="図 51" descr="ロゴ&#10;&#10;中程度の精度で自動的に生成された説明">
            <a:extLst>
              <a:ext uri="{FF2B5EF4-FFF2-40B4-BE49-F238E27FC236}">
                <a16:creationId xmlns:a16="http://schemas.microsoft.com/office/drawing/2014/main" id="{A043692E-536A-5DEC-BF83-DB83321CA261}"/>
              </a:ext>
            </a:extLst>
          </p:cNvPr>
          <p:cNvPicPr>
            <a:picLocks noChangeAspect="1"/>
          </p:cNvPicPr>
          <p:nvPr/>
        </p:nvPicPr>
        <p:blipFill>
          <a:blip r:embed="rId7"/>
          <a:stretch>
            <a:fillRect/>
          </a:stretch>
        </p:blipFill>
        <p:spPr>
          <a:xfrm>
            <a:off x="5417976" y="2923114"/>
            <a:ext cx="1193800" cy="254000"/>
          </a:xfrm>
          <a:prstGeom prst="rect">
            <a:avLst/>
          </a:prstGeom>
        </p:spPr>
      </p:pic>
      <p:sp>
        <p:nvSpPr>
          <p:cNvPr id="53" name="Object63">
            <a:extLst>
              <a:ext uri="{FF2B5EF4-FFF2-40B4-BE49-F238E27FC236}">
                <a16:creationId xmlns:a16="http://schemas.microsoft.com/office/drawing/2014/main" id="{1FFD2A0B-393C-B4D3-3CA7-19E51BD218CD}"/>
              </a:ext>
            </a:extLst>
          </p:cNvPr>
          <p:cNvSpPr/>
          <p:nvPr/>
        </p:nvSpPr>
        <p:spPr>
          <a:xfrm>
            <a:off x="5363499" y="5032673"/>
            <a:ext cx="1304925" cy="180975"/>
          </a:xfrm>
          <a:prstGeom prst="rect">
            <a:avLst/>
          </a:prstGeom>
          <a:noFill/>
          <a:ln/>
        </p:spPr>
        <p:txBody>
          <a:bodyPr wrap="square" lIns="0" tIns="0" rIns="0" bIns="0" rtlCol="0" anchor="t">
            <a:noAutofit/>
          </a:bodyPr>
          <a:lstStyle/>
          <a:p>
            <a:pPr algn="ctr">
              <a:lnSpc>
                <a:spcPts val="1440"/>
              </a:lnSpc>
            </a:pPr>
            <a:endParaRPr lang="en-US" sz="900"/>
          </a:p>
        </p:txBody>
      </p:sp>
      <p:pic>
        <p:nvPicPr>
          <p:cNvPr id="54" name="図 53" descr="グラフィカル ユーザー インターフェイス, テキスト&#10;&#10;自動的に生成された説明">
            <a:extLst>
              <a:ext uri="{FF2B5EF4-FFF2-40B4-BE49-F238E27FC236}">
                <a16:creationId xmlns:a16="http://schemas.microsoft.com/office/drawing/2014/main" id="{5B3AC720-EA1A-061B-F535-FAC1A25DD714}"/>
              </a:ext>
            </a:extLst>
          </p:cNvPr>
          <p:cNvPicPr>
            <a:picLocks noChangeAspect="1"/>
          </p:cNvPicPr>
          <p:nvPr/>
        </p:nvPicPr>
        <p:blipFill>
          <a:blip r:embed="rId3"/>
          <a:stretch>
            <a:fillRect/>
          </a:stretch>
        </p:blipFill>
        <p:spPr>
          <a:xfrm>
            <a:off x="5432020" y="4983314"/>
            <a:ext cx="1447800" cy="266700"/>
          </a:xfrm>
          <a:prstGeom prst="rect">
            <a:avLst/>
          </a:prstGeom>
        </p:spPr>
      </p:pic>
      <p:pic>
        <p:nvPicPr>
          <p:cNvPr id="55" name="図 54" descr="文字が書かれている&#10;&#10;中程度の精度で自動的に生成された説明">
            <a:extLst>
              <a:ext uri="{FF2B5EF4-FFF2-40B4-BE49-F238E27FC236}">
                <a16:creationId xmlns:a16="http://schemas.microsoft.com/office/drawing/2014/main" id="{F9F301DA-BBA3-E6BD-22FE-BA81184D684E}"/>
              </a:ext>
            </a:extLst>
          </p:cNvPr>
          <p:cNvPicPr>
            <a:picLocks noChangeAspect="1"/>
          </p:cNvPicPr>
          <p:nvPr/>
        </p:nvPicPr>
        <p:blipFill>
          <a:blip r:embed="rId4"/>
          <a:stretch>
            <a:fillRect/>
          </a:stretch>
        </p:blipFill>
        <p:spPr>
          <a:xfrm>
            <a:off x="6887646" y="4987550"/>
            <a:ext cx="1739900" cy="254000"/>
          </a:xfrm>
          <a:prstGeom prst="rect">
            <a:avLst/>
          </a:prstGeom>
        </p:spPr>
      </p:pic>
      <p:pic>
        <p:nvPicPr>
          <p:cNvPr id="56" name="図 55" descr="文字が書かれている&#10;&#10;自動的に生成された説明">
            <a:extLst>
              <a:ext uri="{FF2B5EF4-FFF2-40B4-BE49-F238E27FC236}">
                <a16:creationId xmlns:a16="http://schemas.microsoft.com/office/drawing/2014/main" id="{F93B8CA1-5D76-F43A-10A1-36D1D7730DA3}"/>
              </a:ext>
            </a:extLst>
          </p:cNvPr>
          <p:cNvPicPr>
            <a:picLocks noChangeAspect="1"/>
          </p:cNvPicPr>
          <p:nvPr/>
        </p:nvPicPr>
        <p:blipFill>
          <a:blip r:embed="rId5"/>
          <a:stretch>
            <a:fillRect/>
          </a:stretch>
        </p:blipFill>
        <p:spPr>
          <a:xfrm>
            <a:off x="5415070" y="5275414"/>
            <a:ext cx="1435100" cy="266700"/>
          </a:xfrm>
          <a:prstGeom prst="rect">
            <a:avLst/>
          </a:prstGeom>
        </p:spPr>
      </p:pic>
      <p:pic>
        <p:nvPicPr>
          <p:cNvPr id="57" name="図 56" descr="テキスト&#10;&#10;中程度の精度で自動的に生成された説明">
            <a:extLst>
              <a:ext uri="{FF2B5EF4-FFF2-40B4-BE49-F238E27FC236}">
                <a16:creationId xmlns:a16="http://schemas.microsoft.com/office/drawing/2014/main" id="{6A306502-C920-615C-3014-E3FBBF5FEA41}"/>
              </a:ext>
            </a:extLst>
          </p:cNvPr>
          <p:cNvPicPr>
            <a:picLocks noChangeAspect="1"/>
          </p:cNvPicPr>
          <p:nvPr/>
        </p:nvPicPr>
        <p:blipFill>
          <a:blip r:embed="rId6"/>
          <a:stretch>
            <a:fillRect/>
          </a:stretch>
        </p:blipFill>
        <p:spPr>
          <a:xfrm>
            <a:off x="6804101" y="5288114"/>
            <a:ext cx="736600" cy="254000"/>
          </a:xfrm>
          <a:prstGeom prst="rect">
            <a:avLst/>
          </a:prstGeom>
        </p:spPr>
      </p:pic>
      <p:pic>
        <p:nvPicPr>
          <p:cNvPr id="58" name="図 57" descr="ロゴ&#10;&#10;中程度の精度で自動的に生成された説明">
            <a:extLst>
              <a:ext uri="{FF2B5EF4-FFF2-40B4-BE49-F238E27FC236}">
                <a16:creationId xmlns:a16="http://schemas.microsoft.com/office/drawing/2014/main" id="{EBCD019D-B192-845B-4A3E-57D4EFAF4C78}"/>
              </a:ext>
            </a:extLst>
          </p:cNvPr>
          <p:cNvPicPr>
            <a:picLocks noChangeAspect="1"/>
          </p:cNvPicPr>
          <p:nvPr/>
        </p:nvPicPr>
        <p:blipFill>
          <a:blip r:embed="rId7"/>
          <a:stretch>
            <a:fillRect/>
          </a:stretch>
        </p:blipFill>
        <p:spPr>
          <a:xfrm>
            <a:off x="5425802" y="5580214"/>
            <a:ext cx="1193800" cy="254000"/>
          </a:xfrm>
          <a:prstGeom prst="rect">
            <a:avLst/>
          </a:prstGeom>
        </p:spPr>
      </p:pic>
      <p:pic>
        <p:nvPicPr>
          <p:cNvPr id="61" name="図 60" descr="グラフィカル ユーザー インターフェイス, テキスト&#10;&#10;自動的に生成された説明">
            <a:extLst>
              <a:ext uri="{FF2B5EF4-FFF2-40B4-BE49-F238E27FC236}">
                <a16:creationId xmlns:a16="http://schemas.microsoft.com/office/drawing/2014/main" id="{77D65706-6332-F1A0-54D3-1711B4DF786C}"/>
              </a:ext>
            </a:extLst>
          </p:cNvPr>
          <p:cNvPicPr>
            <a:picLocks noChangeAspect="1"/>
          </p:cNvPicPr>
          <p:nvPr/>
        </p:nvPicPr>
        <p:blipFill>
          <a:blip r:embed="rId3"/>
          <a:stretch>
            <a:fillRect/>
          </a:stretch>
        </p:blipFill>
        <p:spPr>
          <a:xfrm>
            <a:off x="5422495" y="7564589"/>
            <a:ext cx="1447800" cy="266700"/>
          </a:xfrm>
          <a:prstGeom prst="rect">
            <a:avLst/>
          </a:prstGeom>
        </p:spPr>
      </p:pic>
      <p:pic>
        <p:nvPicPr>
          <p:cNvPr id="88" name="図 87" descr="文字が書かれている&#10;&#10;中程度の精度で自動的に生成された説明">
            <a:extLst>
              <a:ext uri="{FF2B5EF4-FFF2-40B4-BE49-F238E27FC236}">
                <a16:creationId xmlns:a16="http://schemas.microsoft.com/office/drawing/2014/main" id="{06024392-F6C4-FD13-0FFB-12DE2B76DEA7}"/>
              </a:ext>
            </a:extLst>
          </p:cNvPr>
          <p:cNvPicPr>
            <a:picLocks noChangeAspect="1"/>
          </p:cNvPicPr>
          <p:nvPr/>
        </p:nvPicPr>
        <p:blipFill>
          <a:blip r:embed="rId4"/>
          <a:stretch>
            <a:fillRect/>
          </a:stretch>
        </p:blipFill>
        <p:spPr>
          <a:xfrm>
            <a:off x="6878121" y="7568825"/>
            <a:ext cx="1739900" cy="254000"/>
          </a:xfrm>
          <a:prstGeom prst="rect">
            <a:avLst/>
          </a:prstGeom>
        </p:spPr>
      </p:pic>
      <p:pic>
        <p:nvPicPr>
          <p:cNvPr id="89" name="図 88" descr="文字が書かれている&#10;&#10;自動的に生成された説明">
            <a:extLst>
              <a:ext uri="{FF2B5EF4-FFF2-40B4-BE49-F238E27FC236}">
                <a16:creationId xmlns:a16="http://schemas.microsoft.com/office/drawing/2014/main" id="{FA880C24-2304-5CB7-3AB5-77B989C0F67E}"/>
              </a:ext>
            </a:extLst>
          </p:cNvPr>
          <p:cNvPicPr>
            <a:picLocks noChangeAspect="1"/>
          </p:cNvPicPr>
          <p:nvPr/>
        </p:nvPicPr>
        <p:blipFill>
          <a:blip r:embed="rId5"/>
          <a:stretch>
            <a:fillRect/>
          </a:stretch>
        </p:blipFill>
        <p:spPr>
          <a:xfrm>
            <a:off x="5405545" y="7856689"/>
            <a:ext cx="1435100" cy="266700"/>
          </a:xfrm>
          <a:prstGeom prst="rect">
            <a:avLst/>
          </a:prstGeom>
        </p:spPr>
      </p:pic>
      <p:pic>
        <p:nvPicPr>
          <p:cNvPr id="90" name="図 89" descr="テキスト&#10;&#10;中程度の精度で自動的に生成された説明">
            <a:extLst>
              <a:ext uri="{FF2B5EF4-FFF2-40B4-BE49-F238E27FC236}">
                <a16:creationId xmlns:a16="http://schemas.microsoft.com/office/drawing/2014/main" id="{95E7E6A5-BCA1-3538-906F-EDD002BB0202}"/>
              </a:ext>
            </a:extLst>
          </p:cNvPr>
          <p:cNvPicPr>
            <a:picLocks noChangeAspect="1"/>
          </p:cNvPicPr>
          <p:nvPr/>
        </p:nvPicPr>
        <p:blipFill>
          <a:blip r:embed="rId6"/>
          <a:stretch>
            <a:fillRect/>
          </a:stretch>
        </p:blipFill>
        <p:spPr>
          <a:xfrm>
            <a:off x="6794576" y="7869389"/>
            <a:ext cx="736600" cy="254000"/>
          </a:xfrm>
          <a:prstGeom prst="rect">
            <a:avLst/>
          </a:prstGeom>
        </p:spPr>
      </p:pic>
      <p:sp>
        <p:nvSpPr>
          <p:cNvPr id="91" name="Object66">
            <a:extLst>
              <a:ext uri="{FF2B5EF4-FFF2-40B4-BE49-F238E27FC236}">
                <a16:creationId xmlns:a16="http://schemas.microsoft.com/office/drawing/2014/main" id="{02709F78-B6F7-5175-9213-256701196819}"/>
              </a:ext>
            </a:extLst>
          </p:cNvPr>
          <p:cNvSpPr/>
          <p:nvPr/>
        </p:nvSpPr>
        <p:spPr>
          <a:xfrm>
            <a:off x="14582775" y="1894414"/>
            <a:ext cx="457200"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対象：</a:t>
            </a:r>
            <a:endParaRPr lang="en-US" sz="1050"/>
          </a:p>
        </p:txBody>
      </p:sp>
      <p:sp>
        <p:nvSpPr>
          <p:cNvPr id="92" name="Object72">
            <a:extLst>
              <a:ext uri="{FF2B5EF4-FFF2-40B4-BE49-F238E27FC236}">
                <a16:creationId xmlns:a16="http://schemas.microsoft.com/office/drawing/2014/main" id="{8DE42BBE-B4EF-A0A4-2826-BB7BEF23D418}"/>
              </a:ext>
            </a:extLst>
          </p:cNvPr>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対象：</a:t>
            </a:r>
            <a:endParaRPr lang="en-US" sz="1050"/>
          </a:p>
        </p:txBody>
      </p:sp>
      <p:sp>
        <p:nvSpPr>
          <p:cNvPr id="93" name="Object73">
            <a:extLst>
              <a:ext uri="{FF2B5EF4-FFF2-40B4-BE49-F238E27FC236}">
                <a16:creationId xmlns:a16="http://schemas.microsoft.com/office/drawing/2014/main" id="{225A2F24-AB00-C85A-D1FE-772EDFC9F8B6}"/>
              </a:ext>
            </a:extLst>
          </p:cNvPr>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94" name="Object74">
            <a:extLst>
              <a:ext uri="{FF2B5EF4-FFF2-40B4-BE49-F238E27FC236}">
                <a16:creationId xmlns:a16="http://schemas.microsoft.com/office/drawing/2014/main" id="{F7B45BAA-7509-B4D2-9677-F9E3BDE019E7}"/>
              </a:ext>
            </a:extLst>
          </p:cNvPr>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pic>
        <p:nvPicPr>
          <p:cNvPr id="95" name="図 94" descr="グラフィカル ユーザー インターフェイス, テキスト&#10;&#10;自動的に生成された説明">
            <a:extLst>
              <a:ext uri="{FF2B5EF4-FFF2-40B4-BE49-F238E27FC236}">
                <a16:creationId xmlns:a16="http://schemas.microsoft.com/office/drawing/2014/main" id="{F4F047D6-C948-EC30-F709-BCFA20D90408}"/>
              </a:ext>
            </a:extLst>
          </p:cNvPr>
          <p:cNvPicPr>
            <a:picLocks noChangeAspect="1"/>
          </p:cNvPicPr>
          <p:nvPr/>
        </p:nvPicPr>
        <p:blipFill>
          <a:blip r:embed="rId3"/>
          <a:stretch>
            <a:fillRect/>
          </a:stretch>
        </p:blipFill>
        <p:spPr>
          <a:xfrm>
            <a:off x="14573250" y="2238567"/>
            <a:ext cx="1447800" cy="266700"/>
          </a:xfrm>
          <a:prstGeom prst="rect">
            <a:avLst/>
          </a:prstGeom>
        </p:spPr>
      </p:pic>
      <p:pic>
        <p:nvPicPr>
          <p:cNvPr id="96" name="図 95" descr="文字が書かれている&#10;&#10;中程度の精度で自動的に生成された説明">
            <a:extLst>
              <a:ext uri="{FF2B5EF4-FFF2-40B4-BE49-F238E27FC236}">
                <a16:creationId xmlns:a16="http://schemas.microsoft.com/office/drawing/2014/main" id="{4B86B6FE-54CC-CB08-5BDA-03F81FDD9E44}"/>
              </a:ext>
            </a:extLst>
          </p:cNvPr>
          <p:cNvPicPr>
            <a:picLocks noChangeAspect="1"/>
          </p:cNvPicPr>
          <p:nvPr/>
        </p:nvPicPr>
        <p:blipFill>
          <a:blip r:embed="rId4"/>
          <a:stretch>
            <a:fillRect/>
          </a:stretch>
        </p:blipFill>
        <p:spPr>
          <a:xfrm>
            <a:off x="16028876" y="2242803"/>
            <a:ext cx="1739900" cy="254000"/>
          </a:xfrm>
          <a:prstGeom prst="rect">
            <a:avLst/>
          </a:prstGeom>
        </p:spPr>
      </p:pic>
      <p:pic>
        <p:nvPicPr>
          <p:cNvPr id="97" name="図 96" descr="文字が書かれている&#10;&#10;自動的に生成された説明">
            <a:extLst>
              <a:ext uri="{FF2B5EF4-FFF2-40B4-BE49-F238E27FC236}">
                <a16:creationId xmlns:a16="http://schemas.microsoft.com/office/drawing/2014/main" id="{E65D8E5B-F7D5-E477-BD95-6A890FABF7AF}"/>
              </a:ext>
            </a:extLst>
          </p:cNvPr>
          <p:cNvPicPr>
            <a:picLocks noChangeAspect="1"/>
          </p:cNvPicPr>
          <p:nvPr/>
        </p:nvPicPr>
        <p:blipFill>
          <a:blip r:embed="rId5"/>
          <a:stretch>
            <a:fillRect/>
          </a:stretch>
        </p:blipFill>
        <p:spPr>
          <a:xfrm>
            <a:off x="14556300" y="2530667"/>
            <a:ext cx="1435100" cy="266700"/>
          </a:xfrm>
          <a:prstGeom prst="rect">
            <a:avLst/>
          </a:prstGeom>
        </p:spPr>
      </p:pic>
      <p:pic>
        <p:nvPicPr>
          <p:cNvPr id="98" name="図 97" descr="テキスト&#10;&#10;中程度の精度で自動的に生成された説明">
            <a:extLst>
              <a:ext uri="{FF2B5EF4-FFF2-40B4-BE49-F238E27FC236}">
                <a16:creationId xmlns:a16="http://schemas.microsoft.com/office/drawing/2014/main" id="{479C6216-3B6E-CE75-6624-6AC0ABA69F93}"/>
              </a:ext>
            </a:extLst>
          </p:cNvPr>
          <p:cNvPicPr>
            <a:picLocks noChangeAspect="1"/>
          </p:cNvPicPr>
          <p:nvPr/>
        </p:nvPicPr>
        <p:blipFill>
          <a:blip r:embed="rId6"/>
          <a:stretch>
            <a:fillRect/>
          </a:stretch>
        </p:blipFill>
        <p:spPr>
          <a:xfrm>
            <a:off x="15945331" y="2543367"/>
            <a:ext cx="736600" cy="254000"/>
          </a:xfrm>
          <a:prstGeom prst="rect">
            <a:avLst/>
          </a:prstGeom>
        </p:spPr>
      </p:pic>
      <p:pic>
        <p:nvPicPr>
          <p:cNvPr id="99" name="図 98" descr="ロゴ&#10;&#10;中程度の精度で自動的に生成された説明">
            <a:extLst>
              <a:ext uri="{FF2B5EF4-FFF2-40B4-BE49-F238E27FC236}">
                <a16:creationId xmlns:a16="http://schemas.microsoft.com/office/drawing/2014/main" id="{3F27FBE5-A627-7C8B-A617-452E6E3E7150}"/>
              </a:ext>
            </a:extLst>
          </p:cNvPr>
          <p:cNvPicPr>
            <a:picLocks noChangeAspect="1"/>
          </p:cNvPicPr>
          <p:nvPr/>
        </p:nvPicPr>
        <p:blipFill>
          <a:blip r:embed="rId7"/>
          <a:stretch>
            <a:fillRect/>
          </a:stretch>
        </p:blipFill>
        <p:spPr>
          <a:xfrm>
            <a:off x="14567032" y="2835467"/>
            <a:ext cx="1193800" cy="254000"/>
          </a:xfrm>
          <a:prstGeom prst="rect">
            <a:avLst/>
          </a:prstGeom>
        </p:spPr>
      </p:pic>
      <p:pic>
        <p:nvPicPr>
          <p:cNvPr id="100" name="図 99" descr="文字が書かれている&#10;&#10;中程度の精度で自動的に生成された説明">
            <a:extLst>
              <a:ext uri="{FF2B5EF4-FFF2-40B4-BE49-F238E27FC236}">
                <a16:creationId xmlns:a16="http://schemas.microsoft.com/office/drawing/2014/main" id="{C58DFF6E-8510-57D5-FD1F-14EA38333DDD}"/>
              </a:ext>
            </a:extLst>
          </p:cNvPr>
          <p:cNvPicPr>
            <a:picLocks noChangeAspect="1"/>
          </p:cNvPicPr>
          <p:nvPr/>
        </p:nvPicPr>
        <p:blipFill>
          <a:blip r:embed="rId4"/>
          <a:stretch>
            <a:fillRect/>
          </a:stretch>
        </p:blipFill>
        <p:spPr>
          <a:xfrm>
            <a:off x="14572036" y="5822911"/>
            <a:ext cx="1739900" cy="254000"/>
          </a:xfrm>
          <a:prstGeom prst="rect">
            <a:avLst/>
          </a:prstGeom>
        </p:spPr>
      </p:pic>
      <p:pic>
        <p:nvPicPr>
          <p:cNvPr id="101" name="図 100" descr="文字が書かれている&#10;&#10;自動的に生成された説明">
            <a:extLst>
              <a:ext uri="{FF2B5EF4-FFF2-40B4-BE49-F238E27FC236}">
                <a16:creationId xmlns:a16="http://schemas.microsoft.com/office/drawing/2014/main" id="{BD15349F-3231-C6EA-58BD-42E9B320A5F7}"/>
              </a:ext>
            </a:extLst>
          </p:cNvPr>
          <p:cNvPicPr>
            <a:picLocks noChangeAspect="1"/>
          </p:cNvPicPr>
          <p:nvPr/>
        </p:nvPicPr>
        <p:blipFill>
          <a:blip r:embed="rId5"/>
          <a:stretch>
            <a:fillRect/>
          </a:stretch>
        </p:blipFill>
        <p:spPr>
          <a:xfrm>
            <a:off x="16323107" y="5800810"/>
            <a:ext cx="1435100" cy="2667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pic>
        <p:nvPicPr>
          <p:cNvPr id="2" name="Object 4" descr="preencoded.png">
            <a:extLst>
              <a:ext uri="{FF2B5EF4-FFF2-40B4-BE49-F238E27FC236}">
                <a16:creationId xmlns:a16="http://schemas.microsoft.com/office/drawing/2014/main" id="{EF2679FD-40A6-A00C-C60A-8B68DAEAF6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sp>
        <p:nvSpPr>
          <p:cNvPr id="14" name="Object14">
            <a:extLst>
              <a:ext uri="{FF2B5EF4-FFF2-40B4-BE49-F238E27FC236}">
                <a16:creationId xmlns:a16="http://schemas.microsoft.com/office/drawing/2014/main" id="{8EE05C46-2C75-BFEC-8D59-2B38B779A7D8}"/>
              </a:ext>
            </a:extLst>
          </p:cNvPr>
          <p:cNvSpPr/>
          <p:nvPr/>
        </p:nvSpPr>
        <p:spPr>
          <a:xfrm>
            <a:off x="809625" y="1712571"/>
            <a:ext cx="8705850" cy="1821204"/>
          </a:xfrm>
          <a:prstGeom prst="rect">
            <a:avLst/>
          </a:prstGeom>
          <a:noFill/>
          <a:ln/>
        </p:spPr>
        <p:txBody>
          <a:bodyPr wrap="square" lIns="0" tIns="0" rIns="0" bIns="0" rtlCol="0" anchor="t">
            <a:spAutoFit/>
          </a:bodyPr>
          <a:lstStyle/>
          <a:p>
            <a:pPr>
              <a:lnSpc>
                <a:spcPts val="1920"/>
              </a:lnSpc>
            </a:pPr>
            <a:r>
              <a:rPr lang="en-US" altLang="ja-JP" sz="2400" b="0" i="0" kern="0" spc="240">
                <a:solidFill>
                  <a:srgbClr val="02022E"/>
                </a:solidFill>
                <a:latin typeface="Noto Serif JP Regular" pitchFamily="34" charset="0"/>
                <a:ea typeface="Noto Serif JP Regular" pitchFamily="34" charset="-122"/>
                <a:cs typeface="Noto Serif JP Regular" pitchFamily="34" charset="-120"/>
              </a:rPr>
              <a:t>キャンセル規定</a:t>
            </a:r>
            <a:endParaRPr lang="en-US" altLang="ja-JP" sz="2400">
              <a:solidFill>
                <a:srgbClr val="02022E"/>
              </a:solidFill>
            </a:endParaRPr>
          </a:p>
          <a:p>
            <a:pPr>
              <a:lnSpc>
                <a:spcPct val="150000"/>
              </a:lnSpc>
            </a:pPr>
            <a:r>
              <a:rPr 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a:solidFill>
                  <a:srgbClr val="02022E"/>
                </a:solidFill>
                <a:latin typeface="Noto Serif JP" panose="02020400000000000000" pitchFamily="18" charset="-128"/>
                <a:ea typeface="Noto Serif JP" panose="02020400000000000000" pitchFamily="18" charset="-128"/>
              </a:rPr>
            </a:br>
            <a:r>
              <a:rPr lang="en-US" sz="975" kern="0" spc="117">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a:solidFill>
                  <a:srgbClr val="02022E"/>
                </a:solidFill>
                <a:latin typeface="Noto Serif JP" panose="02020400000000000000" pitchFamily="18" charset="-128"/>
                <a:ea typeface="Noto Serif JP" panose="02020400000000000000" pitchFamily="18" charset="-128"/>
              </a:rPr>
            </a:br>
            <a:r>
              <a:rPr 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7" name="Object16">
            <a:extLst>
              <a:ext uri="{FF2B5EF4-FFF2-40B4-BE49-F238E27FC236}">
                <a16:creationId xmlns:a16="http://schemas.microsoft.com/office/drawing/2014/main" id="{5B02879A-5CDF-87ED-DF63-8F3E0BAF0F05}"/>
              </a:ext>
            </a:extLst>
          </p:cNvPr>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a:latin typeface="Noto Serif JP" panose="02020400000000000000" pitchFamily="18" charset="-128"/>
              <a:ea typeface="Noto Serif JP" panose="02020400000000000000" pitchFamily="18" charset="-128"/>
            </a:endParaRPr>
          </a:p>
        </p:txBody>
      </p:sp>
      <p:sp>
        <p:nvSpPr>
          <p:cNvPr id="38" name="Object17">
            <a:extLst>
              <a:ext uri="{FF2B5EF4-FFF2-40B4-BE49-F238E27FC236}">
                <a16:creationId xmlns:a16="http://schemas.microsoft.com/office/drawing/2014/main" id="{30FD0109-E602-4EB5-95E7-BB6DBE69A5ED}"/>
              </a:ext>
            </a:extLst>
          </p:cNvPr>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9" name="Object18">
            <a:extLst>
              <a:ext uri="{FF2B5EF4-FFF2-40B4-BE49-F238E27FC236}">
                <a16:creationId xmlns:a16="http://schemas.microsoft.com/office/drawing/2014/main" id="{2A7F0F98-3BC2-EB81-F4E3-2B7FDF3F2874}"/>
              </a:ext>
            </a:extLst>
          </p:cNvPr>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a:latin typeface="Noto Serif JP" panose="02020400000000000000" pitchFamily="18" charset="-128"/>
              <a:ea typeface="Noto Serif JP" panose="02020400000000000000" pitchFamily="18" charset="-128"/>
            </a:endParaRPr>
          </a:p>
        </p:txBody>
      </p:sp>
      <p:sp>
        <p:nvSpPr>
          <p:cNvPr id="40" name="Object19">
            <a:extLst>
              <a:ext uri="{FF2B5EF4-FFF2-40B4-BE49-F238E27FC236}">
                <a16:creationId xmlns:a16="http://schemas.microsoft.com/office/drawing/2014/main" id="{F94ABEEE-F25E-0571-EA96-D9A282D5EBA5}"/>
              </a:ext>
            </a:extLst>
          </p:cNvPr>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1" name="Object20">
            <a:extLst>
              <a:ext uri="{FF2B5EF4-FFF2-40B4-BE49-F238E27FC236}">
                <a16:creationId xmlns:a16="http://schemas.microsoft.com/office/drawing/2014/main" id="{F0C3213E-251D-DC3C-37A2-25B6817FD524}"/>
              </a:ext>
            </a:extLst>
          </p:cNvPr>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a:latin typeface="Noto Serif JP" panose="02020400000000000000" pitchFamily="18" charset="-128"/>
              <a:ea typeface="Noto Serif JP" panose="02020400000000000000" pitchFamily="18" charset="-128"/>
            </a:endParaRPr>
          </a:p>
        </p:txBody>
      </p:sp>
      <p:sp>
        <p:nvSpPr>
          <p:cNvPr id="42" name="Object21">
            <a:extLst>
              <a:ext uri="{FF2B5EF4-FFF2-40B4-BE49-F238E27FC236}">
                <a16:creationId xmlns:a16="http://schemas.microsoft.com/office/drawing/2014/main" id="{AB42CF9D-A054-B5E3-3EBB-1F1A0A5B0F5A}"/>
              </a:ext>
            </a:extLst>
          </p:cNvPr>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3" name="Object22">
            <a:extLst>
              <a:ext uri="{FF2B5EF4-FFF2-40B4-BE49-F238E27FC236}">
                <a16:creationId xmlns:a16="http://schemas.microsoft.com/office/drawing/2014/main" id="{BE1A3D82-C4AE-54AB-5439-04AF002FFA6E}"/>
              </a:ext>
            </a:extLst>
          </p:cNvPr>
          <p:cNvSpPr/>
          <p:nvPr/>
        </p:nvSpPr>
        <p:spPr>
          <a:xfrm>
            <a:off x="809625" y="4052322"/>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44" name="Object23">
            <a:extLst>
              <a:ext uri="{FF2B5EF4-FFF2-40B4-BE49-F238E27FC236}">
                <a16:creationId xmlns:a16="http://schemas.microsoft.com/office/drawing/2014/main" id="{7AD25BD5-B81A-BD79-A666-E0F6EE30EACA}"/>
              </a:ext>
            </a:extLst>
          </p:cNvPr>
          <p:cNvSpPr/>
          <p:nvPr/>
        </p:nvSpPr>
        <p:spPr>
          <a:xfrm>
            <a:off x="830268" y="4938147"/>
            <a:ext cx="8153400" cy="440698"/>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5" name="Object25">
            <a:extLst>
              <a:ext uri="{FF2B5EF4-FFF2-40B4-BE49-F238E27FC236}">
                <a16:creationId xmlns:a16="http://schemas.microsoft.com/office/drawing/2014/main" id="{CEE189B0-546D-973F-5DE8-475369872D45}"/>
              </a:ext>
            </a:extLst>
          </p:cNvPr>
          <p:cNvSpPr/>
          <p:nvPr/>
        </p:nvSpPr>
        <p:spPr>
          <a:xfrm>
            <a:off x="809625" y="5975436"/>
            <a:ext cx="7908936" cy="1594860"/>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6" name="Object27">
            <a:extLst>
              <a:ext uri="{FF2B5EF4-FFF2-40B4-BE49-F238E27FC236}">
                <a16:creationId xmlns:a16="http://schemas.microsoft.com/office/drawing/2014/main" id="{CDAC4CEE-E0D0-AD2B-B9BF-6F41FA47625A}"/>
              </a:ext>
            </a:extLst>
          </p:cNvPr>
          <p:cNvSpPr/>
          <p:nvPr/>
        </p:nvSpPr>
        <p:spPr>
          <a:xfrm>
            <a:off x="809625" y="8021289"/>
            <a:ext cx="7987145" cy="902363"/>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7" name="Object29">
            <a:extLst>
              <a:ext uri="{FF2B5EF4-FFF2-40B4-BE49-F238E27FC236}">
                <a16:creationId xmlns:a16="http://schemas.microsoft.com/office/drawing/2014/main" id="{C33A39A1-FC68-13F9-1DF5-0CBA13EB1F23}"/>
              </a:ext>
            </a:extLst>
          </p:cNvPr>
          <p:cNvSpPr/>
          <p:nvPr/>
        </p:nvSpPr>
        <p:spPr>
          <a:xfrm>
            <a:off x="9626606" y="4966722"/>
            <a:ext cx="6195963" cy="440698"/>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8" name="Object31">
            <a:extLst>
              <a:ext uri="{FF2B5EF4-FFF2-40B4-BE49-F238E27FC236}">
                <a16:creationId xmlns:a16="http://schemas.microsoft.com/office/drawing/2014/main" id="{B2D44272-AA92-50C9-01CE-94CBB958EB50}"/>
              </a:ext>
            </a:extLst>
          </p:cNvPr>
          <p:cNvSpPr/>
          <p:nvPr/>
        </p:nvSpPr>
        <p:spPr>
          <a:xfrm>
            <a:off x="9626606" y="5979743"/>
            <a:ext cx="6846413" cy="1594860"/>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p>
          <a:p>
            <a:pPr>
              <a:lnSpc>
                <a:spcPts val="1800"/>
              </a:lnSpc>
            </a:pPr>
            <a:r>
              <a:rPr lang="ja-JP" altLang="en-US"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9" name="Object33">
            <a:extLst>
              <a:ext uri="{FF2B5EF4-FFF2-40B4-BE49-F238E27FC236}">
                <a16:creationId xmlns:a16="http://schemas.microsoft.com/office/drawing/2014/main" id="{0B29D8B6-9F8A-EF57-EDCE-DA09B2F1657A}"/>
              </a:ext>
            </a:extLst>
          </p:cNvPr>
          <p:cNvSpPr/>
          <p:nvPr/>
        </p:nvSpPr>
        <p:spPr>
          <a:xfrm>
            <a:off x="9626606" y="8016527"/>
            <a:ext cx="6846412" cy="902363"/>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a:t>2</a:t>
            </a:r>
            <a:endParaRPr lang="ja-JP" altLang="en-US"/>
          </a:p>
        </p:txBody>
      </p:sp>
      <p:sp>
        <p:nvSpPr>
          <p:cNvPr id="2" name="Object11">
            <a:extLst>
              <a:ext uri="{FF2B5EF4-FFF2-40B4-BE49-F238E27FC236}">
                <a16:creationId xmlns:a16="http://schemas.microsoft.com/office/drawing/2014/main" id="{F48D40CD-DD37-0C65-8673-AACF0268A294}"/>
              </a:ext>
            </a:extLst>
          </p:cNvPr>
          <p:cNvSpPr/>
          <p:nvPr/>
        </p:nvSpPr>
        <p:spPr>
          <a:xfrm>
            <a:off x="885825" y="1340528"/>
            <a:ext cx="7762875" cy="1592937"/>
          </a:xfrm>
          <a:prstGeom prst="rect">
            <a:avLst/>
          </a:prstGeom>
          <a:noFill/>
          <a:ln/>
        </p:spPr>
        <p:txBody>
          <a:bodyPr wrap="square" lIns="0" tIns="0" rIns="0" bIns="0" rtlCol="0" anchor="ctr" anchorCtr="0">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p>
          <a:p>
            <a:pPr algn="l">
              <a:lnSpc>
                <a:spcPts val="1800"/>
              </a:lnSpc>
            </a:pPr>
            <a:endParaRPr lang="en-US" sz="1500">
              <a:solidFill>
                <a:srgbClr val="02022E"/>
              </a:solidFill>
            </a:endParaRPr>
          </a:p>
          <a:p>
            <a:pPr>
              <a:lnSpc>
                <a:spcPts val="18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altLang="ja-JP" sz="1050">
              <a:solidFill>
                <a:srgbClr val="02022E"/>
              </a:solidFill>
            </a:endParaRPr>
          </a:p>
        </p:txBody>
      </p:sp>
      <p:sp>
        <p:nvSpPr>
          <p:cNvPr id="4" name="Object17">
            <a:extLst>
              <a:ext uri="{FF2B5EF4-FFF2-40B4-BE49-F238E27FC236}">
                <a16:creationId xmlns:a16="http://schemas.microsoft.com/office/drawing/2014/main" id="{89BEF1EF-25A0-63F3-7B1C-DA8DFB09ADE8}"/>
              </a:ext>
            </a:extLst>
          </p:cNvPr>
          <p:cNvSpPr/>
          <p:nvPr/>
        </p:nvSpPr>
        <p:spPr>
          <a:xfrm>
            <a:off x="885825" y="6694959"/>
            <a:ext cx="7886701" cy="2752035"/>
          </a:xfrm>
          <a:prstGeom prst="rect">
            <a:avLst/>
          </a:prstGeom>
          <a:noFill/>
          <a:ln/>
        </p:spPr>
        <p:txBody>
          <a:bodyPr wrap="square" lIns="0" tIns="0" rIns="0" bIns="0" rtlCol="0" anchor="ctr" anchorCtr="0">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広告主様の責任について</a:t>
            </a:r>
          </a:p>
          <a:p>
            <a:pPr algn="l">
              <a:lnSpc>
                <a:spcPts val="1800"/>
              </a:lnSpc>
            </a:pPr>
            <a:endParaRPr lang="en-US" sz="1500" b="0" i="0" kern="0" spc="180">
              <a:solidFill>
                <a:srgbClr val="02022E"/>
              </a:solidFill>
              <a:latin typeface="Noto Serif JP Regular" pitchFamily="34" charset="0"/>
              <a:ea typeface="Noto Serif JP Regular" pitchFamily="34" charset="-122"/>
              <a:cs typeface="Noto Serif JP Regular" pitchFamily="34" charset="-120"/>
            </a:endParaRPr>
          </a:p>
          <a:p>
            <a:pPr>
              <a:lnSpc>
                <a:spcPts val="1800"/>
              </a:lnSpc>
            </a:pPr>
            <a:r>
              <a:rPr lang="en-US" altLang="ja-JP" sz="1200" b="0" i="0" kern="0" spc="126">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1200">
              <a:solidFill>
                <a:srgbClr val="02022E"/>
              </a:solidFill>
            </a:endParaRPr>
          </a:p>
        </p:txBody>
      </p:sp>
      <p:sp>
        <p:nvSpPr>
          <p:cNvPr id="9" name="Object19">
            <a:extLst>
              <a:ext uri="{FF2B5EF4-FFF2-40B4-BE49-F238E27FC236}">
                <a16:creationId xmlns:a16="http://schemas.microsoft.com/office/drawing/2014/main" id="{F271305B-4367-27CB-B2C1-9D62FC7ACBDD}"/>
              </a:ext>
            </a:extLst>
          </p:cNvPr>
          <p:cNvSpPr/>
          <p:nvPr/>
        </p:nvSpPr>
        <p:spPr>
          <a:xfrm>
            <a:off x="9515475" y="1301529"/>
            <a:ext cx="7029989" cy="3213700"/>
          </a:xfrm>
          <a:prstGeom prst="rect">
            <a:avLst/>
          </a:prstGeom>
          <a:noFill/>
          <a:ln/>
        </p:spPr>
        <p:txBody>
          <a:bodyPr wrap="square" lIns="0" tIns="0" rIns="0" bIns="0" rtlCol="0" anchor="ctr" anchorCtr="0">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掲載停止について</a:t>
            </a:r>
          </a:p>
          <a:p>
            <a:pPr algn="l">
              <a:lnSpc>
                <a:spcPts val="1800"/>
              </a:lnSpc>
            </a:pPr>
            <a:endParaRPr lang="en-US" sz="1500" b="0" i="0" kern="0" spc="180">
              <a:solidFill>
                <a:srgbClr val="02022E"/>
              </a:solidFill>
              <a:latin typeface="Noto Serif JP Regular" pitchFamily="34" charset="0"/>
              <a:ea typeface="Noto Serif JP Regular" pitchFamily="34" charset="-122"/>
              <a:cs typeface="Noto Serif JP Regular" pitchFamily="34" charset="-120"/>
            </a:endParaRPr>
          </a:p>
          <a:p>
            <a:pPr>
              <a:lnSpc>
                <a:spcPts val="1800"/>
              </a:lnSpc>
            </a:pPr>
            <a:r>
              <a:rPr lang="en-US" altLang="ja-JP" sz="1200" b="0" i="0" kern="0" spc="126">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altLang="ja-JP" sz="1200">
              <a:solidFill>
                <a:srgbClr val="02022E"/>
              </a:solidFill>
            </a:endParaRPr>
          </a:p>
        </p:txBody>
      </p:sp>
      <p:sp>
        <p:nvSpPr>
          <p:cNvPr id="10" name="Object22">
            <a:extLst>
              <a:ext uri="{FF2B5EF4-FFF2-40B4-BE49-F238E27FC236}">
                <a16:creationId xmlns:a16="http://schemas.microsoft.com/office/drawing/2014/main" id="{8825667F-E104-A253-C900-4A67D9709AED}"/>
              </a:ext>
            </a:extLst>
          </p:cNvPr>
          <p:cNvSpPr/>
          <p:nvPr/>
        </p:nvSpPr>
        <p:spPr>
          <a:xfrm>
            <a:off x="9496425" y="5352921"/>
            <a:ext cx="8124825" cy="1721690"/>
          </a:xfrm>
          <a:prstGeom prst="rect">
            <a:avLst/>
          </a:prstGeom>
          <a:noFill/>
          <a:ln/>
        </p:spPr>
        <p:txBody>
          <a:bodyPr wrap="square" lIns="0" tIns="0" rIns="0" bIns="0" rtlCol="0" anchor="ctr" anchorCtr="0">
            <a:spAutoFit/>
          </a:bodyPr>
          <a:lstStyle/>
          <a:p>
            <a:pPr marL="285750" indent="-285750">
              <a:lnSpc>
                <a:spcPts val="168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その他</a:t>
            </a:r>
          </a:p>
          <a:p>
            <a:pPr>
              <a:lnSpc>
                <a:spcPts val="1680"/>
              </a:lnSpc>
            </a:pPr>
            <a:endParaRPr lang="en-US" altLang="ja-JP" sz="1500">
              <a:solidFill>
                <a:srgbClr val="02022E"/>
              </a:solidFill>
            </a:endParaRPr>
          </a:p>
          <a:p>
            <a:pPr marL="171450" indent="-171450" algn="l">
              <a:lnSpc>
                <a:spcPts val="1680"/>
              </a:lnSpc>
              <a:buFont typeface="Arial" panose="020B0604020202020204" pitchFamily="34" charset="0"/>
              <a:buChar char="•"/>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p>
          <a:p>
            <a:pPr marL="171450" indent="-171450">
              <a:lnSpc>
                <a:spcPts val="168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p>
          <a:p>
            <a:pPr marL="171450" indent="-171450">
              <a:lnSpc>
                <a:spcPts val="168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p>
          <a:p>
            <a:pPr marL="171450" indent="-171450">
              <a:lnSpc>
                <a:spcPts val="168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a:solidFill>
                <a:srgbClr val="02022E"/>
              </a:solidFill>
              <a:latin typeface="Noto Serif JP Regular" pitchFamily="34" charset="0"/>
              <a:ea typeface="Noto Serif JP Regular" pitchFamily="34" charset="-122"/>
              <a:cs typeface="Noto Serif JP Regular" pitchFamily="34" charset="-120"/>
            </a:endParaRPr>
          </a:p>
          <a:p>
            <a:pPr marL="628650" lvl="1" indent="-171450">
              <a:lnSpc>
                <a:spcPts val="168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11" name="Object11">
            <a:extLst>
              <a:ext uri="{FF2B5EF4-FFF2-40B4-BE49-F238E27FC236}">
                <a16:creationId xmlns:a16="http://schemas.microsoft.com/office/drawing/2014/main" id="{997708FD-7E6C-9999-1E5F-C371603D60DB}"/>
              </a:ext>
            </a:extLst>
          </p:cNvPr>
          <p:cNvSpPr/>
          <p:nvPr/>
        </p:nvSpPr>
        <p:spPr>
          <a:xfrm>
            <a:off x="885825" y="3284557"/>
            <a:ext cx="7762875" cy="1314014"/>
          </a:xfrm>
          <a:prstGeom prst="rect">
            <a:avLst/>
          </a:prstGeom>
          <a:noFill/>
          <a:ln/>
        </p:spPr>
        <p:txBody>
          <a:bodyPr wrap="square" lIns="0" tIns="0" rIns="0" bIns="0" rtlCol="0" anchor="ctr" anchorCtr="0">
            <a:spAutoFit/>
          </a:bodyPr>
          <a:lstStyle/>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b="0" i="0" kern="0" spc="180">
              <a:solidFill>
                <a:srgbClr val="02022E"/>
              </a:solidFill>
              <a:latin typeface="Noto Serif JP Regular" pitchFamily="34" charset="0"/>
              <a:ea typeface="Noto Serif JP Regular" pitchFamily="34" charset="-122"/>
              <a:cs typeface="Noto Serif JP Regular" pitchFamily="34" charset="-120"/>
            </a:endParaRPr>
          </a:p>
          <a:p>
            <a:pPr algn="l">
              <a:lnSpc>
                <a:spcPts val="1800"/>
              </a:lnSpc>
            </a:pPr>
            <a:endParaRPr lang="en-US" sz="1500">
              <a:solidFill>
                <a:srgbClr val="02022E"/>
              </a:solidFill>
            </a:endParaRPr>
          </a:p>
          <a:p>
            <a:pPr algn="l">
              <a:lnSpc>
                <a:spcPts val="168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1050">
              <a:solidFill>
                <a:srgbClr val="02022E"/>
              </a:solidFill>
            </a:endParaRPr>
          </a:p>
        </p:txBody>
      </p:sp>
      <p:sp>
        <p:nvSpPr>
          <p:cNvPr id="31" name="Object11">
            <a:extLst>
              <a:ext uri="{FF2B5EF4-FFF2-40B4-BE49-F238E27FC236}">
                <a16:creationId xmlns:a16="http://schemas.microsoft.com/office/drawing/2014/main" id="{B85C32E2-8DE9-44F5-4F72-938BF1757CC0}"/>
              </a:ext>
            </a:extLst>
          </p:cNvPr>
          <p:cNvSpPr/>
          <p:nvPr/>
        </p:nvSpPr>
        <p:spPr>
          <a:xfrm>
            <a:off x="885825" y="4972023"/>
            <a:ext cx="7762875" cy="1314014"/>
          </a:xfrm>
          <a:prstGeom prst="rect">
            <a:avLst/>
          </a:prstGeom>
          <a:noFill/>
          <a:ln/>
        </p:spPr>
        <p:txBody>
          <a:bodyPr wrap="square" lIns="0" tIns="0" rIns="0" bIns="0" rtlCol="0" anchor="ctr" anchorCtr="0">
            <a:spAutoFit/>
          </a:bodyPr>
          <a:lstStyle/>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p>
          <a:p>
            <a:pPr>
              <a:lnSpc>
                <a:spcPts val="1800"/>
              </a:lnSpc>
            </a:pPr>
            <a:endParaRPr lang="en-US" sz="1500">
              <a:solidFill>
                <a:srgbClr val="02022E"/>
              </a:solidFill>
            </a:endParaRPr>
          </a:p>
          <a:p>
            <a:pPr algn="l">
              <a:lnSpc>
                <a:spcPts val="168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altLang="ja-JP" sz="1050">
              <a:solidFill>
                <a:srgbClr val="02022E"/>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a:solidFill>
                  <a:srgbClr val="C6C6C6"/>
                </a:solidFill>
                <a:latin typeface="Noto Serif JP Medium" pitchFamily="34" charset="0"/>
                <a:ea typeface="Noto Serif JP Medium" pitchFamily="34" charset="-122"/>
                <a:cs typeface="Noto Serif JP Medium" pitchFamily="34" charset="-120"/>
              </a:rPr>
              <a:t>Web Site</a:t>
            </a:r>
            <a:endParaRPr lang="en-US" sz="1425"/>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www.tokyo-prime.jp</a:t>
            </a:r>
            <a:endParaRPr lang="en-US"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a:t>2023</a:t>
            </a:r>
            <a:r>
              <a:rPr lang="ja-JP" altLang="en-US"/>
              <a:t>年</a:t>
            </a:r>
            <a:r>
              <a:rPr lang="en-US" altLang="ja-JP"/>
              <a:t>10</a:t>
            </a:r>
            <a:r>
              <a:rPr lang="ja-JP" altLang="en-US"/>
              <a:t>月から</a:t>
            </a:r>
            <a:r>
              <a:rPr lang="en-US" altLang="ja-JP"/>
              <a:t>12</a:t>
            </a:r>
            <a:r>
              <a:rPr lang="ja-JP" altLang="en-US"/>
              <a:t>月の広告枠に関して対象広告枠に限り、</a:t>
            </a:r>
            <a:r>
              <a:rPr lang="en-US" altLang="ja-JP"/>
              <a:t>3</a:t>
            </a:r>
            <a:r>
              <a:rPr lang="ja-JP" altLang="en-US"/>
              <a:t>ヶ月間（</a:t>
            </a:r>
            <a:r>
              <a:rPr lang="en-US" altLang="ja-JP"/>
              <a:t>13</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595630" y="7993379"/>
            <a:ext cx="11249024" cy="1410051"/>
          </a:xfrm>
          <a:prstGeom prst="rect">
            <a:avLst/>
          </a:prstGeom>
          <a:noFill/>
          <a:ln/>
        </p:spPr>
        <p:txBody>
          <a:bodyPr wrap="square" lIns="0" tIns="0" rIns="0" bIns="0" rtlCol="0" anchor="t" anchorCtr="0">
            <a:noAutofit/>
          </a:bodyPr>
          <a:lstStyle/>
          <a:p>
            <a:pPr marL="285750" indent="-285750" algn="l">
              <a:lnSpc>
                <a:spcPts val="3000"/>
              </a:lnSpc>
              <a:buFont typeface="システムフォント（レギュラー）"/>
              <a:buChar char="※"/>
            </a:pPr>
            <a:r>
              <a:rPr lang="en-US" b="0" i="0" kern="0" spc="150">
                <a:solidFill>
                  <a:schemeClr val="bg1"/>
                </a:solidFill>
                <a:latin typeface="Noto Serif JP Regular" pitchFamily="34" charset="0"/>
                <a:ea typeface="Noto Serif JP Regular" pitchFamily="34" charset="-122"/>
                <a:cs typeface="Noto Serif JP Regular" pitchFamily="34" charset="-120"/>
              </a:rPr>
              <a:t>買い切り単位は</a:t>
            </a:r>
            <a:r>
              <a:rPr lang="en-US" altLang="ja-JP" b="0" i="0" kern="0" spc="150">
                <a:solidFill>
                  <a:schemeClr val="bg1"/>
                </a:solidFill>
                <a:latin typeface="Noto Serif JP Regular" pitchFamily="34" charset="0"/>
                <a:ea typeface="Noto Serif JP Regular" pitchFamily="34" charset="-122"/>
                <a:cs typeface="Noto Serif JP Regular" pitchFamily="34" charset="-120"/>
              </a:rPr>
              <a:t>13</a:t>
            </a:r>
            <a:r>
              <a:rPr lang="en-US" b="0" i="0" kern="0" spc="150">
                <a:solidFill>
                  <a:schemeClr val="bg1"/>
                </a:solidFill>
                <a:latin typeface="Noto Serif JP Regular" pitchFamily="34" charset="0"/>
                <a:ea typeface="Noto Serif JP Regular" pitchFamily="34" charset="-122"/>
                <a:cs typeface="Noto Serif JP Regular" pitchFamily="34" charset="-120"/>
              </a:rPr>
              <a:t>枠ずつとなります。</a:t>
            </a:r>
          </a:p>
          <a:p>
            <a:pPr marL="285750" indent="-285750">
              <a:lnSpc>
                <a:spcPts val="3000"/>
              </a:lnSpc>
              <a:buFont typeface="システムフォント（レギュラー）"/>
              <a:buChar char="※"/>
            </a:pPr>
            <a:r>
              <a:rPr lang="en-US" altLang="ja-JP" b="0" i="0" kern="0" spc="15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別途お申し込みを頂戴いたしますが、結果報告をもって契約の成立とし、以降のキャンセルは、規定に則ったキャンセル料を頂戴いたします(P.44参照)。</a:t>
            </a:r>
            <a:endParaRPr lang="en-US" altLang="ja-JP">
              <a:solidFill>
                <a:schemeClr val="bg1"/>
              </a:solidFill>
            </a:endParaRPr>
          </a:p>
        </p:txBody>
      </p:sp>
      <p:sp>
        <p:nvSpPr>
          <p:cNvPr id="7" name="Object25">
            <a:extLst>
              <a:ext uri="{FF2B5EF4-FFF2-40B4-BE49-F238E27FC236}">
                <a16:creationId xmlns:a16="http://schemas.microsoft.com/office/drawing/2014/main" id="{AA92987F-C111-F35D-1601-235DD7B88CEC}"/>
              </a:ext>
            </a:extLst>
          </p:cNvPr>
          <p:cNvSpPr/>
          <p:nvPr/>
        </p:nvSpPr>
        <p:spPr>
          <a:xfrm>
            <a:off x="581024" y="1636030"/>
            <a:ext cx="5136531" cy="2517356"/>
          </a:xfrm>
          <a:prstGeom prst="rect">
            <a:avLst/>
          </a:prstGeom>
          <a:noFill/>
          <a:ln/>
        </p:spPr>
        <p:txBody>
          <a:bodyPr wrap="square" lIns="0" tIns="0" rIns="0" bIns="0" rtlCol="0" anchor="ctr" anchorCtr="0">
            <a:spAutoFit/>
          </a:bodyPr>
          <a:lstStyle/>
          <a:p>
            <a:pPr>
              <a:lnSpc>
                <a:spcPts val="3000"/>
              </a:lnSpc>
            </a:pPr>
            <a:r>
              <a:rPr lang="en-US" altLang="ja-JP" sz="2800" b="0" i="0" kern="0" spc="240">
                <a:solidFill>
                  <a:schemeClr val="bg1"/>
                </a:solidFill>
                <a:latin typeface="Noto Serif JP Regular" pitchFamily="34" charset="0"/>
                <a:ea typeface="Noto Serif JP Regular" pitchFamily="34" charset="-122"/>
                <a:cs typeface="Noto Serif JP Regular" pitchFamily="34" charset="-120"/>
              </a:rPr>
              <a:t>対象広告枠</a:t>
            </a:r>
            <a:endParaRPr lang="en-US" altLang="ja-JP" sz="2800">
              <a:solidFill>
                <a:schemeClr val="bg1"/>
              </a:solidFill>
            </a:endParaRPr>
          </a:p>
          <a:p>
            <a:pPr algn="l">
              <a:lnSpc>
                <a:spcPct val="200000"/>
              </a:lnSpc>
            </a:pPr>
            <a:r>
              <a:rPr lang="en-US" b="0" i="0" kern="0" spc="150">
                <a:solidFill>
                  <a:schemeClr val="bg1"/>
                </a:solidFill>
                <a:latin typeface="Noto Serif JP Regular" pitchFamily="34" charset="0"/>
                <a:ea typeface="Noto Serif JP Regular" pitchFamily="34" charset="-122"/>
                <a:cs typeface="Noto Serif JP Regular" pitchFamily="34" charset="-120"/>
              </a:rPr>
              <a:t>Collaboration Video Ads </a:t>
            </a:r>
            <a:r>
              <a:rPr lang="en-US" sz="1200" b="0" i="0" kern="0" spc="150">
                <a:solidFill>
                  <a:schemeClr val="bg1"/>
                </a:solidFill>
                <a:latin typeface="Noto Serif JP Regular" pitchFamily="34" charset="0"/>
                <a:ea typeface="Noto Serif JP Regular" pitchFamily="34" charset="-122"/>
                <a:cs typeface="Noto Serif JP Regular" pitchFamily="34" charset="-120"/>
              </a:rPr>
              <a:t>［FULL］［HALF］</a:t>
            </a:r>
          </a:p>
          <a:p>
            <a:pPr>
              <a:lnSpc>
                <a:spcPct val="200000"/>
              </a:lnSpc>
            </a:pPr>
            <a:r>
              <a:rPr lang="en-US" altLang="ja-JP" b="0" i="0" kern="0" spc="150">
                <a:solidFill>
                  <a:schemeClr val="bg1"/>
                </a:solidFill>
                <a:latin typeface="Noto Serif JP Regular" pitchFamily="34" charset="0"/>
                <a:ea typeface="Noto Serif JP Regular" pitchFamily="34" charset="-122"/>
                <a:cs typeface="Noto Serif JP Regular" pitchFamily="34" charset="-120"/>
              </a:rPr>
              <a:t>Standard Video Ads </a:t>
            </a:r>
            <a:r>
              <a:rPr lang="en-US" altLang="ja-JP" sz="1200" b="0" i="0" kern="0" spc="150">
                <a:solidFill>
                  <a:schemeClr val="bg1"/>
                </a:solidFill>
                <a:latin typeface="Noto Serif JP Regular" pitchFamily="34" charset="0"/>
                <a:ea typeface="Noto Serif JP Regular" pitchFamily="34" charset="-122"/>
                <a:cs typeface="Noto Serif JP Regular" pitchFamily="34" charset="-120"/>
              </a:rPr>
              <a:t>［FULL］［HALF］</a:t>
            </a:r>
            <a:endParaRPr lang="en-US" altLang="ja-JP">
              <a:solidFill>
                <a:schemeClr val="bg1"/>
              </a:solidFill>
            </a:endParaRPr>
          </a:p>
          <a:p>
            <a:pPr>
              <a:lnSpc>
                <a:spcPct val="200000"/>
              </a:lnSpc>
            </a:pPr>
            <a:r>
              <a:rPr lang="en-US" altLang="ja-JP" b="0" i="0" kern="0" spc="150">
                <a:solidFill>
                  <a:schemeClr val="bg1"/>
                </a:solidFill>
                <a:latin typeface="Noto Serif JP Regular" pitchFamily="34" charset="0"/>
                <a:ea typeface="Noto Serif JP Regular" pitchFamily="34" charset="-122"/>
                <a:cs typeface="Noto Serif JP Regular" pitchFamily="34" charset="-120"/>
              </a:rPr>
              <a:t>Area Ads</a:t>
            </a:r>
            <a:r>
              <a:rPr lang="en-US" altLang="ja-JP" kern="0" spc="150">
                <a:solidFill>
                  <a:schemeClr val="bg1"/>
                </a:solidFill>
                <a:latin typeface="Noto Serif JP Regular" pitchFamily="34" charset="0"/>
                <a:ea typeface="Noto Serif JP Regular" pitchFamily="34" charset="-122"/>
                <a:cs typeface="Noto Serif JP Regular" pitchFamily="34" charset="-120"/>
              </a:rPr>
              <a:t>関東 </a:t>
            </a:r>
            <a:r>
              <a:rPr lang="en-US" altLang="ja-JP" sz="1200" b="0" i="0" kern="0" spc="150">
                <a:solidFill>
                  <a:schemeClr val="bg1"/>
                </a:solidFill>
                <a:latin typeface="Noto Serif JP Regular" pitchFamily="34" charset="0"/>
                <a:ea typeface="Noto Serif JP Regular" pitchFamily="34" charset="-122"/>
                <a:cs typeface="Noto Serif JP Regular" pitchFamily="34" charset="-120"/>
              </a:rPr>
              <a:t>［FULL］［HALF］</a:t>
            </a:r>
            <a:endParaRPr lang="en-US" altLang="ja-JP" sz="1200">
              <a:solidFill>
                <a:schemeClr val="bg1"/>
              </a:solidFill>
            </a:endParaRPr>
          </a:p>
          <a:p>
            <a:pPr>
              <a:lnSpc>
                <a:spcPct val="200000"/>
              </a:lnSpc>
            </a:pPr>
            <a:r>
              <a:rPr lang="en-US" altLang="ja-JP" kern="0" spc="150">
                <a:solidFill>
                  <a:schemeClr val="bg1"/>
                </a:solidFill>
                <a:latin typeface="Noto Serif JP Regular" pitchFamily="34" charset="0"/>
                <a:ea typeface="Noto Serif JP Regular" pitchFamily="34" charset="-122"/>
              </a:rPr>
              <a:t>Tie-up Contents </a:t>
            </a:r>
            <a:r>
              <a:rPr lang="en-US" altLang="ja-JP" sz="1200" b="0" i="0" kern="0" spc="150">
                <a:solidFill>
                  <a:schemeClr val="bg1"/>
                </a:solidFill>
                <a:latin typeface="Noto Serif JP Regular" pitchFamily="34" charset="0"/>
                <a:ea typeface="Noto Serif JP Regular" pitchFamily="34" charset="-122"/>
                <a:cs typeface="Noto Serif JP Regular" pitchFamily="34" charset="-120"/>
              </a:rPr>
              <a:t>［FULL］［HALF］</a:t>
            </a:r>
          </a:p>
        </p:txBody>
      </p:sp>
      <p:sp>
        <p:nvSpPr>
          <p:cNvPr id="17" name="Object39">
            <a:extLst>
              <a:ext uri="{FF2B5EF4-FFF2-40B4-BE49-F238E27FC236}">
                <a16:creationId xmlns:a16="http://schemas.microsoft.com/office/drawing/2014/main" id="{F87ED98F-4A31-55FB-7229-7420CE3AC89C}"/>
              </a:ext>
            </a:extLst>
          </p:cNvPr>
          <p:cNvSpPr/>
          <p:nvPr/>
        </p:nvSpPr>
        <p:spPr>
          <a:xfrm>
            <a:off x="6044890" y="1410653"/>
            <a:ext cx="6010275" cy="1938362"/>
          </a:xfrm>
          <a:prstGeom prst="rect">
            <a:avLst/>
          </a:prstGeom>
          <a:noFill/>
          <a:ln/>
        </p:spPr>
        <p:txBody>
          <a:bodyPr wrap="square" lIns="0" tIns="0" rIns="0" bIns="0" rtlCol="0" anchor="ctr" anchorCtr="0">
            <a:noAutofit/>
          </a:bodyPr>
          <a:lstStyle/>
          <a:p>
            <a:pPr>
              <a:lnSpc>
                <a:spcPts val="5708"/>
              </a:lnSpc>
            </a:pPr>
            <a:r>
              <a:rPr lang="en-US" altLang="ja-JP" sz="2800" b="0" i="0" kern="0" spc="240">
                <a:solidFill>
                  <a:schemeClr val="bg1"/>
                </a:solidFill>
                <a:latin typeface="Noto Serif JP Regular" pitchFamily="34" charset="0"/>
                <a:ea typeface="Noto Serif JP Regular" pitchFamily="34" charset="-122"/>
                <a:cs typeface="Noto Serif JP Regular" pitchFamily="34" charset="-120"/>
              </a:rPr>
              <a:t>最低エントリー数</a:t>
            </a:r>
            <a:endParaRPr lang="en-US" altLang="ja-JP" sz="2800">
              <a:solidFill>
                <a:schemeClr val="bg1"/>
              </a:solidFill>
            </a:endParaRPr>
          </a:p>
          <a:p>
            <a:pPr>
              <a:lnSpc>
                <a:spcPts val="5708"/>
              </a:lnSpc>
            </a:pPr>
            <a:r>
              <a:rPr lang="en-US" sz="4425" b="0" i="0" kern="0" spc="443">
                <a:solidFill>
                  <a:schemeClr val="bg1"/>
                </a:solidFill>
                <a:latin typeface="Noto Serif JP Regular" pitchFamily="34" charset="0"/>
                <a:ea typeface="Noto Serif JP Regular" pitchFamily="34" charset="-122"/>
                <a:cs typeface="Noto Serif JP Regular" pitchFamily="34" charset="-120"/>
              </a:rPr>
              <a:t>13</a:t>
            </a:r>
            <a:r>
              <a:rPr lang="en-US" sz="2400" b="0" i="0" kern="0" spc="443">
                <a:solidFill>
                  <a:schemeClr val="bg1"/>
                </a:solidFill>
                <a:latin typeface="Noto Serif JP Regular" pitchFamily="34" charset="0"/>
                <a:ea typeface="Noto Serif JP Regular" pitchFamily="34" charset="-122"/>
                <a:cs typeface="Noto Serif JP Regular" pitchFamily="34" charset="-120"/>
              </a:rPr>
              <a:t>枠 </a:t>
            </a:r>
            <a:r>
              <a:rPr lang="en-US" altLang="ja-JP" sz="2400" b="0" i="0" kern="0" spc="180">
                <a:solidFill>
                  <a:schemeClr val="bg1"/>
                </a:solidFill>
                <a:latin typeface="Noto Serif JP Regular" pitchFamily="34" charset="0"/>
                <a:ea typeface="Noto Serif JP Regular" pitchFamily="34" charset="-122"/>
                <a:cs typeface="Noto Serif JP Regular" pitchFamily="34" charset="-120"/>
              </a:rPr>
              <a:t>(</a:t>
            </a:r>
            <a:r>
              <a:rPr lang="en-US" altLang="ja-JP" sz="2400" kern="0" spc="180">
                <a:solidFill>
                  <a:schemeClr val="bg1"/>
                </a:solidFill>
                <a:latin typeface="Noto Serif JP Regular" pitchFamily="34" charset="0"/>
                <a:ea typeface="Noto Serif JP Regular" pitchFamily="34" charset="-122"/>
                <a:cs typeface="Noto Serif JP Regular" pitchFamily="34" charset="-120"/>
              </a:rPr>
              <a:t>13</a:t>
            </a:r>
            <a:r>
              <a:rPr lang="en-US" altLang="ja-JP" sz="2400" b="0" i="0" kern="0" spc="180">
                <a:solidFill>
                  <a:schemeClr val="bg1"/>
                </a:solidFill>
                <a:latin typeface="Noto Serif JP Regular" pitchFamily="34" charset="0"/>
                <a:ea typeface="Noto Serif JP Regular" pitchFamily="34" charset="-122"/>
                <a:cs typeface="Noto Serif JP Regular" pitchFamily="34" charset="-120"/>
              </a:rPr>
              <a:t>週間 × 1枠)</a:t>
            </a:r>
          </a:p>
          <a:p>
            <a:pPr>
              <a:lnSpc>
                <a:spcPct val="150000"/>
              </a:lnSpc>
            </a:pPr>
            <a:r>
              <a:rPr lang="en-US" altLang="ja-JP" sz="1200" b="0" i="0" kern="0" spc="9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altLang="ja-JP" sz="1200">
              <a:solidFill>
                <a:schemeClr val="bg1"/>
              </a:solidFill>
            </a:endParaRPr>
          </a:p>
        </p:txBody>
      </p:sp>
      <p:sp>
        <p:nvSpPr>
          <p:cNvPr id="30" name="Object26">
            <a:extLst>
              <a:ext uri="{FF2B5EF4-FFF2-40B4-BE49-F238E27FC236}">
                <a16:creationId xmlns:a16="http://schemas.microsoft.com/office/drawing/2014/main" id="{F8CF76C5-16B0-CF2B-6725-AB7AAED8303B}"/>
              </a:ext>
            </a:extLst>
          </p:cNvPr>
          <p:cNvSpPr/>
          <p:nvPr/>
        </p:nvSpPr>
        <p:spPr>
          <a:xfrm>
            <a:off x="581024" y="4890687"/>
            <a:ext cx="7668030" cy="1667059"/>
          </a:xfrm>
          <a:prstGeom prst="rect">
            <a:avLst/>
          </a:prstGeom>
          <a:noFill/>
          <a:ln/>
        </p:spPr>
        <p:txBody>
          <a:bodyPr wrap="square" lIns="0" tIns="0" rIns="0" bIns="0" rtlCol="0" anchor="ctr" anchorCtr="0">
            <a:spAutoFit/>
          </a:bodyPr>
          <a:lstStyle/>
          <a:p>
            <a:pPr>
              <a:lnSpc>
                <a:spcPts val="3000"/>
              </a:lnSpc>
            </a:pPr>
            <a:r>
              <a:rPr lang="en-US" altLang="ja-JP" sz="2800" b="0" i="0" kern="0" spc="240">
                <a:solidFill>
                  <a:schemeClr val="bg1"/>
                </a:solidFill>
                <a:latin typeface="Noto Serif JP Regular" pitchFamily="34" charset="0"/>
                <a:ea typeface="Noto Serif JP Regular" pitchFamily="34" charset="-122"/>
                <a:cs typeface="Noto Serif JP Regular" pitchFamily="34" charset="-120"/>
              </a:rPr>
              <a:t>エントリー方法</a:t>
            </a:r>
            <a:endParaRPr lang="en-US" altLang="ja-JP" sz="2800">
              <a:solidFill>
                <a:schemeClr val="bg1"/>
              </a:solidFill>
            </a:endParaRPr>
          </a:p>
          <a:p>
            <a:pPr algn="l">
              <a:lnSpc>
                <a:spcPct val="200000"/>
              </a:lnSpc>
            </a:pPr>
            <a:r>
              <a:rPr lang="en-US" b="0" i="0" kern="0" spc="15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p>
          <a:p>
            <a:pPr algn="l">
              <a:lnSpc>
                <a:spcPts val="3000"/>
              </a:lnSpc>
            </a:pPr>
            <a:endParaRPr lang="en-US" b="0" i="0" kern="0" spc="150">
              <a:solidFill>
                <a:schemeClr val="bg1"/>
              </a:solidFill>
              <a:latin typeface="Noto Serif JP Regular" pitchFamily="34" charset="0"/>
              <a:ea typeface="Noto Serif JP Regular" pitchFamily="34" charset="-122"/>
              <a:cs typeface="Noto Serif JP Regular" pitchFamily="34" charset="-120"/>
            </a:endParaRPr>
          </a:p>
          <a:p>
            <a:pPr>
              <a:lnSpc>
                <a:spcPts val="3000"/>
              </a:lnSpc>
            </a:pPr>
            <a:r>
              <a:rPr lang="en-US" altLang="ja-JP" sz="1800" kern="0" spc="150">
                <a:solidFill>
                  <a:schemeClr val="bg1"/>
                </a:solidFill>
                <a:highlight>
                  <a:srgbClr val="2F3B6C"/>
                </a:highlight>
                <a:latin typeface="Noto Serif JP Regular" pitchFamily="34" charset="0"/>
                <a:ea typeface="Noto Serif JP Regular" pitchFamily="34" charset="-122"/>
                <a:cs typeface="Noto Serif JP Regular" pitchFamily="34" charset="-120"/>
                <a:hlinkClick r:id="rId3">
                  <a:extLst>
                    <a:ext uri="{A12FA001-AC4F-418D-AE19-62706E023703}">
                      <ahyp:hlinkClr xmlns:ahyp="http://schemas.microsoft.com/office/drawing/2018/hyperlinkcolor" val="tx"/>
                    </a:ext>
                  </a:extLst>
                </a:hlinkClick>
              </a:rPr>
              <a:t>https://order.tokyo-prime.jp/bulk</a:t>
            </a:r>
            <a:endParaRPr lang="en-US" altLang="ja-JP" sz="1800" kern="0" spc="150">
              <a:solidFill>
                <a:schemeClr val="bg1"/>
              </a:solidFill>
              <a:highlight>
                <a:srgbClr val="2F3B6C"/>
              </a:highlight>
              <a:latin typeface="Noto Serif JP Regular" pitchFamily="34" charset="0"/>
              <a:ea typeface="Noto Serif JP Regular" pitchFamily="34" charset="-122"/>
              <a:cs typeface="Noto Serif JP Regular" pitchFamily="34" charset="-120"/>
            </a:endParaRPr>
          </a:p>
        </p:txBody>
      </p:sp>
      <p:pic>
        <p:nvPicPr>
          <p:cNvPr id="2" name="Object 9" descr="preencoded.png">
            <a:extLst>
              <a:ext uri="{FF2B5EF4-FFF2-40B4-BE49-F238E27FC236}">
                <a16:creationId xmlns:a16="http://schemas.microsoft.com/office/drawing/2014/main" id="{478E37A8-1637-629E-49FF-8E8769AC0D8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335250" y="2209800"/>
            <a:ext cx="2952750" cy="2524125"/>
          </a:xfrm>
          <a:prstGeom prst="rect">
            <a:avLst/>
          </a:prstGeom>
        </p:spPr>
      </p:pic>
      <p:pic>
        <p:nvPicPr>
          <p:cNvPr id="3" name="Object 10" descr="preencoded.png">
            <a:extLst>
              <a:ext uri="{FF2B5EF4-FFF2-40B4-BE49-F238E27FC236}">
                <a16:creationId xmlns:a16="http://schemas.microsoft.com/office/drawing/2014/main" id="{7FED2515-3244-9768-81C2-880F7169C2F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335250" y="4695825"/>
            <a:ext cx="2952750" cy="2543175"/>
          </a:xfrm>
          <a:prstGeom prst="rect">
            <a:avLst/>
          </a:prstGeom>
        </p:spPr>
      </p:pic>
      <p:pic>
        <p:nvPicPr>
          <p:cNvPr id="4" name="Object 11" descr="preencoded.png">
            <a:extLst>
              <a:ext uri="{FF2B5EF4-FFF2-40B4-BE49-F238E27FC236}">
                <a16:creationId xmlns:a16="http://schemas.microsoft.com/office/drawing/2014/main" id="{61C3E305-9F57-DEA4-C268-B9D2F1C6B7A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5335250" y="7200900"/>
            <a:ext cx="2952750" cy="2538845"/>
          </a:xfrm>
          <a:prstGeom prst="rect">
            <a:avLst/>
          </a:prstGeom>
        </p:spPr>
      </p:pic>
      <p:pic>
        <p:nvPicPr>
          <p:cNvPr id="5" name="Object 12" descr="preencoded.png">
            <a:extLst>
              <a:ext uri="{FF2B5EF4-FFF2-40B4-BE49-F238E27FC236}">
                <a16:creationId xmlns:a16="http://schemas.microsoft.com/office/drawing/2014/main" id="{46775F96-9B78-201F-C028-B140EFBC9C5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2382500" y="2209800"/>
            <a:ext cx="2952750" cy="7529945"/>
          </a:xfrm>
          <a:prstGeom prst="rect">
            <a:avLst/>
          </a:prstGeom>
        </p:spPr>
      </p:pic>
      <p:pic>
        <p:nvPicPr>
          <p:cNvPr id="6" name="Object 13" descr="preencoded.png">
            <a:extLst>
              <a:ext uri="{FF2B5EF4-FFF2-40B4-BE49-F238E27FC236}">
                <a16:creationId xmlns:a16="http://schemas.microsoft.com/office/drawing/2014/main" id="{4D86C2DB-E008-A02B-3AF7-A03A581077E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2163425" y="4533900"/>
            <a:ext cx="3409950" cy="647700"/>
          </a:xfrm>
          <a:prstGeom prst="rect">
            <a:avLst/>
          </a:prstGeom>
        </p:spPr>
      </p:pic>
      <p:pic>
        <p:nvPicPr>
          <p:cNvPr id="8" name="Object 15" descr="preencoded.png">
            <a:extLst>
              <a:ext uri="{FF2B5EF4-FFF2-40B4-BE49-F238E27FC236}">
                <a16:creationId xmlns:a16="http://schemas.microsoft.com/office/drawing/2014/main" id="{8E3B775A-C4FA-AE1D-885D-0DF4614CC1F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2382500" y="876300"/>
            <a:ext cx="5905500" cy="1333500"/>
          </a:xfrm>
          <a:prstGeom prst="rect">
            <a:avLst/>
          </a:prstGeom>
        </p:spPr>
      </p:pic>
      <p:sp>
        <p:nvSpPr>
          <p:cNvPr id="9" name="Object42">
            <a:extLst>
              <a:ext uri="{FF2B5EF4-FFF2-40B4-BE49-F238E27FC236}">
                <a16:creationId xmlns:a16="http://schemas.microsoft.com/office/drawing/2014/main" id="{A5E6BA44-CA46-1011-9545-125BFD8CEECF}"/>
              </a:ext>
            </a:extLst>
          </p:cNvPr>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2023.</a:t>
            </a:r>
            <a:r>
              <a:rPr lang="en-US" altLang="ja-JP" sz="2000" b="0" i="0" kern="0" spc="180">
                <a:solidFill>
                  <a:srgbClr val="02022E"/>
                </a:solidFill>
                <a:latin typeface="Noto Serif JP Regular" pitchFamily="34" charset="0"/>
                <a:ea typeface="Noto Serif JP Regular" pitchFamily="34" charset="-122"/>
                <a:cs typeface="Noto Serif JP Regular" pitchFamily="34" charset="-120"/>
              </a:rPr>
              <a:t>07</a:t>
            </a:r>
            <a:r>
              <a:rPr lang="en-US" sz="2000" b="0" i="0" kern="0" spc="180">
                <a:solidFill>
                  <a:srgbClr val="02022E"/>
                </a:solidFill>
                <a:latin typeface="Noto Serif JP Regular" pitchFamily="34" charset="0"/>
                <a:ea typeface="Noto Serif JP Regular" pitchFamily="34" charset="-122"/>
                <a:cs typeface="Noto Serif JP Regular" pitchFamily="34" charset="-120"/>
              </a:rPr>
              <a:t>.</a:t>
            </a:r>
            <a:r>
              <a:rPr lang="en-US" altLang="ja-JP" sz="2000" b="0" i="0" kern="0" spc="180">
                <a:solidFill>
                  <a:srgbClr val="02022E"/>
                </a:solidFill>
                <a:latin typeface="Noto Serif JP Regular" pitchFamily="34" charset="0"/>
                <a:ea typeface="Noto Serif JP Regular" pitchFamily="34" charset="-122"/>
                <a:cs typeface="Noto Serif JP Regular" pitchFamily="34" charset="-120"/>
              </a:rPr>
              <a:t>24</a:t>
            </a:r>
            <a:r>
              <a:rPr lang="en-US" sz="2000" b="0" i="0" kern="0" spc="180">
                <a:solidFill>
                  <a:srgbClr val="02022E"/>
                </a:solidFill>
                <a:latin typeface="Noto Serif JP Regular" pitchFamily="34" charset="0"/>
                <a:ea typeface="Noto Serif JP Regular" pitchFamily="34" charset="-122"/>
                <a:cs typeface="Noto Serif JP Regular" pitchFamily="34" charset="-120"/>
              </a:rPr>
              <a:t>(月)</a:t>
            </a:r>
            <a:endParaRPr lang="en-US" sz="2000">
              <a:solidFill>
                <a:srgbClr val="02022E"/>
              </a:solidFill>
            </a:endParaRPr>
          </a:p>
        </p:txBody>
      </p:sp>
      <p:sp>
        <p:nvSpPr>
          <p:cNvPr id="10" name="Object43">
            <a:extLst>
              <a:ext uri="{FF2B5EF4-FFF2-40B4-BE49-F238E27FC236}">
                <a16:creationId xmlns:a16="http://schemas.microsoft.com/office/drawing/2014/main" id="{3EDAAC3F-2868-DFBD-E8FF-7D02D2FA640F}"/>
              </a:ext>
            </a:extLst>
          </p:cNvPr>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10:00</a:t>
            </a:r>
            <a:endParaRPr lang="en-US" sz="2000">
              <a:solidFill>
                <a:srgbClr val="02022E"/>
              </a:solidFill>
            </a:endParaRPr>
          </a:p>
        </p:txBody>
      </p:sp>
      <p:sp>
        <p:nvSpPr>
          <p:cNvPr id="11" name="Object44">
            <a:extLst>
              <a:ext uri="{FF2B5EF4-FFF2-40B4-BE49-F238E27FC236}">
                <a16:creationId xmlns:a16="http://schemas.microsoft.com/office/drawing/2014/main" id="{FA82A172-8B01-AF38-C1AD-EE75D7A7E40B}"/>
              </a:ext>
            </a:extLst>
          </p:cNvPr>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2000">
              <a:solidFill>
                <a:srgbClr val="02022E"/>
              </a:solidFill>
            </a:endParaRPr>
          </a:p>
        </p:txBody>
      </p:sp>
      <p:sp>
        <p:nvSpPr>
          <p:cNvPr id="12" name="Object45">
            <a:extLst>
              <a:ext uri="{FF2B5EF4-FFF2-40B4-BE49-F238E27FC236}">
                <a16:creationId xmlns:a16="http://schemas.microsoft.com/office/drawing/2014/main" id="{AEBC9A8A-E256-75B5-5FC4-6944EC14E95D}"/>
              </a:ext>
            </a:extLst>
          </p:cNvPr>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2023.</a:t>
            </a:r>
            <a:r>
              <a:rPr lang="en-US" altLang="ja-JP" sz="2000" b="0" i="0" kern="0" spc="180">
                <a:solidFill>
                  <a:srgbClr val="02022E"/>
                </a:solidFill>
                <a:latin typeface="Noto Serif JP Regular" pitchFamily="34" charset="0"/>
                <a:ea typeface="Noto Serif JP Regular" pitchFamily="34" charset="-122"/>
                <a:cs typeface="Noto Serif JP Regular" pitchFamily="34" charset="-120"/>
              </a:rPr>
              <a:t>07</a:t>
            </a:r>
            <a:r>
              <a:rPr lang="en-US" sz="2000" b="0" i="0" kern="0" spc="180">
                <a:solidFill>
                  <a:srgbClr val="02022E"/>
                </a:solidFill>
                <a:latin typeface="Noto Serif JP Regular" pitchFamily="34" charset="0"/>
                <a:ea typeface="Noto Serif JP Regular" pitchFamily="34" charset="-122"/>
                <a:cs typeface="Noto Serif JP Regular" pitchFamily="34" charset="-120"/>
              </a:rPr>
              <a:t>.</a:t>
            </a:r>
            <a:r>
              <a:rPr lang="en-US" altLang="ja-JP" sz="2000" b="0" i="0" kern="0" spc="180">
                <a:solidFill>
                  <a:srgbClr val="02022E"/>
                </a:solidFill>
                <a:latin typeface="Noto Serif JP Regular" pitchFamily="34" charset="0"/>
                <a:ea typeface="Noto Serif JP Regular" pitchFamily="34" charset="-122"/>
                <a:cs typeface="Noto Serif JP Regular" pitchFamily="34" charset="-120"/>
              </a:rPr>
              <a:t>25</a:t>
            </a:r>
            <a:r>
              <a:rPr lang="en-US" sz="2000" b="0" i="0" kern="0" spc="180">
                <a:solidFill>
                  <a:srgbClr val="02022E"/>
                </a:solidFill>
                <a:latin typeface="Noto Serif JP Regular" pitchFamily="34" charset="0"/>
                <a:ea typeface="Noto Serif JP Regular" pitchFamily="34" charset="-122"/>
                <a:cs typeface="Noto Serif JP Regular" pitchFamily="34" charset="-120"/>
              </a:rPr>
              <a:t>(火)</a:t>
            </a:r>
            <a:endParaRPr lang="en-US" sz="2000">
              <a:solidFill>
                <a:srgbClr val="02022E"/>
              </a:solidFill>
            </a:endParaRPr>
          </a:p>
        </p:txBody>
      </p:sp>
      <p:sp>
        <p:nvSpPr>
          <p:cNvPr id="13" name="Object46">
            <a:extLst>
              <a:ext uri="{FF2B5EF4-FFF2-40B4-BE49-F238E27FC236}">
                <a16:creationId xmlns:a16="http://schemas.microsoft.com/office/drawing/2014/main" id="{3E0CC5B8-52EF-4672-16CF-CFA62C708C27}"/>
              </a:ext>
            </a:extLst>
          </p:cNvPr>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14" name="Object47">
            <a:extLst>
              <a:ext uri="{FF2B5EF4-FFF2-40B4-BE49-F238E27FC236}">
                <a16:creationId xmlns:a16="http://schemas.microsoft.com/office/drawing/2014/main" id="{11BCE7B5-35A1-5FAD-356E-A43C1F7661D6}"/>
              </a:ext>
            </a:extLst>
          </p:cNvPr>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a:solidFill>
                  <a:srgbClr val="02022E"/>
                </a:solidFill>
                <a:latin typeface="Noto Serif JP Regular" pitchFamily="34" charset="0"/>
                <a:ea typeface="Noto Serif JP Regular" pitchFamily="34" charset="-122"/>
                <a:cs typeface="Noto Serif JP Regular" pitchFamily="34" charset="-120"/>
              </a:rPr>
              <a:t>終了</a:t>
            </a:r>
            <a:endParaRPr lang="en-US" sz="2000">
              <a:solidFill>
                <a:srgbClr val="02022E"/>
              </a:solidFill>
            </a:endParaRPr>
          </a:p>
        </p:txBody>
      </p:sp>
      <p:sp>
        <p:nvSpPr>
          <p:cNvPr id="15" name="Object48">
            <a:extLst>
              <a:ext uri="{FF2B5EF4-FFF2-40B4-BE49-F238E27FC236}">
                <a16:creationId xmlns:a16="http://schemas.microsoft.com/office/drawing/2014/main" id="{8DD795D4-41A4-09DA-5E3C-15AE849DA403}"/>
              </a:ext>
            </a:extLst>
          </p:cNvPr>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2023.07.</a:t>
            </a:r>
            <a:r>
              <a:rPr lang="en-US" sz="2000" kern="0" spc="180">
                <a:solidFill>
                  <a:srgbClr val="02022E"/>
                </a:solidFill>
                <a:latin typeface="Noto Serif JP Regular" pitchFamily="34" charset="0"/>
                <a:ea typeface="Noto Serif JP Regular" pitchFamily="34" charset="-122"/>
                <a:cs typeface="Noto Serif JP Regular" pitchFamily="34" charset="-120"/>
              </a:rPr>
              <a:t>27</a:t>
            </a:r>
            <a:r>
              <a:rPr lang="en-US" sz="2000" b="0" i="0" kern="0" spc="180">
                <a:solidFill>
                  <a:srgbClr val="02022E"/>
                </a:solidFill>
                <a:latin typeface="Noto Serif JP Regular" pitchFamily="34" charset="0"/>
                <a:ea typeface="Noto Serif JP Regular" pitchFamily="34" charset="-122"/>
                <a:cs typeface="Noto Serif JP Regular" pitchFamily="34" charset="-120"/>
              </a:rPr>
              <a:t>(木)</a:t>
            </a:r>
            <a:endParaRPr lang="en-US" sz="2000">
              <a:solidFill>
                <a:srgbClr val="02022E"/>
              </a:solidFill>
            </a:endParaRPr>
          </a:p>
        </p:txBody>
      </p:sp>
      <p:sp>
        <p:nvSpPr>
          <p:cNvPr id="16" name="Object49">
            <a:extLst>
              <a:ext uri="{FF2B5EF4-FFF2-40B4-BE49-F238E27FC236}">
                <a16:creationId xmlns:a16="http://schemas.microsoft.com/office/drawing/2014/main" id="{2DC79725-52D8-E7B7-2CF5-EB51D92476B6}"/>
              </a:ext>
            </a:extLst>
          </p:cNvPr>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13:00以降</a:t>
            </a:r>
            <a:endParaRPr lang="en-US" sz="2000">
              <a:solidFill>
                <a:srgbClr val="02022E"/>
              </a:solidFill>
            </a:endParaRPr>
          </a:p>
        </p:txBody>
      </p:sp>
      <p:sp>
        <p:nvSpPr>
          <p:cNvPr id="18" name="Object50">
            <a:extLst>
              <a:ext uri="{FF2B5EF4-FFF2-40B4-BE49-F238E27FC236}">
                <a16:creationId xmlns:a16="http://schemas.microsoft.com/office/drawing/2014/main" id="{B0CA608F-2697-CF33-CE5B-D81D0C136A2F}"/>
              </a:ext>
            </a:extLst>
          </p:cNvPr>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a:solidFill>
                  <a:srgbClr val="02022E"/>
                </a:solidFill>
                <a:latin typeface="Noto Serif JP Regular" pitchFamily="34" charset="0"/>
                <a:ea typeface="Noto Serif JP Regular" pitchFamily="34" charset="-122"/>
              </a:rPr>
              <a:t>ご成約可否連絡</a:t>
            </a:r>
            <a:endParaRPr lang="en-US" sz="2000">
              <a:solidFill>
                <a:srgbClr val="02022E"/>
              </a:solidFill>
            </a:endParaRPr>
          </a:p>
        </p:txBody>
      </p:sp>
      <p:sp>
        <p:nvSpPr>
          <p:cNvPr id="19" name="Object51">
            <a:extLst>
              <a:ext uri="{FF2B5EF4-FFF2-40B4-BE49-F238E27FC236}">
                <a16:creationId xmlns:a16="http://schemas.microsoft.com/office/drawing/2014/main" id="{7181EFEE-9BC6-EE6A-DFB0-2CFBC0559EF0}"/>
              </a:ext>
            </a:extLst>
          </p:cNvPr>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a:solidFill>
                <a:srgbClr val="02022E"/>
              </a:solidFill>
            </a:endParaRPr>
          </a:p>
        </p:txBody>
      </p:sp>
      <p:pic>
        <p:nvPicPr>
          <p:cNvPr id="20" name="Object 14" descr="preencoded.png">
            <a:extLst>
              <a:ext uri="{FF2B5EF4-FFF2-40B4-BE49-F238E27FC236}">
                <a16:creationId xmlns:a16="http://schemas.microsoft.com/office/drawing/2014/main" id="{632FEE34-F4DD-05B7-3E04-BF6FA5F68A28}"/>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2163425" y="7038975"/>
            <a:ext cx="3409950" cy="6477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82500" y="8008853"/>
            <a:ext cx="2952750" cy="1712997"/>
          </a:xfrm>
          <a:prstGeom prst="rect">
            <a:avLst/>
          </a:prstGeom>
        </p:spPr>
      </p:pic>
      <p:sp>
        <p:nvSpPr>
          <p:cNvPr id="22" name="Object21"/>
          <p:cNvSpPr/>
          <p:nvPr/>
        </p:nvSpPr>
        <p:spPr>
          <a:xfrm>
            <a:off x="590549" y="6828875"/>
            <a:ext cx="9107378" cy="3042500"/>
          </a:xfrm>
          <a:prstGeom prst="rect">
            <a:avLst/>
          </a:prstGeom>
          <a:noFill/>
          <a:ln/>
        </p:spPr>
        <p:txBody>
          <a:bodyPr wrap="square" lIns="0" tIns="0" rIns="0" bIns="0" rtlCol="0" anchor="ctr" anchorCtr="0">
            <a:spAutoFit/>
          </a:bodyPr>
          <a:lstStyle/>
          <a:p>
            <a:pPr marL="285750" indent="-285750" algn="l">
              <a:lnSpc>
                <a:spcPts val="3000"/>
              </a:lnSpc>
              <a:buFont typeface="システムフォント（レギュラー）"/>
              <a:buChar char="※"/>
            </a:pPr>
            <a:r>
              <a:rPr lang="en-US" b="0" i="0" kern="0" spc="150">
                <a:solidFill>
                  <a:schemeClr val="bg1"/>
                </a:solidFill>
                <a:latin typeface="Noto Serif JP Regular" pitchFamily="34" charset="0"/>
                <a:ea typeface="Noto Serif JP Regular" pitchFamily="34" charset="-122"/>
                <a:cs typeface="Noto Serif JP Regular" pitchFamily="34" charset="-120"/>
              </a:rPr>
              <a:t>エントリーは</a:t>
            </a:r>
            <a:r>
              <a:rPr lang="en-US" altLang="ja-JP" b="0" i="0" kern="0" spc="150">
                <a:solidFill>
                  <a:schemeClr val="bg1"/>
                </a:solidFill>
                <a:latin typeface="Noto Serif JP Regular" pitchFamily="34" charset="0"/>
                <a:ea typeface="Noto Serif JP Regular" pitchFamily="34" charset="-122"/>
                <a:cs typeface="Noto Serif JP Regular" pitchFamily="34" charset="-120"/>
              </a:rPr>
              <a:t>1</a:t>
            </a:r>
            <a:r>
              <a:rPr lang="en-US" b="0" i="0" kern="0" spc="150">
                <a:solidFill>
                  <a:schemeClr val="bg1"/>
                </a:solidFill>
                <a:latin typeface="Noto Serif JP Regular" pitchFamily="34" charset="0"/>
                <a:ea typeface="Noto Serif JP Regular" pitchFamily="34" charset="-122"/>
                <a:cs typeface="Noto Serif JP Regular" pitchFamily="34" charset="-120"/>
              </a:rPr>
              <a:t>回のみ行います。</a:t>
            </a:r>
          </a:p>
          <a:p>
            <a:pPr marL="285750" indent="-285750" algn="l">
              <a:lnSpc>
                <a:spcPts val="3000"/>
              </a:lnSpc>
              <a:buFont typeface="システムフォント（レギュラー）"/>
              <a:buChar char="※"/>
            </a:pPr>
            <a:r>
              <a:rPr lang="en-US" kern="0" spc="150">
                <a:solidFill>
                  <a:schemeClr val="bg1"/>
                </a:solidFill>
                <a:latin typeface="Noto Serif JP Regular" pitchFamily="34" charset="0"/>
                <a:ea typeface="Noto Serif JP Regular" pitchFamily="34" charset="-122"/>
                <a:cs typeface="Noto Serif JP Regular" pitchFamily="34" charset="-120"/>
              </a:rPr>
              <a:t>第1希望のみの受付となります。</a:t>
            </a:r>
            <a:endParaRPr lang="en-US" b="0" i="0" kern="0" spc="150">
              <a:solidFill>
                <a:schemeClr val="bg1"/>
              </a:solidFill>
              <a:latin typeface="Noto Serif JP Regular" pitchFamily="34" charset="0"/>
              <a:ea typeface="Noto Serif JP Regular" pitchFamily="34" charset="-122"/>
              <a:cs typeface="Noto Serif JP Regular" pitchFamily="34" charset="-120"/>
            </a:endParaRPr>
          </a:p>
          <a:p>
            <a:pPr marL="285750" indent="-285750" algn="l">
              <a:lnSpc>
                <a:spcPts val="3000"/>
              </a:lnSpc>
              <a:buFont typeface="システムフォント（レギュラー）"/>
              <a:buChar char="※"/>
            </a:pPr>
            <a:r>
              <a:rPr lang="en-US" b="0" i="0" kern="0" spc="15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p>
          <a:p>
            <a:pPr marL="285750" indent="-285750">
              <a:lnSpc>
                <a:spcPts val="3000"/>
              </a:lnSpc>
              <a:buFont typeface="システムフォント（レギュラー）"/>
              <a:buChar char="※"/>
            </a:pPr>
            <a:r>
              <a:rPr lang="en-US" altLang="ja-JP" sz="1800" b="0" i="0" kern="0" spc="15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altLang="ja-JP" sz="1800">
              <a:solidFill>
                <a:schemeClr val="bg1"/>
              </a:solidFill>
            </a:endParaRPr>
          </a:p>
          <a:p>
            <a:pPr marL="285750" indent="-285750">
              <a:lnSpc>
                <a:spcPts val="3000"/>
              </a:lnSpc>
              <a:buFont typeface="システムフォント（レギュラー）"/>
              <a:buChar char="※"/>
            </a:pPr>
            <a:r>
              <a:rPr lang="en-US" altLang="ja-JP" b="0" i="0" kern="0" spc="15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ltLang="ja-JP">
              <a:solidFill>
                <a:schemeClr val="bg1"/>
              </a:solidFill>
            </a:endParaRPr>
          </a:p>
          <a:p>
            <a:pPr marL="285750" indent="-285750">
              <a:lnSpc>
                <a:spcPts val="3000"/>
              </a:lnSpc>
              <a:buFont typeface="システムフォント（レギュラー）"/>
              <a:buChar char="※"/>
            </a:pPr>
            <a:r>
              <a:rPr lang="en-US" altLang="ja-JP" b="0" i="0" kern="0" spc="15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別途お申し込みを頂戴いたしますが、成約可否連絡をもって契約の成立とし、以降のキャンセルは規定に則ったキャンセル料を頂戴いたします(P.44参照)。</a:t>
            </a:r>
            <a:endParaRPr lang="en-US" altLang="ja-JP">
              <a:solidFill>
                <a:schemeClr val="bg1"/>
              </a:solidFill>
            </a:endParaRPr>
          </a:p>
          <a:p>
            <a:pPr marL="285750" indent="-285750" algn="l">
              <a:lnSpc>
                <a:spcPts val="3000"/>
              </a:lnSpc>
              <a:buFont typeface="システムフォント（レギュラー）"/>
              <a:buChar char="※"/>
            </a:pPr>
            <a:endParaRPr lang="en-US">
              <a:solidFill>
                <a:schemeClr val="bg1"/>
              </a:solidFill>
            </a:endParaRPr>
          </a:p>
        </p:txBody>
      </p:sp>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335250" y="2222500"/>
            <a:ext cx="2952750" cy="1685133"/>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3907633"/>
            <a:ext cx="2952750" cy="2043832"/>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54300" y="5954571"/>
            <a:ext cx="2952750" cy="2054282"/>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335250" y="7996153"/>
            <a:ext cx="2952750" cy="1712997"/>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876300"/>
            <a:ext cx="5905500" cy="1333500"/>
          </a:xfrm>
          <a:prstGeom prst="rect">
            <a:avLst/>
          </a:prstGeom>
        </p:spPr>
      </p:pic>
      <p:pic>
        <p:nvPicPr>
          <p:cNvPr id="11" name="Object 10" descr="preencoded.png"/>
          <p:cNvPicPr>
            <a:picLocks/>
          </p:cNvPicPr>
          <p:nvPr/>
        </p:nvPicPr>
        <p:blipFill>
          <a:blip r:embed="rId15">
            <a:extLst>
              <a:ext uri="{96DAC541-7B7A-43D3-8B79-37D633B846F1}">
                <asvg:svgBlip xmlns:asvg="http://schemas.microsoft.com/office/drawing/2016/SVG/main" r:embed="rId16"/>
              </a:ext>
            </a:extLst>
          </a:blip>
          <a:srcRect/>
          <a:stretch/>
        </p:blipFill>
        <p:spPr>
          <a:xfrm>
            <a:off x="12144325" y="5766046"/>
            <a:ext cx="3456000" cy="2863639"/>
          </a:xfrm>
          <a:prstGeom prst="rect">
            <a:avLst/>
          </a:prstGeom>
        </p:spPr>
      </p:pic>
      <p:pic>
        <p:nvPicPr>
          <p:cNvPr id="12" name="Object 11" descr="preencoded.png"/>
          <p:cNvPicPr>
            <a:picLocks/>
          </p:cNvPicPr>
          <p:nvPr/>
        </p:nvPicPr>
        <p:blipFill>
          <a:blip r:embed="rId17">
            <a:extLst>
              <a:ext uri="{96DAC541-7B7A-43D3-8B79-37D633B846F1}">
                <asvg:svgBlip xmlns:asvg="http://schemas.microsoft.com/office/drawing/2016/SVG/main" r:embed="rId18"/>
              </a:ext>
            </a:extLst>
          </a:blip>
          <a:srcRect/>
          <a:stretch/>
        </p:blipFill>
        <p:spPr>
          <a:xfrm>
            <a:off x="12144325" y="3821179"/>
            <a:ext cx="3442550" cy="2661041"/>
          </a:xfrm>
          <a:prstGeom prst="rect">
            <a:avLst/>
          </a:prstGeom>
        </p:spPr>
      </p:pic>
      <p:pic>
        <p:nvPicPr>
          <p:cNvPr id="13" name="Object 12" descr="preencoded.png"/>
          <p:cNvPicPr>
            <a:picLocks/>
          </p:cNvPicPr>
          <p:nvPr/>
        </p:nvPicPr>
        <p:blipFill>
          <a:blip r:embed="rId19">
            <a:extLst>
              <a:ext uri="{96DAC541-7B7A-43D3-8B79-37D633B846F1}">
                <asvg:svgBlip xmlns:asvg="http://schemas.microsoft.com/office/drawing/2016/SVG/main" r:embed="rId20"/>
              </a:ext>
            </a:extLst>
          </a:blip>
          <a:srcRect/>
          <a:stretch/>
        </p:blipFill>
        <p:spPr>
          <a:xfrm>
            <a:off x="12144325" y="2222500"/>
            <a:ext cx="3456000" cy="2076130"/>
          </a:xfrm>
          <a:prstGeom prst="rect">
            <a:avLst/>
          </a:prstGeom>
        </p:spPr>
      </p:pic>
      <p:sp>
        <p:nvSpPr>
          <p:cNvPr id="31" name="Object30"/>
          <p:cNvSpPr/>
          <p:nvPr/>
        </p:nvSpPr>
        <p:spPr>
          <a:xfrm>
            <a:off x="15845593" y="2587444"/>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a:solidFill>
                  <a:srgbClr val="02022E"/>
                </a:solidFill>
                <a:latin typeface="Noto Serif JP Regular" pitchFamily="34" charset="0"/>
                <a:ea typeface="Noto Serif JP Regular" pitchFamily="34" charset="-122"/>
                <a:cs typeface="Noto Serif JP Regular" pitchFamily="34" charset="-120"/>
              </a:rPr>
              <a:t>2023.</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07</a:t>
            </a:r>
            <a:r>
              <a:rPr lang="en-US" sz="1600" b="0" i="0" kern="0" spc="158">
                <a:solidFill>
                  <a:srgbClr val="02022E"/>
                </a:solidFill>
                <a:latin typeface="Noto Serif JP Regular" pitchFamily="34" charset="0"/>
                <a:ea typeface="Noto Serif JP Regular" pitchFamily="34" charset="-122"/>
                <a:cs typeface="Noto Serif JP Regular" pitchFamily="34" charset="-120"/>
              </a:rPr>
              <a:t>.</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31</a:t>
            </a:r>
            <a:r>
              <a:rPr lang="en-US" sz="1600" b="0" i="0" kern="0" spc="158">
                <a:solidFill>
                  <a:srgbClr val="02022E"/>
                </a:solidFill>
                <a:latin typeface="Noto Serif JP Regular" pitchFamily="34" charset="0"/>
                <a:ea typeface="Noto Serif JP Regular" pitchFamily="34" charset="-122"/>
                <a:cs typeface="Noto Serif JP Regular" pitchFamily="34" charset="-120"/>
              </a:rPr>
              <a:t>(月)</a:t>
            </a:r>
          </a:p>
          <a:p>
            <a:pPr algn="ctr">
              <a:lnSpc>
                <a:spcPts val="3150"/>
              </a:lnSpc>
            </a:pP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10:00</a:t>
            </a:r>
            <a:endParaRPr lang="en-US" altLang="ja-JP" sz="1600">
              <a:solidFill>
                <a:srgbClr val="02022E"/>
              </a:solidFill>
            </a:endParaRPr>
          </a:p>
        </p:txBody>
      </p:sp>
      <p:sp>
        <p:nvSpPr>
          <p:cNvPr id="33" name="Object32"/>
          <p:cNvSpPr/>
          <p:nvPr/>
        </p:nvSpPr>
        <p:spPr>
          <a:xfrm>
            <a:off x="15838216" y="448067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a:solidFill>
                  <a:srgbClr val="02022E"/>
                </a:solidFill>
                <a:latin typeface="Noto Serif JP Regular" pitchFamily="34" charset="0"/>
                <a:ea typeface="Noto Serif JP Regular" pitchFamily="34" charset="-122"/>
                <a:cs typeface="Noto Serif JP Regular" pitchFamily="34" charset="-120"/>
              </a:rPr>
              <a:t>2023.</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08</a:t>
            </a:r>
            <a:r>
              <a:rPr lang="en-US" sz="1600" b="0" i="0" kern="0" spc="158">
                <a:solidFill>
                  <a:srgbClr val="02022E"/>
                </a:solidFill>
                <a:latin typeface="Noto Serif JP Regular" pitchFamily="34" charset="0"/>
                <a:ea typeface="Noto Serif JP Regular" pitchFamily="34" charset="-122"/>
                <a:cs typeface="Noto Serif JP Regular" pitchFamily="34" charset="-120"/>
              </a:rPr>
              <a:t>.</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01</a:t>
            </a:r>
            <a:r>
              <a:rPr lang="en-US" sz="1600" b="0" i="0" kern="0" spc="158">
                <a:solidFill>
                  <a:srgbClr val="02022E"/>
                </a:solidFill>
                <a:latin typeface="Noto Serif JP Regular" pitchFamily="34" charset="0"/>
                <a:ea typeface="Noto Serif JP Regular" pitchFamily="34" charset="-122"/>
                <a:cs typeface="Noto Serif JP Regular" pitchFamily="34" charset="-120"/>
              </a:rPr>
              <a:t>(火)</a:t>
            </a:r>
          </a:p>
          <a:p>
            <a:pPr algn="ctr">
              <a:lnSpc>
                <a:spcPts val="3150"/>
              </a:lnSpc>
            </a:pP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17:00</a:t>
            </a:r>
            <a:endParaRPr lang="en-US" altLang="ja-JP" sz="1600">
              <a:solidFill>
                <a:srgbClr val="02022E"/>
              </a:solidFill>
            </a:endParaRPr>
          </a:p>
        </p:txBody>
      </p:sp>
      <p:sp>
        <p:nvSpPr>
          <p:cNvPr id="35" name="Object34"/>
          <p:cNvSpPr/>
          <p:nvPr/>
        </p:nvSpPr>
        <p:spPr>
          <a:xfrm>
            <a:off x="15881553" y="6507373"/>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a:solidFill>
                  <a:srgbClr val="02022E"/>
                </a:solidFill>
                <a:latin typeface="Noto Serif JP Regular" pitchFamily="34" charset="0"/>
                <a:ea typeface="Noto Serif JP Regular" pitchFamily="34" charset="-122"/>
                <a:cs typeface="Noto Serif JP Regular" pitchFamily="34" charset="-120"/>
              </a:rPr>
              <a:t>2023.</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08</a:t>
            </a:r>
            <a:r>
              <a:rPr lang="en-US" sz="1600" b="0" i="0" kern="0" spc="158">
                <a:solidFill>
                  <a:srgbClr val="02022E"/>
                </a:solidFill>
                <a:latin typeface="Noto Serif JP Regular" pitchFamily="34" charset="0"/>
                <a:ea typeface="Noto Serif JP Regular" pitchFamily="34" charset="-122"/>
                <a:cs typeface="Noto Serif JP Regular" pitchFamily="34" charset="-120"/>
              </a:rPr>
              <a:t>.</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04</a:t>
            </a:r>
            <a:r>
              <a:rPr lang="en-US" sz="1600" b="0" i="0" kern="0" spc="158">
                <a:solidFill>
                  <a:srgbClr val="02022E"/>
                </a:solidFill>
                <a:latin typeface="Noto Serif JP Regular" pitchFamily="34" charset="0"/>
                <a:ea typeface="Noto Serif JP Regular" pitchFamily="34" charset="-122"/>
                <a:cs typeface="Noto Serif JP Regular" pitchFamily="34" charset="-120"/>
              </a:rPr>
              <a:t>(金)</a:t>
            </a:r>
          </a:p>
          <a:p>
            <a:pPr algn="ctr">
              <a:lnSpc>
                <a:spcPts val="3150"/>
              </a:lnSpc>
            </a:pP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62846" y="8433547"/>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a:solidFill>
                  <a:srgbClr val="02022E"/>
                </a:solidFill>
                <a:latin typeface="Noto Serif JP Regular" pitchFamily="34" charset="0"/>
                <a:ea typeface="Noto Serif JP Regular" pitchFamily="34" charset="-122"/>
                <a:cs typeface="Noto Serif JP Regular" pitchFamily="34" charset="-120"/>
              </a:rPr>
              <a:t>2023.</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08</a:t>
            </a:r>
            <a:r>
              <a:rPr lang="en-US" sz="1600" b="0" i="0" kern="0" spc="158">
                <a:solidFill>
                  <a:srgbClr val="02022E"/>
                </a:solidFill>
                <a:latin typeface="Noto Serif JP Regular" pitchFamily="34" charset="0"/>
                <a:ea typeface="Noto Serif JP Regular" pitchFamily="34" charset="-122"/>
                <a:cs typeface="Noto Serif JP Regular" pitchFamily="34" charset="-120"/>
              </a:rPr>
              <a:t>.</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31</a:t>
            </a:r>
            <a:r>
              <a:rPr lang="en-US" sz="1600" b="0" i="0" kern="0" spc="158">
                <a:solidFill>
                  <a:srgbClr val="02022E"/>
                </a:solidFill>
                <a:latin typeface="Noto Serif JP Regular" pitchFamily="34" charset="0"/>
                <a:ea typeface="Noto Serif JP Regular" pitchFamily="34" charset="-122"/>
                <a:cs typeface="Noto Serif JP Regular" pitchFamily="34" charset="-120"/>
              </a:rPr>
              <a:t>(木)</a:t>
            </a:r>
          </a:p>
          <a:p>
            <a:pPr algn="ctr">
              <a:lnSpc>
                <a:spcPts val="3150"/>
              </a:lnSpc>
            </a:pP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17:00</a:t>
            </a:r>
            <a:endParaRPr lang="en-US" altLang="ja-JP" sz="160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a:solidFill>
                <a:srgbClr val="02022E"/>
              </a:solidFill>
            </a:endParaRPr>
          </a:p>
        </p:txBody>
      </p:sp>
      <p:sp>
        <p:nvSpPr>
          <p:cNvPr id="40" name="Object39"/>
          <p:cNvSpPr/>
          <p:nvPr/>
        </p:nvSpPr>
        <p:spPr>
          <a:xfrm>
            <a:off x="12423878" y="7040818"/>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連絡</a:t>
            </a:r>
            <a:endParaRPr lang="en-US" sz="1600">
              <a:solidFill>
                <a:srgbClr val="02022E"/>
              </a:solidFill>
            </a:endParaRPr>
          </a:p>
        </p:txBody>
      </p:sp>
      <p:sp>
        <p:nvSpPr>
          <p:cNvPr id="41" name="Object40"/>
          <p:cNvSpPr/>
          <p:nvPr/>
        </p:nvSpPr>
        <p:spPr>
          <a:xfrm>
            <a:off x="12464550" y="4868166"/>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終了</a:t>
            </a:r>
            <a:endParaRPr lang="en-US" sz="1600">
              <a:solidFill>
                <a:srgbClr val="02022E"/>
              </a:solidFill>
            </a:endParaRPr>
          </a:p>
        </p:txBody>
      </p:sp>
      <p:sp>
        <p:nvSpPr>
          <p:cNvPr id="42" name="Object41"/>
          <p:cNvSpPr/>
          <p:nvPr/>
        </p:nvSpPr>
        <p:spPr>
          <a:xfrm>
            <a:off x="12443938" y="2807988"/>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1600">
              <a:solidFill>
                <a:srgbClr val="02022E"/>
              </a:solidFill>
            </a:endParaRPr>
          </a:p>
        </p:txBody>
      </p:sp>
      <p:sp>
        <p:nvSpPr>
          <p:cNvPr id="45" name="Object44"/>
          <p:cNvSpPr/>
          <p:nvPr/>
        </p:nvSpPr>
        <p:spPr>
          <a:xfrm>
            <a:off x="12627768" y="8750457"/>
            <a:ext cx="2626315" cy="739561"/>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申込期日</a:t>
            </a:r>
            <a:endParaRPr lang="en-US" sz="160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a:t>2023</a:t>
            </a:r>
            <a:r>
              <a:rPr lang="ja-JP" altLang="en-US"/>
              <a:t>年</a:t>
            </a:r>
            <a:r>
              <a:rPr lang="en-US" altLang="ja-JP"/>
              <a:t>10</a:t>
            </a:r>
            <a:r>
              <a:rPr lang="ja-JP" altLang="en-US"/>
              <a:t>月から</a:t>
            </a:r>
            <a:r>
              <a:rPr lang="en-US" altLang="ja-JP"/>
              <a:t>12</a:t>
            </a:r>
            <a:r>
              <a:rPr lang="ja-JP" altLang="en-US"/>
              <a:t>月の広告枠に関して“買い切りエントリー”の対象ではない広告枠や、</a:t>
            </a:r>
            <a:r>
              <a:rPr lang="en-US" altLang="ja-JP"/>
              <a:t>”</a:t>
            </a:r>
            <a:r>
              <a:rPr lang="ja-JP" altLang="en-US"/>
              <a:t>買い切りエントリー”で残った広告枠に対して通常販売前にエントリーを受け付けます</a:t>
            </a:r>
            <a:r>
              <a:rPr lang="en-US" altLang="ja-JP" sz="1050"/>
              <a:t>※</a:t>
            </a:r>
            <a:r>
              <a:rPr lang="ja-JP" altLang="en-US" sz="1050"/>
              <a:t>買い切りエントリーの対象広告枠に関しても通常エントリー用に一定数確保しております</a:t>
            </a:r>
          </a:p>
        </p:txBody>
      </p:sp>
      <p:sp>
        <p:nvSpPr>
          <p:cNvPr id="15" name="Object18">
            <a:extLst>
              <a:ext uri="{FF2B5EF4-FFF2-40B4-BE49-F238E27FC236}">
                <a16:creationId xmlns:a16="http://schemas.microsoft.com/office/drawing/2014/main" id="{4BD81522-8BED-8319-B2C4-12C47C0C83A4}"/>
              </a:ext>
            </a:extLst>
          </p:cNvPr>
          <p:cNvSpPr/>
          <p:nvPr/>
        </p:nvSpPr>
        <p:spPr>
          <a:xfrm>
            <a:off x="590549" y="1731190"/>
            <a:ext cx="11363325" cy="1667059"/>
          </a:xfrm>
          <a:prstGeom prst="rect">
            <a:avLst/>
          </a:prstGeom>
          <a:noFill/>
          <a:ln/>
        </p:spPr>
        <p:txBody>
          <a:bodyPr wrap="square" lIns="0" tIns="0" rIns="0" bIns="0" rtlCol="0" anchor="ctr" anchorCtr="0">
            <a:spAutoFit/>
          </a:bodyPr>
          <a:lstStyle/>
          <a:p>
            <a:pPr>
              <a:lnSpc>
                <a:spcPts val="3000"/>
              </a:lnSpc>
            </a:pPr>
            <a:r>
              <a:rPr lang="en-US" altLang="ja-JP" sz="2800" b="0" i="0" kern="0" spc="240">
                <a:solidFill>
                  <a:srgbClr val="FFFFFF"/>
                </a:solidFill>
                <a:latin typeface="Noto Serif JP Regular" pitchFamily="34" charset="0"/>
                <a:ea typeface="Noto Serif JP Regular" pitchFamily="34" charset="-122"/>
                <a:cs typeface="Noto Serif JP Regular" pitchFamily="34" charset="-120"/>
              </a:rPr>
              <a:t>エントリー方法</a:t>
            </a:r>
            <a:endParaRPr lang="en-US" altLang="ja-JP" sz="2800"/>
          </a:p>
          <a:p>
            <a:pPr algn="l">
              <a:lnSpc>
                <a:spcPct val="200000"/>
              </a:lnSpc>
            </a:pPr>
            <a:r>
              <a:rPr lang="en-US" b="0" i="0" kern="0" spc="150">
                <a:solidFill>
                  <a:srgbClr val="FFFFFF"/>
                </a:solidFill>
                <a:latin typeface="Noto Serif JP Regular" pitchFamily="34" charset="0"/>
                <a:ea typeface="Noto Serif JP Regular" pitchFamily="34" charset="-122"/>
                <a:cs typeface="Noto Serif JP Regular" pitchFamily="34" charset="-120"/>
              </a:rPr>
              <a:t>以下URLより必要事項をご入力の上、お申し込みください。</a:t>
            </a:r>
          </a:p>
          <a:p>
            <a:pPr algn="l">
              <a:lnSpc>
                <a:spcPts val="3000"/>
              </a:lnSpc>
            </a:pPr>
            <a:endParaRPr lang="en-US" kern="0" spc="150">
              <a:solidFill>
                <a:srgbClr val="FFFFFF"/>
              </a:solidFill>
              <a:latin typeface="Noto Serif JP Regular" pitchFamily="34" charset="0"/>
              <a:ea typeface="Noto Serif JP Regular" pitchFamily="34" charset="-122"/>
            </a:endParaRPr>
          </a:p>
          <a:p>
            <a:pPr>
              <a:lnSpc>
                <a:spcPts val="3000"/>
              </a:lnSpc>
            </a:pPr>
            <a:r>
              <a:rPr lang="en-US" altLang="ja-JP" sz="1800" kern="0" spc="150">
                <a:solidFill>
                  <a:schemeClr val="bg1"/>
                </a:solidFill>
                <a:highlight>
                  <a:srgbClr val="2F3B6C"/>
                </a:highlight>
                <a:latin typeface="Noto Serif JP Regular" pitchFamily="34" charset="0"/>
                <a:ea typeface="Noto Serif JP Regular" pitchFamily="34" charset="-122"/>
                <a:cs typeface="Noto Serif JP Regular" pitchFamily="34" charset="-120"/>
                <a:hlinkClick r:id="rId21">
                  <a:extLst>
                    <a:ext uri="{A12FA001-AC4F-418D-AE19-62706E023703}">
                      <ahyp:hlinkClr xmlns:ahyp="http://schemas.microsoft.com/office/drawing/2018/hyperlinkcolor" val="tx"/>
                    </a:ext>
                  </a:extLst>
                </a:hlinkClick>
              </a:rPr>
              <a:t>https://order.tokyo-prime.jp/normal</a:t>
            </a:r>
            <a:endParaRPr lang="en-US" altLang="ja-JP" sz="1800" kern="0" spc="150">
              <a:solidFill>
                <a:schemeClr val="bg1"/>
              </a:solidFill>
              <a:highlight>
                <a:srgbClr val="2F3B6C"/>
              </a:highlight>
              <a:latin typeface="Noto Serif JP Regular" pitchFamily="34" charset="0"/>
              <a:ea typeface="Noto Serif JP Regular" pitchFamily="34" charset="-122"/>
              <a:cs typeface="Noto Serif JP Regular" pitchFamily="34" charset="-120"/>
            </a:endParaRPr>
          </a:p>
        </p:txBody>
      </p:sp>
      <p:sp>
        <p:nvSpPr>
          <p:cNvPr id="16" name="Object29">
            <a:extLst>
              <a:ext uri="{FF2B5EF4-FFF2-40B4-BE49-F238E27FC236}">
                <a16:creationId xmlns:a16="http://schemas.microsoft.com/office/drawing/2014/main" id="{1A00D1CC-859C-9BFB-5308-8FAB552E5C08}"/>
              </a:ext>
            </a:extLst>
          </p:cNvPr>
          <p:cNvSpPr/>
          <p:nvPr/>
        </p:nvSpPr>
        <p:spPr>
          <a:xfrm>
            <a:off x="581025" y="4498986"/>
            <a:ext cx="9832174" cy="859851"/>
          </a:xfrm>
          <a:prstGeom prst="rect">
            <a:avLst/>
          </a:prstGeom>
          <a:noFill/>
          <a:ln/>
        </p:spPr>
        <p:txBody>
          <a:bodyPr wrap="square" lIns="0" tIns="0" rIns="0" bIns="0" rtlCol="0" anchor="ctr" anchorCtr="0">
            <a:spAutoFit/>
          </a:bodyPr>
          <a:lstStyle/>
          <a:p>
            <a:pPr>
              <a:lnSpc>
                <a:spcPts val="3000"/>
              </a:lnSpc>
            </a:pPr>
            <a:r>
              <a:rPr lang="en-US" altLang="ja-JP" sz="2800" b="0" i="0" kern="0" spc="24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altLang="ja-JP" sz="2800">
              <a:solidFill>
                <a:schemeClr val="bg1"/>
              </a:solidFill>
            </a:endParaRPr>
          </a:p>
          <a:p>
            <a:pPr algn="l">
              <a:lnSpc>
                <a:spcPct val="200000"/>
              </a:lnSpc>
            </a:pPr>
            <a:r>
              <a:rPr lang="en-US" kern="0" spc="150">
                <a:solidFill>
                  <a:schemeClr val="bg1"/>
                </a:solidFill>
                <a:latin typeface="Noto Serif JP Regular" pitchFamily="34" charset="0"/>
                <a:ea typeface="Noto Serif JP Regular" pitchFamily="34" charset="-122"/>
                <a:cs typeface="Noto Serif JP Regular" pitchFamily="34" charset="-120"/>
              </a:rPr>
              <a:t>8</a:t>
            </a:r>
            <a:r>
              <a:rPr lang="en-US" b="0" i="0" kern="0" spc="150">
                <a:solidFill>
                  <a:schemeClr val="bg1"/>
                </a:solidFill>
                <a:latin typeface="Noto Serif JP Regular" pitchFamily="34" charset="0"/>
                <a:ea typeface="Noto Serif JP Regular" pitchFamily="34" charset="-122"/>
                <a:cs typeface="Noto Serif JP Regular" pitchFamily="34" charset="-120"/>
              </a:rPr>
              <a:t>月9日(</a:t>
            </a:r>
            <a:r>
              <a:rPr lang="en-US" kern="0" spc="150">
                <a:solidFill>
                  <a:schemeClr val="bg1"/>
                </a:solidFill>
                <a:latin typeface="Noto Serif JP Regular" pitchFamily="34" charset="0"/>
                <a:ea typeface="Noto Serif JP Regular" pitchFamily="34" charset="-122"/>
                <a:cs typeface="Noto Serif JP Regular" pitchFamily="34" charset="-120"/>
              </a:rPr>
              <a:t>水)</a:t>
            </a:r>
            <a:r>
              <a:rPr lang="en-US" b="0" i="0" kern="0" spc="15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a:p>
        </p:txBody>
      </p:sp>
      <p:sp>
        <p:nvSpPr>
          <p:cNvPr id="23" name="Object17">
            <a:extLst>
              <a:ext uri="{FF2B5EF4-FFF2-40B4-BE49-F238E27FC236}">
                <a16:creationId xmlns:a16="http://schemas.microsoft.com/office/drawing/2014/main" id="{97E04439-124B-90B6-0541-8A9E3F9B2A96}"/>
              </a:ext>
            </a:extLst>
          </p:cNvPr>
          <p:cNvSpPr/>
          <p:nvPr/>
        </p:nvSpPr>
        <p:spPr>
          <a:xfrm>
            <a:off x="581025" y="6207673"/>
            <a:ext cx="1762125" cy="503802"/>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0"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メディア概要</a:t>
            </a:r>
            <a:endParaRPr lang="en-US" sz="540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2</a:t>
            </a:r>
            <a:endParaRPr 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81075" y="1619250"/>
            <a:ext cx="863798" cy="409958"/>
          </a:xfrm>
          <a:prstGeom prst="rect">
            <a:avLst/>
          </a:prstGeom>
        </p:spPr>
      </p:pic>
      <p:sp>
        <p:nvSpPr>
          <p:cNvPr id="15" name="Object14"/>
          <p:cNvSpPr/>
          <p:nvPr/>
        </p:nvSpPr>
        <p:spPr>
          <a:xfrm>
            <a:off x="1000126" y="4337773"/>
            <a:ext cx="677108" cy="359073"/>
          </a:xfrm>
          <a:prstGeom prst="rect">
            <a:avLst/>
          </a:prstGeom>
          <a:noFill/>
          <a:ln/>
        </p:spPr>
        <p:txBody>
          <a:bodyPr wrap="none" lIns="0" tIns="0" rIns="0" bIns="0" rtlCol="0" anchor="t">
            <a:spAutoFit/>
          </a:bodyPr>
          <a:lstStyle/>
          <a:p>
            <a:pPr algn="l">
              <a:lnSpc>
                <a:spcPts val="2775"/>
              </a:lnSpc>
            </a:pPr>
            <a:r>
              <a:rPr lang="en-US" sz="2400" kern="0" spc="240">
                <a:solidFill>
                  <a:schemeClr val="bg1"/>
                </a:solidFill>
                <a:latin typeface="Noto Serif JP" panose="02020400000000000000" pitchFamily="18" charset="-128"/>
                <a:ea typeface="Noto Serif JP" panose="02020400000000000000" pitchFamily="18" charset="-128"/>
                <a:cs typeface="Noto Serif JP Medium" pitchFamily="34" charset="-120"/>
              </a:rPr>
              <a:t>全国</a:t>
            </a:r>
            <a:endParaRPr lang="en-US" sz="240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252305" y="4309569"/>
            <a:ext cx="2369880" cy="359073"/>
          </a:xfrm>
          <a:prstGeom prst="rect">
            <a:avLst/>
          </a:prstGeom>
          <a:noFill/>
          <a:ln/>
        </p:spPr>
        <p:txBody>
          <a:bodyPr wrap="none" lIns="0" tIns="0" rIns="0" bIns="0" rtlCol="0" anchor="t">
            <a:spAutoFit/>
          </a:bodyPr>
          <a:lstStyle/>
          <a:p>
            <a:pPr algn="l">
              <a:lnSpc>
                <a:spcPts val="2775"/>
              </a:lnSpc>
            </a:pPr>
            <a:r>
              <a:rPr lang="en-US" sz="2400" kern="0" spc="240">
                <a:solidFill>
                  <a:schemeClr val="bg1"/>
                </a:solidFill>
                <a:latin typeface="Noto Serif JP" panose="02020400000000000000" pitchFamily="18" charset="-128"/>
                <a:ea typeface="Noto Serif JP" panose="02020400000000000000" pitchFamily="18" charset="-128"/>
                <a:cs typeface="Noto Serif JP Medium" pitchFamily="34" charset="-120"/>
              </a:rPr>
              <a:t>都道府県に展開</a:t>
            </a:r>
            <a:endParaRPr lang="en-US" sz="240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149450" y="3764516"/>
            <a:ext cx="907300" cy="1049390"/>
          </a:xfrm>
          <a:prstGeom prst="rect">
            <a:avLst/>
          </a:prstGeom>
          <a:noFill/>
          <a:ln/>
        </p:spPr>
        <p:txBody>
          <a:bodyPr wrap="none" lIns="0" tIns="0" rIns="0" bIns="0" rtlCol="0" anchor="t">
            <a:spAutoFit/>
          </a:bodyPr>
          <a:lstStyle/>
          <a:p>
            <a:pPr algn="l">
              <a:lnSpc>
                <a:spcPts val="9000"/>
              </a:lnSpc>
            </a:pPr>
            <a:r>
              <a:rPr lang="en-US" sz="6000" kern="0" spc="300">
                <a:solidFill>
                  <a:srgbClr val="A48C59"/>
                </a:solidFill>
                <a:latin typeface="Noto Serif JP" panose="02020400000000000000" pitchFamily="18" charset="-128"/>
                <a:ea typeface="Noto Serif JP" panose="02020400000000000000" pitchFamily="18" charset="-128"/>
              </a:rPr>
              <a:t>3</a:t>
            </a:r>
            <a:r>
              <a:rPr lang="en-US" altLang="ja-JP" sz="6000" kern="0" spc="300">
                <a:solidFill>
                  <a:srgbClr val="A48C59"/>
                </a:solidFill>
                <a:latin typeface="Noto Serif JP" panose="02020400000000000000" pitchFamily="18" charset="-128"/>
                <a:ea typeface="Noto Serif JP" panose="02020400000000000000" pitchFamily="18" charset="-128"/>
              </a:rPr>
              <a:t>2</a:t>
            </a:r>
            <a:endParaRPr lang="en-US" sz="600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4536383" cy="639762"/>
          </a:xfrm>
        </p:spPr>
        <p:txBody>
          <a:bodyPr/>
          <a:lstStyle/>
          <a:p>
            <a:r>
              <a:rPr lang="ja-JP" altLang="en-US"/>
              <a:t>全国</a:t>
            </a:r>
            <a:r>
              <a:rPr lang="en-US" altLang="ja-JP"/>
              <a:t>32</a:t>
            </a:r>
            <a:r>
              <a:rPr lang="ja-JP" altLang="en-US"/>
              <a:t>都道府県に展開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5276152" y="127194"/>
            <a:ext cx="9138348"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sp>
        <p:nvSpPr>
          <p:cNvPr id="24" name="テキスト ボックス 23">
            <a:extLst>
              <a:ext uri="{FF2B5EF4-FFF2-40B4-BE49-F238E27FC236}">
                <a16:creationId xmlns:a16="http://schemas.microsoft.com/office/drawing/2014/main" id="{2AF558FE-B215-154F-9875-F252F84CB537}"/>
              </a:ext>
            </a:extLst>
          </p:cNvPr>
          <p:cNvSpPr txBox="1"/>
          <p:nvPr/>
        </p:nvSpPr>
        <p:spPr>
          <a:xfrm>
            <a:off x="1313648" y="7980848"/>
            <a:ext cx="8531678" cy="1161023"/>
          </a:xfrm>
          <a:prstGeom prst="rect">
            <a:avLst/>
          </a:prstGeom>
          <a:noFill/>
        </p:spPr>
        <p:txBody>
          <a:bodyPr wrap="square">
            <a:spAutoFit/>
          </a:bodyPr>
          <a:lstStyle/>
          <a:p>
            <a:pPr>
              <a:lnSpc>
                <a:spcPct val="150000"/>
              </a:lnSpc>
            </a:pPr>
            <a:r>
              <a:rPr lang="ja-JP" altLang="en-US" sz="1600" kern="0" spc="150">
                <a:solidFill>
                  <a:schemeClr val="bg1"/>
                </a:solidFill>
                <a:latin typeface="Noto Serif JP Regular" pitchFamily="34" charset="0"/>
                <a:ea typeface="Noto Serif JP Regular" pitchFamily="34" charset="-122"/>
                <a:cs typeface="Noto Serif JP Regular" pitchFamily="34" charset="-120"/>
              </a:rPr>
              <a:t>北海道</a:t>
            </a:r>
            <a:r>
              <a:rPr lang="en-US" altLang="ja-JP" sz="1600" kern="0" spc="15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札幌を除く</a:t>
            </a:r>
            <a:r>
              <a:rPr lang="en-US" altLang="ja-JP" sz="1600" kern="0" spc="15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、岩手県、宮城県、秋田県、福島県、茨城県、栃木県、群馬県、新潟県、富山県、石川県、長野県、岐阜県、静岡県、愛知県</a:t>
            </a:r>
            <a:r>
              <a:rPr lang="en-US" altLang="ja-JP" sz="1600" kern="0" spc="15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名古屋を除く</a:t>
            </a:r>
            <a:r>
              <a:rPr lang="en-US" altLang="ja-JP" sz="1600" kern="0" spc="15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、三重県、滋賀県、奈良県、広島県、愛媛県、佐賀県、長崎県、熊本県</a:t>
            </a:r>
            <a:endParaRPr lang="ja-JP" altLang="en-US" sz="1600"/>
          </a:p>
        </p:txBody>
      </p:sp>
      <p:pic>
        <p:nvPicPr>
          <p:cNvPr id="2" name="図 1">
            <a:extLst>
              <a:ext uri="{FF2B5EF4-FFF2-40B4-BE49-F238E27FC236}">
                <a16:creationId xmlns:a16="http://schemas.microsoft.com/office/drawing/2014/main" id="{5795AA17-1C49-0F01-0C85-F5E8C2663C09}"/>
              </a:ext>
            </a:extLst>
          </p:cNvPr>
          <p:cNvPicPr>
            <a:picLocks noChangeAspect="1"/>
          </p:cNvPicPr>
          <p:nvPr/>
        </p:nvPicPr>
        <p:blipFill>
          <a:blip r:embed="rId9"/>
          <a:stretch>
            <a:fillRect/>
          </a:stretch>
        </p:blipFill>
        <p:spPr>
          <a:xfrm>
            <a:off x="9959968" y="1126781"/>
            <a:ext cx="7772400" cy="7913374"/>
          </a:xfrm>
          <a:prstGeom prst="rect">
            <a:avLst/>
          </a:prstGeom>
        </p:spPr>
      </p:pic>
      <p:pic>
        <p:nvPicPr>
          <p:cNvPr id="25" name="Object 8" descr="preencoded.png">
            <a:extLst>
              <a:ext uri="{FF2B5EF4-FFF2-40B4-BE49-F238E27FC236}">
                <a16:creationId xmlns:a16="http://schemas.microsoft.com/office/drawing/2014/main" id="{6B764794-5EC3-2F9D-E0FC-488C9E8FA90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67112" y="1594572"/>
            <a:ext cx="2793547" cy="509588"/>
          </a:xfrm>
          <a:prstGeom prst="rect">
            <a:avLst/>
          </a:prstGeom>
        </p:spPr>
      </p:pic>
      <p:sp>
        <p:nvSpPr>
          <p:cNvPr id="26" name="Object9">
            <a:extLst>
              <a:ext uri="{FF2B5EF4-FFF2-40B4-BE49-F238E27FC236}">
                <a16:creationId xmlns:a16="http://schemas.microsoft.com/office/drawing/2014/main" id="{3BA27849-694E-ECBE-D75F-B99D05F91B09}"/>
              </a:ext>
            </a:extLst>
          </p:cNvPr>
          <p:cNvSpPr/>
          <p:nvPr/>
        </p:nvSpPr>
        <p:spPr>
          <a:xfrm>
            <a:off x="2238375" y="1540762"/>
            <a:ext cx="7104408" cy="645433"/>
          </a:xfrm>
          <a:prstGeom prst="rect">
            <a:avLst/>
          </a:prstGeom>
          <a:noFill/>
          <a:ln/>
        </p:spPr>
        <p:txBody>
          <a:bodyPr wrap="square" lIns="0" tIns="0" rIns="0" bIns="0" rtlCol="0" anchor="t">
            <a:spAutoFit/>
          </a:bodyPr>
          <a:lstStyle/>
          <a:p>
            <a:pPr>
              <a:lnSpc>
                <a:spcPts val="4800"/>
              </a:lnSpc>
            </a:pPr>
            <a:r>
              <a:rPr lang="en-US" sz="3200" kern="0" spc="24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 </a:t>
            </a:r>
            <a:r>
              <a:rPr lang="en-US" altLang="ja-JP" sz="6000" kern="0" spc="300">
                <a:solidFill>
                  <a:srgbClr val="A48C59"/>
                </a:solidFill>
                <a:latin typeface="Noto Serif JP" panose="02020400000000000000" pitchFamily="18" charset="-128"/>
                <a:ea typeface="Noto Serif JP" panose="02020400000000000000" pitchFamily="18" charset="-128"/>
                <a:cs typeface="Noto Serif JP Medium" pitchFamily="34" charset="-120"/>
              </a:rPr>
              <a:t>67,000</a:t>
            </a:r>
            <a:r>
              <a:rPr lang="en-US" altLang="ja-JP" sz="2400" kern="0" spc="24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altLang="ja-JP" sz="2400">
              <a:solidFill>
                <a:schemeClr val="bg1"/>
              </a:solidFill>
              <a:latin typeface="Noto Serif JP" panose="02020400000000000000" pitchFamily="18" charset="-128"/>
              <a:ea typeface="Noto Serif JP" panose="02020400000000000000" pitchFamily="18" charset="-128"/>
            </a:endParaRPr>
          </a:p>
        </p:txBody>
      </p:sp>
      <p:sp>
        <p:nvSpPr>
          <p:cNvPr id="27" name="Object10">
            <a:extLst>
              <a:ext uri="{FF2B5EF4-FFF2-40B4-BE49-F238E27FC236}">
                <a16:creationId xmlns:a16="http://schemas.microsoft.com/office/drawing/2014/main" id="{A425FA32-5DCE-BA07-233F-A27DB6B4F69D}"/>
              </a:ext>
            </a:extLst>
          </p:cNvPr>
          <p:cNvSpPr/>
          <p:nvPr/>
        </p:nvSpPr>
        <p:spPr>
          <a:xfrm>
            <a:off x="2238375" y="2831661"/>
            <a:ext cx="8315971" cy="645433"/>
          </a:xfrm>
          <a:prstGeom prst="rect">
            <a:avLst/>
          </a:prstGeom>
          <a:noFill/>
          <a:ln/>
        </p:spPr>
        <p:txBody>
          <a:bodyPr wrap="square" lIns="0" tIns="0" rIns="0" bIns="0" rtlCol="0" anchor="t">
            <a:spAutoFit/>
          </a:bodyPr>
          <a:lstStyle/>
          <a:p>
            <a:pPr>
              <a:lnSpc>
                <a:spcPts val="4800"/>
              </a:lnSpc>
            </a:pPr>
            <a:r>
              <a:rPr lang="en-US" sz="3200" kern="0" spc="24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  </a:t>
            </a:r>
            <a:r>
              <a:rPr lang="en-US" altLang="ja-JP" sz="6000" kern="0" spc="300">
                <a:solidFill>
                  <a:srgbClr val="A48C59"/>
                </a:solidFill>
                <a:latin typeface="Noto Serif JP" panose="02020400000000000000" pitchFamily="18" charset="-128"/>
                <a:ea typeface="Noto Serif JP" panose="02020400000000000000" pitchFamily="18" charset="-128"/>
                <a:cs typeface="Noto Serif JP Medium" pitchFamily="34" charset="-120"/>
              </a:rPr>
              <a:t>33, 500,000</a:t>
            </a:r>
            <a:r>
              <a:rPr lang="en-US" altLang="ja-JP" sz="2400" kern="0" spc="24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altLang="ja-JP" sz="2400">
              <a:solidFill>
                <a:schemeClr val="bg1"/>
              </a:solidFill>
              <a:latin typeface="Noto Serif JP" panose="02020400000000000000" pitchFamily="18" charset="-128"/>
              <a:ea typeface="Noto Serif JP" panose="02020400000000000000" pitchFamily="18" charset="-128"/>
            </a:endParaRPr>
          </a:p>
        </p:txBody>
      </p:sp>
      <p:sp>
        <p:nvSpPr>
          <p:cNvPr id="31" name="Object43">
            <a:extLst>
              <a:ext uri="{FF2B5EF4-FFF2-40B4-BE49-F238E27FC236}">
                <a16:creationId xmlns:a16="http://schemas.microsoft.com/office/drawing/2014/main" id="{C5D4014F-7449-C34A-90E5-AFDD29622EF8}"/>
              </a:ext>
            </a:extLst>
          </p:cNvPr>
          <p:cNvSpPr/>
          <p:nvPr/>
        </p:nvSpPr>
        <p:spPr>
          <a:xfrm>
            <a:off x="9773274" y="1871240"/>
            <a:ext cx="2581221" cy="255891"/>
          </a:xfrm>
          <a:prstGeom prst="rect">
            <a:avLst/>
          </a:prstGeom>
          <a:noFill/>
          <a:ln/>
        </p:spPr>
        <p:txBody>
          <a:bodyPr wrap="square" lIns="0" tIns="0" rIns="0" bIns="0" rtlCol="0" anchor="ctr" anchorCtr="0">
            <a:spAutoFit/>
          </a:bodyPr>
          <a:lstStyle/>
          <a:p>
            <a:pPr>
              <a:lnSpc>
                <a:spcPts val="1425"/>
              </a:lnSpc>
            </a:pPr>
            <a:r>
              <a:rPr lang="en-US" kern="0" spc="120">
                <a:solidFill>
                  <a:schemeClr val="bg1"/>
                </a:solidFill>
                <a:latin typeface="Noto Serif JP" panose="02020400000000000000" pitchFamily="18" charset="-128"/>
                <a:ea typeface="Noto Serif JP" panose="02020400000000000000" pitchFamily="18" charset="-128"/>
                <a:cs typeface="Noto Serif JP Regular" pitchFamily="34" charset="-120"/>
              </a:rPr>
              <a:t> </a:t>
            </a:r>
            <a:r>
              <a:rPr lang="en-US" altLang="ja-JP" kern="0" spc="12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r>
              <a:rPr lang="en-US" altLang="ja-JP">
                <a:solidFill>
                  <a:schemeClr val="bg1"/>
                </a:solidFill>
                <a:latin typeface="Noto Serif JP" panose="02020400000000000000" pitchFamily="18" charset="-128"/>
                <a:ea typeface="Noto Serif JP" panose="02020400000000000000" pitchFamily="18" charset="-128"/>
              </a:rPr>
              <a:t>  </a:t>
            </a:r>
            <a:r>
              <a:rPr lang="en-US" kern="0" spc="12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a:solidFill>
                  <a:schemeClr val="bg1"/>
                </a:solidFill>
                <a:latin typeface="Noto Serif JP" panose="02020400000000000000" pitchFamily="18" charset="-128"/>
                <a:ea typeface="Noto Serif JP" panose="02020400000000000000" pitchFamily="18" charset="-128"/>
                <a:cs typeface="Noto Serif JP Regular" pitchFamily="34" charset="-120"/>
              </a:rPr>
              <a:t>25,500</a:t>
            </a:r>
            <a:r>
              <a:rPr lang="en-US" kern="0" spc="12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a:solidFill>
                <a:schemeClr val="bg1"/>
              </a:solidFill>
              <a:latin typeface="Noto Serif JP" panose="02020400000000000000" pitchFamily="18" charset="-128"/>
              <a:ea typeface="Noto Serif JP" panose="02020400000000000000" pitchFamily="18" charset="-128"/>
            </a:endParaRPr>
          </a:p>
        </p:txBody>
      </p:sp>
      <p:sp>
        <p:nvSpPr>
          <p:cNvPr id="32" name="Object19">
            <a:extLst>
              <a:ext uri="{FF2B5EF4-FFF2-40B4-BE49-F238E27FC236}">
                <a16:creationId xmlns:a16="http://schemas.microsoft.com/office/drawing/2014/main" id="{E1572A18-23EC-1C12-3D7B-ADCCE888E842}"/>
              </a:ext>
            </a:extLst>
          </p:cNvPr>
          <p:cNvSpPr/>
          <p:nvPr/>
        </p:nvSpPr>
        <p:spPr>
          <a:xfrm>
            <a:off x="1009606" y="4980943"/>
            <a:ext cx="3365071" cy="2715808"/>
          </a:xfrm>
          <a:prstGeom prst="rect">
            <a:avLst/>
          </a:prstGeom>
          <a:noFill/>
          <a:ln/>
        </p:spPr>
        <p:txBody>
          <a:bodyPr wrap="square" lIns="0" tIns="0" rIns="0" bIns="0" rtlCol="0" anchor="t">
            <a:spAutoFit/>
          </a:bodyPr>
          <a:lstStyle/>
          <a:p>
            <a:pPr marL="342900" indent="-342900" algn="l">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rPr>
              <a:t>札幌  ： 約2,100台</a:t>
            </a:r>
            <a:endParaRPr lang="en-US" sz="2000" kern="0" spc="15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rPr>
              <a:t>東京 ： </a:t>
            </a:r>
            <a:r>
              <a:rPr lang="en-US" altLang="ja-JP" sz="2000" kern="0" spc="120">
                <a:solidFill>
                  <a:schemeClr val="bg1"/>
                </a:solidFill>
                <a:latin typeface="Noto Serif JP" panose="02020400000000000000" pitchFamily="18" charset="-128"/>
                <a:ea typeface="Noto Serif JP" panose="02020400000000000000" pitchFamily="18" charset="-128"/>
              </a:rPr>
              <a:t>約25,500台</a:t>
            </a:r>
            <a:endParaRPr lang="en-US" sz="2000" kern="0" spc="15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a:solidFill>
                  <a:schemeClr val="bg1"/>
                </a:solidFill>
                <a:latin typeface="Noto Serif JP" panose="02020400000000000000" pitchFamily="18" charset="-128"/>
                <a:ea typeface="Noto Serif JP" panose="02020400000000000000" pitchFamily="18" charset="-128"/>
              </a:rPr>
              <a:t>神奈川  ： </a:t>
            </a:r>
            <a:r>
              <a:rPr lang="en-US" altLang="ja-JP" sz="2000">
                <a:solidFill>
                  <a:schemeClr val="bg1"/>
                </a:solidFill>
                <a:latin typeface="Noto Serif JP" panose="02020400000000000000" pitchFamily="18" charset="-128"/>
                <a:ea typeface="Noto Serif JP" panose="02020400000000000000" pitchFamily="18" charset="-128"/>
              </a:rPr>
              <a:t>約7,900台</a:t>
            </a:r>
            <a:endParaRPr lang="en-US" sz="200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a:solidFill>
                  <a:schemeClr val="bg1"/>
                </a:solidFill>
                <a:latin typeface="Noto Serif JP" panose="02020400000000000000" pitchFamily="18" charset="-128"/>
                <a:ea typeface="Noto Serif JP" panose="02020400000000000000" pitchFamily="18" charset="-128"/>
              </a:rPr>
              <a:t>埼玉     ：  </a:t>
            </a:r>
            <a:r>
              <a:rPr lang="en-US" altLang="ja-JP" sz="2000">
                <a:solidFill>
                  <a:schemeClr val="bg1"/>
                </a:solidFill>
                <a:latin typeface="Noto Serif JP" panose="02020400000000000000" pitchFamily="18" charset="-128"/>
                <a:ea typeface="Noto Serif JP" panose="02020400000000000000" pitchFamily="18" charset="-128"/>
              </a:rPr>
              <a:t>約3,000台</a:t>
            </a:r>
            <a:endParaRPr lang="en-US" sz="200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a:solidFill>
                  <a:schemeClr val="bg1"/>
                </a:solidFill>
                <a:latin typeface="Noto Serif JP" panose="02020400000000000000" pitchFamily="18" charset="-128"/>
                <a:ea typeface="Noto Serif JP" panose="02020400000000000000" pitchFamily="18" charset="-128"/>
              </a:rPr>
              <a:t>千葉     ：  </a:t>
            </a:r>
            <a:r>
              <a:rPr lang="en-US" altLang="ja-JP" sz="2000">
                <a:solidFill>
                  <a:schemeClr val="bg1"/>
                </a:solidFill>
                <a:latin typeface="Noto Serif JP" panose="02020400000000000000" pitchFamily="18" charset="-128"/>
                <a:ea typeface="Noto Serif JP" panose="02020400000000000000" pitchFamily="18" charset="-128"/>
              </a:rPr>
              <a:t>約3,000台</a:t>
            </a:r>
            <a:endParaRPr lang="en-US" sz="200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altLang="ja-JP" sz="2000" kern="0" spc="150">
                <a:solidFill>
                  <a:schemeClr val="bg1"/>
                </a:solidFill>
                <a:latin typeface="Noto Serif JP" panose="02020400000000000000" pitchFamily="18" charset="-128"/>
                <a:ea typeface="Noto Serif JP" panose="02020400000000000000" pitchFamily="18" charset="-128"/>
              </a:rPr>
              <a:t>その他</a:t>
            </a:r>
            <a:r>
              <a:rPr lang="ja-JP" altLang="en-US" sz="2000" kern="0" spc="150">
                <a:solidFill>
                  <a:schemeClr val="bg1"/>
                </a:solidFill>
                <a:latin typeface="Noto Serif JP" panose="02020400000000000000" pitchFamily="18" charset="-128"/>
                <a:ea typeface="Noto Serif JP" panose="02020400000000000000" pitchFamily="18" charset="-128"/>
              </a:rPr>
              <a:t>：</a:t>
            </a:r>
            <a:r>
              <a:rPr lang="en-US" altLang="ja-JP" sz="2000" kern="0" spc="120">
                <a:solidFill>
                  <a:schemeClr val="bg1"/>
                </a:solidFill>
                <a:latin typeface="Noto Serif JP" panose="02020400000000000000" pitchFamily="18" charset="-128"/>
                <a:ea typeface="Noto Serif JP" panose="02020400000000000000" pitchFamily="18" charset="-128"/>
              </a:rPr>
              <a:t>約4,000台</a:t>
            </a:r>
            <a:endParaRPr lang="en-US" altLang="ja-JP" sz="2000">
              <a:solidFill>
                <a:schemeClr val="bg1"/>
              </a:solidFill>
              <a:latin typeface="Noto Serif JP" panose="02020400000000000000" pitchFamily="18" charset="-128"/>
              <a:ea typeface="Noto Serif JP" panose="02020400000000000000" pitchFamily="18" charset="-128"/>
            </a:endParaRPr>
          </a:p>
        </p:txBody>
      </p:sp>
      <p:sp>
        <p:nvSpPr>
          <p:cNvPr id="33" name="Object33">
            <a:extLst>
              <a:ext uri="{FF2B5EF4-FFF2-40B4-BE49-F238E27FC236}">
                <a16:creationId xmlns:a16="http://schemas.microsoft.com/office/drawing/2014/main" id="{D02350E5-4D66-3C56-3F22-6B8B72C1999E}"/>
              </a:ext>
            </a:extLst>
          </p:cNvPr>
          <p:cNvSpPr/>
          <p:nvPr/>
        </p:nvSpPr>
        <p:spPr>
          <a:xfrm>
            <a:off x="4374677" y="4980943"/>
            <a:ext cx="2787943" cy="2715808"/>
          </a:xfrm>
          <a:prstGeom prst="rect">
            <a:avLst/>
          </a:prstGeom>
          <a:noFill/>
          <a:ln/>
        </p:spPr>
        <p:txBody>
          <a:bodyPr wrap="none" lIns="0" tIns="0" rIns="0" bIns="0" rtlCol="0" anchor="t">
            <a:spAutoFit/>
          </a:bodyPr>
          <a:lstStyle/>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20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rPr>
              <a:t>4,000</a:t>
            </a:r>
            <a:r>
              <a:rPr lang="en-US" altLang="ja-JP" sz="20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rPr>
              <a:t>京都  ： </a:t>
            </a:r>
            <a:r>
              <a:rPr lang="en-US" altLang="ja-JP" sz="20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rPr>
              <a:t>3,100</a:t>
            </a:r>
            <a:r>
              <a:rPr lang="en-US" altLang="ja-JP" sz="20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rPr>
              <a:t>大阪  ： </a:t>
            </a:r>
            <a:r>
              <a:rPr lang="en-US" altLang="ja-JP" sz="2000" kern="0" spc="120">
                <a:solidFill>
                  <a:schemeClr val="bg1"/>
                </a:solidFill>
                <a:latin typeface="Noto Serif JP" panose="02020400000000000000" pitchFamily="18" charset="-128"/>
                <a:ea typeface="Noto Serif JP" panose="02020400000000000000" pitchFamily="18" charset="-128"/>
              </a:rPr>
              <a:t>約8,500台</a:t>
            </a:r>
            <a:endParaRPr lang="en-US" sz="2000" kern="0" spc="15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rPr>
              <a:t>神戸  ： </a:t>
            </a:r>
            <a:r>
              <a:rPr lang="en-US" altLang="ja-JP" sz="2000" kern="0" spc="120">
                <a:solidFill>
                  <a:schemeClr val="bg1"/>
                </a:solidFill>
                <a:latin typeface="Noto Serif JP" panose="02020400000000000000" pitchFamily="18" charset="-128"/>
                <a:ea typeface="Noto Serif JP" panose="02020400000000000000" pitchFamily="18" charset="-128"/>
              </a:rPr>
              <a:t>約3,300台</a:t>
            </a:r>
            <a:endParaRPr lang="en-US" sz="2000" kern="0" spc="15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rPr>
              <a:t>福岡  ： </a:t>
            </a:r>
            <a:r>
              <a:rPr lang="en-US" altLang="ja-JP" sz="2000" kern="0" spc="120">
                <a:solidFill>
                  <a:schemeClr val="bg1"/>
                </a:solidFill>
                <a:latin typeface="Noto Serif JP" panose="02020400000000000000" pitchFamily="18" charset="-128"/>
                <a:ea typeface="Noto Serif JP" panose="02020400000000000000" pitchFamily="18" charset="-128"/>
              </a:rPr>
              <a:t>約2,300台</a:t>
            </a:r>
          </a:p>
          <a:p>
            <a:pPr marL="342900" indent="-342900">
              <a:lnSpc>
                <a:spcPct val="150000"/>
              </a:lnSpc>
              <a:buClr>
                <a:srgbClr val="2F3B6C"/>
              </a:buClr>
              <a:buFont typeface="Wingdings" pitchFamily="2" charset="2"/>
              <a:buChar char="u"/>
            </a:pPr>
            <a:r>
              <a:rPr lang="ja-JP" altLang="en-US" sz="2000" kern="0" spc="120">
                <a:solidFill>
                  <a:schemeClr val="bg1"/>
                </a:solidFill>
                <a:latin typeface="Noto Serif JP" panose="02020400000000000000" pitchFamily="18" charset="-128"/>
                <a:ea typeface="Noto Serif JP" panose="02020400000000000000" pitchFamily="18" charset="-128"/>
              </a:rPr>
              <a:t>沖縄</a:t>
            </a:r>
            <a:r>
              <a:rPr lang="en-US" altLang="ja-JP" sz="2000" kern="0" spc="120">
                <a:solidFill>
                  <a:schemeClr val="bg1"/>
                </a:solidFill>
                <a:latin typeface="Noto Serif JP" panose="02020400000000000000" pitchFamily="18" charset="-128"/>
                <a:ea typeface="Noto Serif JP" panose="02020400000000000000" pitchFamily="18" charset="-128"/>
              </a:rPr>
              <a:t>   </a:t>
            </a:r>
            <a:r>
              <a:rPr lang="ja-JP" altLang="en-US" sz="2000" kern="0" spc="120">
                <a:solidFill>
                  <a:schemeClr val="bg1"/>
                </a:solidFill>
                <a:latin typeface="Noto Serif JP" panose="02020400000000000000" pitchFamily="18" charset="-128"/>
                <a:ea typeface="Noto Serif JP" panose="02020400000000000000" pitchFamily="18" charset="-128"/>
              </a:rPr>
              <a:t>：</a:t>
            </a:r>
            <a:r>
              <a:rPr lang="en-US" altLang="ja-JP" sz="2000" kern="0" spc="120">
                <a:solidFill>
                  <a:schemeClr val="bg1"/>
                </a:solidFill>
                <a:latin typeface="Noto Serif JP" panose="02020400000000000000" pitchFamily="18" charset="-128"/>
                <a:ea typeface="Noto Serif JP" panose="02020400000000000000" pitchFamily="18" charset="-128"/>
              </a:rPr>
              <a:t>   </a:t>
            </a:r>
            <a:r>
              <a:rPr lang="ja-JP" altLang="en-US" sz="2000" kern="0" spc="120">
                <a:solidFill>
                  <a:schemeClr val="bg1"/>
                </a:solidFill>
                <a:latin typeface="Noto Serif JP" panose="02020400000000000000" pitchFamily="18" charset="-128"/>
                <a:ea typeface="Noto Serif JP" panose="02020400000000000000" pitchFamily="18" charset="-128"/>
              </a:rPr>
              <a:t>約</a:t>
            </a:r>
            <a:r>
              <a:rPr lang="en-US" altLang="ja-JP" sz="2000" kern="0" spc="120">
                <a:solidFill>
                  <a:schemeClr val="bg1"/>
                </a:solidFill>
                <a:latin typeface="Noto Serif JP" panose="02020400000000000000" pitchFamily="18" charset="-128"/>
                <a:ea typeface="Noto Serif JP" panose="02020400000000000000" pitchFamily="18" charset="-128"/>
              </a:rPr>
              <a:t>300</a:t>
            </a:r>
            <a:r>
              <a:rPr lang="ja-JP" altLang="en-US" sz="2000" kern="0" spc="120">
                <a:solidFill>
                  <a:schemeClr val="bg1"/>
                </a:solidFill>
                <a:latin typeface="Noto Serif JP" panose="02020400000000000000" pitchFamily="18" charset="-128"/>
                <a:ea typeface="Noto Serif JP" panose="02020400000000000000" pitchFamily="18" charset="-128"/>
              </a:rPr>
              <a:t>台</a:t>
            </a:r>
            <a:endParaRPr lang="en-US" altLang="ja-JP" sz="2000" kern="0" spc="120">
              <a:solidFill>
                <a:schemeClr val="bg1"/>
              </a:solidFill>
              <a:latin typeface="Noto Serif JP" panose="02020400000000000000" pitchFamily="18" charset="-128"/>
              <a:ea typeface="Noto Serif JP" panose="02020400000000000000" pitchFamily="18" charset="-128"/>
            </a:endParaRPr>
          </a:p>
        </p:txBody>
      </p:sp>
      <p:pic>
        <p:nvPicPr>
          <p:cNvPr id="3" name="Object 8" descr="preencoded.png">
            <a:extLst>
              <a:ext uri="{FF2B5EF4-FFF2-40B4-BE49-F238E27FC236}">
                <a16:creationId xmlns:a16="http://schemas.microsoft.com/office/drawing/2014/main" id="{756E2BFC-C947-6411-6A44-41843F4FCB5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262629" y="2899421"/>
            <a:ext cx="3027904" cy="509588"/>
          </a:xfrm>
          <a:prstGeom prst="rect">
            <a:avLst/>
          </a:prstGeom>
        </p:spPr>
      </p:pic>
      <p:sp>
        <p:nvSpPr>
          <p:cNvPr id="8" name="Object43">
            <a:extLst>
              <a:ext uri="{FF2B5EF4-FFF2-40B4-BE49-F238E27FC236}">
                <a16:creationId xmlns:a16="http://schemas.microsoft.com/office/drawing/2014/main" id="{CC9A556A-4385-34F3-3CC9-94CC68DD961A}"/>
              </a:ext>
            </a:extLst>
          </p:cNvPr>
          <p:cNvSpPr/>
          <p:nvPr/>
        </p:nvSpPr>
        <p:spPr>
          <a:xfrm>
            <a:off x="10418029" y="3173037"/>
            <a:ext cx="3304570" cy="208134"/>
          </a:xfrm>
          <a:prstGeom prst="rect">
            <a:avLst/>
          </a:prstGeom>
          <a:noFill/>
          <a:ln/>
        </p:spPr>
        <p:txBody>
          <a:bodyPr wrap="square" lIns="0" tIns="0" rIns="0" bIns="0" rtlCol="0" anchor="ctr" anchorCtr="0">
            <a:spAutoFit/>
          </a:bodyPr>
          <a:lstStyle/>
          <a:p>
            <a:pPr>
              <a:lnSpc>
                <a:spcPts val="1425"/>
              </a:lnSpc>
            </a:pPr>
            <a:r>
              <a:rPr lang="en-US" sz="16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 </a:t>
            </a:r>
            <a:r>
              <a:rPr lang="en-US" altLang="ja-JP" sz="16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600">
                <a:solidFill>
                  <a:schemeClr val="bg1"/>
                </a:solidFill>
                <a:latin typeface="Noto Serif JP" panose="02020400000000000000" pitchFamily="18" charset="-128"/>
                <a:ea typeface="Noto Serif JP" panose="02020400000000000000" pitchFamily="18" charset="-128"/>
              </a:rPr>
              <a:t>  </a:t>
            </a:r>
            <a:r>
              <a:rPr lang="en-US" sz="2400" kern="0" spc="165">
                <a:solidFill>
                  <a:schemeClr val="bg1"/>
                </a:solidFill>
                <a:latin typeface="Noto Serif JP" panose="02020400000000000000" pitchFamily="18" charset="-128"/>
                <a:ea typeface="Noto Serif JP" panose="02020400000000000000" pitchFamily="18" charset="-128"/>
                <a:cs typeface="Noto Serif JP Regular" pitchFamily="34" charset="-120"/>
              </a:rPr>
              <a:t>15,000,000</a:t>
            </a:r>
            <a:r>
              <a:rPr lang="en-US" sz="16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人〜</a:t>
            </a:r>
            <a:endParaRPr lang="en-US" sz="1600">
              <a:solidFill>
                <a:schemeClr val="bg1"/>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sp>
        <p:nvSpPr>
          <p:cNvPr id="18" name="Object17"/>
          <p:cNvSpPr/>
          <p:nvPr/>
        </p:nvSpPr>
        <p:spPr>
          <a:xfrm>
            <a:off x="730754" y="5635314"/>
            <a:ext cx="3321574" cy="3590727"/>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p>
          <a:p>
            <a:pPr>
              <a:lnSpc>
                <a:spcPts val="2775"/>
              </a:lnSpc>
              <a:buClr>
                <a:srgbClr val="C9A75F"/>
              </a:buClr>
            </a:pP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六本木ヒルズ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虎ノ門ヒルズ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大手町フィナンシャルシティ グランキューブ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東京日本橋タワー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東京汐留ビルディング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東京ガーデンテラス紀尾井町</a:t>
            </a:r>
            <a:br>
              <a:rPr lang="ja-JP" altLang="en-US"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汐留シティセンター</a:t>
            </a:r>
            <a:endParaRPr lang="ja-JP" altLang="en-US" sz="1400">
              <a:latin typeface="Noto Serif JP" panose="02020400000000000000" pitchFamily="18" charset="-128"/>
              <a:ea typeface="Noto Serif JP" panose="02020400000000000000" pitchFamily="18" charset="-128"/>
            </a:endParaRPr>
          </a:p>
          <a:p>
            <a:pPr marL="342900" indent="-342900" algn="ctr">
              <a:lnSpc>
                <a:spcPts val="2775"/>
              </a:lnSpc>
              <a:buClr>
                <a:srgbClr val="C9A75F"/>
              </a:buClr>
              <a:buFont typeface="Wingdings" pitchFamily="2" charset="2"/>
              <a:buChar char="u"/>
            </a:pPr>
            <a:endParaRPr lang="en-US" sz="240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富裕層・ビジネス層に効率的にリーチ</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rotWithShape="1">
          <a:blip r:embed="rId5"/>
          <a:srcRect l="14892"/>
          <a:stretch/>
        </p:blipFill>
        <p:spPr>
          <a:xfrm>
            <a:off x="11962234" y="870026"/>
            <a:ext cx="6325766"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a:p>
        </p:txBody>
      </p:sp>
      <p:sp>
        <p:nvSpPr>
          <p:cNvPr id="2" name="Object17">
            <a:extLst>
              <a:ext uri="{FF2B5EF4-FFF2-40B4-BE49-F238E27FC236}">
                <a16:creationId xmlns:a16="http://schemas.microsoft.com/office/drawing/2014/main" id="{9A7EF6D4-49EE-A241-E18E-D73A4E0D6657}"/>
              </a:ext>
            </a:extLst>
          </p:cNvPr>
          <p:cNvSpPr/>
          <p:nvPr/>
        </p:nvSpPr>
        <p:spPr>
          <a:xfrm>
            <a:off x="1866520" y="4776751"/>
            <a:ext cx="3971440" cy="359073"/>
          </a:xfrm>
          <a:prstGeom prst="rect">
            <a:avLst/>
          </a:prstGeom>
          <a:noFill/>
          <a:ln/>
        </p:spPr>
        <p:txBody>
          <a:bodyPr wrap="square" lIns="0" tIns="0" rIns="0" bIns="0" rtlCol="0" anchor="t">
            <a:spAutoFit/>
          </a:bodyPr>
          <a:lstStyle/>
          <a:p>
            <a:pPr>
              <a:lnSpc>
                <a:spcPts val="2775"/>
              </a:lnSpc>
            </a:pPr>
            <a:r>
              <a:rPr lang="en-US" sz="2800" kern="0" spc="240">
                <a:solidFill>
                  <a:srgbClr val="FFFFFF"/>
                </a:solidFill>
                <a:latin typeface="Noto Serif JP" panose="02020400000000000000" pitchFamily="18" charset="-128"/>
                <a:ea typeface="Noto Serif JP" panose="02020400000000000000" pitchFamily="18" charset="-128"/>
              </a:rPr>
              <a:t>専用乗り場一例</a:t>
            </a:r>
            <a:endParaRPr lang="en-US" sz="2800">
              <a:latin typeface="Noto Serif JP" panose="02020400000000000000" pitchFamily="18" charset="-128"/>
              <a:ea typeface="Noto Serif JP" panose="02020400000000000000" pitchFamily="18" charset="-128"/>
            </a:endParaRPr>
          </a:p>
        </p:txBody>
      </p:sp>
      <p:sp>
        <p:nvSpPr>
          <p:cNvPr id="31" name="Object67">
            <a:extLst>
              <a:ext uri="{FF2B5EF4-FFF2-40B4-BE49-F238E27FC236}">
                <a16:creationId xmlns:a16="http://schemas.microsoft.com/office/drawing/2014/main" id="{43AC2BED-4E90-00FA-FB43-12AF22F3BA8D}"/>
              </a:ext>
            </a:extLst>
          </p:cNvPr>
          <p:cNvSpPr/>
          <p:nvPr/>
        </p:nvSpPr>
        <p:spPr>
          <a:xfrm>
            <a:off x="1510734" y="1557672"/>
            <a:ext cx="3699304" cy="876300"/>
          </a:xfrm>
          <a:prstGeom prst="rect">
            <a:avLst/>
          </a:prstGeom>
          <a:noFill/>
          <a:ln/>
        </p:spPr>
        <p:txBody>
          <a:bodyPr wrap="square" lIns="0" tIns="0" rIns="0" bIns="0" rtlCol="0" anchor="ctr" anchorCtr="0">
            <a:normAutofit/>
          </a:bodyPr>
          <a:lstStyle/>
          <a:p>
            <a:pPr>
              <a:lnSpc>
                <a:spcPts val="2775"/>
              </a:lnSpc>
            </a:pPr>
            <a:r>
              <a:rPr lang="en-US" sz="2800" kern="0" spc="288">
                <a:solidFill>
                  <a:srgbClr val="FFFFFF"/>
                </a:solidFill>
                <a:latin typeface="Noto Serif JP" panose="02020400000000000000" pitchFamily="18" charset="-128"/>
                <a:ea typeface="Noto Serif JP" panose="02020400000000000000" pitchFamily="18" charset="-128"/>
              </a:rPr>
              <a:t>都内タクシー利用者カバー率</a:t>
            </a:r>
            <a:endParaRPr lang="en-US" sz="2800">
              <a:latin typeface="Noto Serif JP" panose="02020400000000000000" pitchFamily="18" charset="-128"/>
              <a:ea typeface="Noto Serif JP" panose="02020400000000000000" pitchFamily="18" charset="-128"/>
            </a:endParaRPr>
          </a:p>
        </p:txBody>
      </p:sp>
      <p:sp>
        <p:nvSpPr>
          <p:cNvPr id="35" name="Object67">
            <a:extLst>
              <a:ext uri="{FF2B5EF4-FFF2-40B4-BE49-F238E27FC236}">
                <a16:creationId xmlns:a16="http://schemas.microsoft.com/office/drawing/2014/main" id="{4A4A3E4C-EFA3-C446-9479-B7A190FF5E43}"/>
              </a:ext>
            </a:extLst>
          </p:cNvPr>
          <p:cNvSpPr/>
          <p:nvPr/>
        </p:nvSpPr>
        <p:spPr>
          <a:xfrm>
            <a:off x="7015759" y="1434370"/>
            <a:ext cx="3699304" cy="876300"/>
          </a:xfrm>
          <a:prstGeom prst="rect">
            <a:avLst/>
          </a:prstGeom>
          <a:noFill/>
          <a:ln/>
        </p:spPr>
        <p:txBody>
          <a:bodyPr wrap="square" lIns="0" tIns="0" rIns="0" bIns="0" rtlCol="0" anchor="ctr" anchorCtr="0">
            <a:normAutofit/>
          </a:bodyPr>
          <a:lstStyle/>
          <a:p>
            <a:pPr algn="ctr">
              <a:lnSpc>
                <a:spcPts val="2775"/>
              </a:lnSpc>
            </a:pPr>
            <a:r>
              <a:rPr lang="en-US" sz="2800" kern="0" spc="288">
                <a:solidFill>
                  <a:srgbClr val="FFFFFF"/>
                </a:solidFill>
                <a:latin typeface="Noto Serif JP" panose="02020400000000000000" pitchFamily="18" charset="-128"/>
                <a:ea typeface="Noto Serif JP" panose="02020400000000000000" pitchFamily="18" charset="-128"/>
              </a:rPr>
              <a:t>都内主要走行エリア</a:t>
            </a:r>
            <a:endParaRPr lang="en-US" sz="2800">
              <a:latin typeface="Noto Serif JP" panose="02020400000000000000" pitchFamily="18" charset="-128"/>
              <a:ea typeface="Noto Serif JP" panose="02020400000000000000" pitchFamily="18" charset="-128"/>
            </a:endParaRPr>
          </a:p>
        </p:txBody>
      </p:sp>
      <p:sp>
        <p:nvSpPr>
          <p:cNvPr id="36" name="Object67">
            <a:extLst>
              <a:ext uri="{FF2B5EF4-FFF2-40B4-BE49-F238E27FC236}">
                <a16:creationId xmlns:a16="http://schemas.microsoft.com/office/drawing/2014/main" id="{26186AC3-F05C-D0A0-53CD-C136B1AACB27}"/>
              </a:ext>
            </a:extLst>
          </p:cNvPr>
          <p:cNvSpPr/>
          <p:nvPr/>
        </p:nvSpPr>
        <p:spPr>
          <a:xfrm>
            <a:off x="7134705" y="2248836"/>
            <a:ext cx="3699304" cy="1497141"/>
          </a:xfrm>
          <a:prstGeom prst="rect">
            <a:avLst/>
          </a:prstGeom>
          <a:noFill/>
          <a:ln/>
        </p:spPr>
        <p:txBody>
          <a:bodyPr wrap="square" lIns="0" tIns="0" rIns="0" bIns="0" rtlCol="0" anchor="ctr" anchorCtr="0">
            <a:normAutofit/>
          </a:bodyPr>
          <a:lstStyle/>
          <a:p>
            <a:pPr>
              <a:lnSpc>
                <a:spcPts val="2775"/>
              </a:lnSpc>
            </a:pPr>
            <a:r>
              <a:rPr lang="en-US" kern="0" spc="288">
                <a:solidFill>
                  <a:srgbClr val="FFFFFF"/>
                </a:solidFill>
                <a:latin typeface="Noto Serif JP" panose="02020400000000000000" pitchFamily="18" charset="-128"/>
                <a:ea typeface="Noto Serif JP" panose="02020400000000000000" pitchFamily="18" charset="-128"/>
              </a:rPr>
              <a:t>千代田区・中央区・</a:t>
            </a:r>
          </a:p>
          <a:p>
            <a:pPr>
              <a:lnSpc>
                <a:spcPts val="2775"/>
              </a:lnSpc>
            </a:pPr>
            <a:r>
              <a:rPr lang="en-US" kern="0" spc="288">
                <a:solidFill>
                  <a:srgbClr val="FFFFFF"/>
                </a:solidFill>
                <a:latin typeface="Noto Serif JP" panose="02020400000000000000" pitchFamily="18" charset="-128"/>
                <a:ea typeface="Noto Serif JP" panose="02020400000000000000" pitchFamily="18" charset="-128"/>
              </a:rPr>
              <a:t>港区・渋谷区・</a:t>
            </a:r>
          </a:p>
          <a:p>
            <a:pPr>
              <a:lnSpc>
                <a:spcPts val="2775"/>
              </a:lnSpc>
            </a:pPr>
            <a:r>
              <a:rPr lang="en-US" kern="0" spc="288">
                <a:solidFill>
                  <a:srgbClr val="FFFFFF"/>
                </a:solidFill>
                <a:latin typeface="Noto Serif JP" panose="02020400000000000000" pitchFamily="18" charset="-128"/>
                <a:ea typeface="Noto Serif JP" panose="02020400000000000000" pitchFamily="18" charset="-128"/>
              </a:rPr>
              <a:t>新宿区・目黒区・</a:t>
            </a:r>
          </a:p>
          <a:p>
            <a:pPr>
              <a:lnSpc>
                <a:spcPts val="2775"/>
              </a:lnSpc>
            </a:pPr>
            <a:r>
              <a:rPr lang="en-US" kern="0" spc="288">
                <a:solidFill>
                  <a:srgbClr val="FFFFFF"/>
                </a:solidFill>
                <a:latin typeface="Noto Serif JP" panose="02020400000000000000" pitchFamily="18" charset="-128"/>
                <a:ea typeface="Noto Serif JP" panose="02020400000000000000" pitchFamily="18" charset="-128"/>
              </a:rPr>
              <a:t>文京区・品川区</a:t>
            </a:r>
            <a:endParaRPr lang="en-US">
              <a:latin typeface="Noto Serif JP" panose="02020400000000000000" pitchFamily="18" charset="-128"/>
              <a:ea typeface="Noto Serif JP" panose="02020400000000000000" pitchFamily="18" charset="-128"/>
            </a:endParaRPr>
          </a:p>
        </p:txBody>
      </p:sp>
      <p:sp>
        <p:nvSpPr>
          <p:cNvPr id="10" name="Object119">
            <a:extLst>
              <a:ext uri="{FF2B5EF4-FFF2-40B4-BE49-F238E27FC236}">
                <a16:creationId xmlns:a16="http://schemas.microsoft.com/office/drawing/2014/main" id="{6616DB97-3E5C-D5D4-CBDE-7BC3C5272AEB}"/>
              </a:ext>
            </a:extLst>
          </p:cNvPr>
          <p:cNvSpPr/>
          <p:nvPr/>
        </p:nvSpPr>
        <p:spPr>
          <a:xfrm>
            <a:off x="1504430" y="3656912"/>
            <a:ext cx="5205950" cy="403506"/>
          </a:xfrm>
          <a:prstGeom prst="rect">
            <a:avLst/>
          </a:prstGeom>
          <a:noFill/>
          <a:ln/>
        </p:spPr>
        <p:txBody>
          <a:bodyPr wrap="square" lIns="0" tIns="0" rIns="0" bIns="0" rtlCol="0" anchor="t">
            <a:noAutofit/>
          </a:bodyPr>
          <a:lstStyle/>
          <a:p>
            <a:pPr marL="171450" indent="-171450">
              <a:lnSpc>
                <a:spcPct val="150000"/>
              </a:lnSpc>
              <a:buFont typeface="システムフォント（レギュラー）"/>
              <a:buChar char="※"/>
            </a:pPr>
            <a:r>
              <a:rPr lang="ja-JP" altLang="en-US" sz="825">
                <a:solidFill>
                  <a:schemeClr val="bg1"/>
                </a:solidFill>
              </a:rPr>
              <a:t>出典元</a:t>
            </a:r>
            <a:r>
              <a:rPr lang="en-US" altLang="ja-JP" sz="825">
                <a:solidFill>
                  <a:schemeClr val="bg1"/>
                </a:solidFill>
              </a:rPr>
              <a:t>【</a:t>
            </a:r>
            <a:r>
              <a:rPr lang="ja-JP" altLang="en-US" sz="825">
                <a:solidFill>
                  <a:schemeClr val="bg1"/>
                </a:solidFill>
              </a:rPr>
              <a:t>⼀般社団法⼈  全国ハイヤー・タクシー連合会</a:t>
            </a:r>
            <a:r>
              <a:rPr lang="en-US" altLang="ja-JP" sz="825">
                <a:solidFill>
                  <a:schemeClr val="bg1"/>
                </a:solidFill>
              </a:rPr>
              <a:t>『</a:t>
            </a:r>
            <a:r>
              <a:rPr lang="ja-JP" altLang="en-US" sz="825">
                <a:solidFill>
                  <a:schemeClr val="bg1"/>
                </a:solidFill>
              </a:rPr>
              <a:t>ハイヤー・タクシー年鑑 </a:t>
            </a:r>
            <a:r>
              <a:rPr lang="en-US" altLang="ja-JP" sz="825">
                <a:solidFill>
                  <a:schemeClr val="bg1"/>
                </a:solidFill>
              </a:rPr>
              <a:t>2023』】</a:t>
            </a:r>
            <a:r>
              <a:rPr lang="ja-JP" altLang="en-US" sz="825">
                <a:solidFill>
                  <a:schemeClr val="bg1"/>
                </a:solidFill>
              </a:rPr>
              <a:t>の東京都</a:t>
            </a:r>
            <a:endParaRPr lang="en-US" altLang="ja-JP" sz="825">
              <a:solidFill>
                <a:schemeClr val="bg1"/>
              </a:solidFill>
            </a:endParaRPr>
          </a:p>
          <a:p>
            <a:pPr>
              <a:lnSpc>
                <a:spcPct val="150000"/>
              </a:lnSpc>
            </a:pPr>
            <a:r>
              <a:rPr lang="ja-JP" altLang="en-US" sz="825">
                <a:solidFill>
                  <a:schemeClr val="bg1"/>
                </a:solidFill>
              </a:rPr>
              <a:t>　</a:t>
            </a:r>
            <a:r>
              <a:rPr lang="en-US" altLang="ja-JP" sz="825">
                <a:solidFill>
                  <a:schemeClr val="bg1"/>
                </a:solidFill>
              </a:rPr>
              <a:t>  </a:t>
            </a:r>
            <a:r>
              <a:rPr lang="ja-JP" altLang="en-US" sz="825">
                <a:solidFill>
                  <a:schemeClr val="bg1"/>
                </a:solidFill>
              </a:rPr>
              <a:t>タクシー台数における</a:t>
            </a:r>
            <a:r>
              <a:rPr lang="en-US" altLang="ja-JP" sz="825">
                <a:solidFill>
                  <a:schemeClr val="bg1"/>
                </a:solidFill>
              </a:rPr>
              <a:t>Tokyo Prime </a:t>
            </a:r>
            <a:r>
              <a:rPr lang="ja-JP" altLang="en-US" sz="825">
                <a:solidFill>
                  <a:schemeClr val="bg1"/>
                </a:solidFill>
              </a:rPr>
              <a:t>デジタルサイネージ搭載台数割合（</a:t>
            </a:r>
            <a:r>
              <a:rPr lang="en-US" altLang="ja-JP" sz="825">
                <a:solidFill>
                  <a:schemeClr val="bg1"/>
                </a:solidFill>
              </a:rPr>
              <a:t>2023 </a:t>
            </a:r>
            <a:r>
              <a:rPr lang="ja-JP" altLang="en-US" sz="825">
                <a:solidFill>
                  <a:schemeClr val="bg1"/>
                </a:solidFill>
              </a:rPr>
              <a:t>年 </a:t>
            </a:r>
            <a:r>
              <a:rPr lang="en-US" altLang="ja-JP" sz="825">
                <a:solidFill>
                  <a:schemeClr val="bg1"/>
                </a:solidFill>
              </a:rPr>
              <a:t>10 ⽉ 1 ⽇</a:t>
            </a:r>
            <a:r>
              <a:rPr lang="ja-JP" altLang="en-US" sz="825">
                <a:solidFill>
                  <a:schemeClr val="bg1"/>
                </a:solidFill>
              </a:rPr>
              <a:t>時点）</a:t>
            </a:r>
          </a:p>
          <a:p>
            <a:pPr>
              <a:lnSpc>
                <a:spcPct val="150000"/>
              </a:lnSpc>
            </a:pPr>
            <a:endParaRPr lang="en-US" altLang="ja-JP" sz="825">
              <a:solidFill>
                <a:schemeClr val="bg1"/>
              </a:solidFill>
            </a:endParaRPr>
          </a:p>
        </p:txBody>
      </p:sp>
      <p:sp>
        <p:nvSpPr>
          <p:cNvPr id="11" name="Text 24">
            <a:extLst>
              <a:ext uri="{FF2B5EF4-FFF2-40B4-BE49-F238E27FC236}">
                <a16:creationId xmlns:a16="http://schemas.microsoft.com/office/drawing/2014/main" id="{15EAC42B-89E5-F9EC-EB57-238382A5BBF7}"/>
              </a:ext>
            </a:extLst>
          </p:cNvPr>
          <p:cNvSpPr/>
          <p:nvPr/>
        </p:nvSpPr>
        <p:spPr>
          <a:xfrm>
            <a:off x="1510733" y="2670525"/>
            <a:ext cx="3044641" cy="828675"/>
          </a:xfrm>
          <a:prstGeom prst="rect">
            <a:avLst/>
          </a:prstGeom>
          <a:noFill/>
          <a:ln/>
        </p:spPr>
        <p:txBody>
          <a:bodyPr wrap="square" lIns="0" tIns="0" rIns="0" bIns="0" rtlCol="0" anchor="t"/>
          <a:lstStyle/>
          <a:p>
            <a:pPr>
              <a:lnSpc>
                <a:spcPts val="6549"/>
              </a:lnSpc>
            </a:pPr>
            <a:r>
              <a:rPr lang="ja-JP" altLang="en-US" sz="2400" kern="0" spc="240">
                <a:solidFill>
                  <a:srgbClr val="FFFFFF"/>
                </a:solidFill>
                <a:latin typeface="Noto Serif JP Regular" pitchFamily="34" charset="0"/>
                <a:ea typeface="Noto Serif JP Regular" pitchFamily="34" charset="-122"/>
                <a:cs typeface="Noto Serif JP Regular" pitchFamily="34" charset="-120"/>
              </a:rPr>
              <a:t>約</a:t>
            </a:r>
            <a:r>
              <a:rPr lang="en-US" altLang="ja-JP" sz="6000" kern="0" spc="240">
                <a:solidFill>
                  <a:srgbClr val="FFFFFF"/>
                </a:solidFill>
                <a:latin typeface="Noto Serif JP Regular" pitchFamily="34" charset="0"/>
                <a:ea typeface="Noto Serif JP Regular" pitchFamily="34" charset="-122"/>
                <a:cs typeface="Noto Serif JP Regular" pitchFamily="34" charset="-120"/>
              </a:rPr>
              <a:t> </a:t>
            </a:r>
            <a:r>
              <a:rPr lang="en-US" altLang="ja-JP" sz="5550" kern="0" spc="555">
                <a:solidFill>
                  <a:srgbClr val="BCA46F"/>
                </a:solidFill>
                <a:latin typeface="Noto Serif JP Medium" pitchFamily="34" charset="0"/>
                <a:ea typeface="Noto Serif JP Medium" pitchFamily="34" charset="-122"/>
                <a:cs typeface="Noto Serif JP Regular" pitchFamily="34" charset="-120"/>
              </a:rPr>
              <a:t>62.2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5" name="Object17">
            <a:extLst>
              <a:ext uri="{FF2B5EF4-FFF2-40B4-BE49-F238E27FC236}">
                <a16:creationId xmlns:a16="http://schemas.microsoft.com/office/drawing/2014/main" id="{434BF62F-A194-35CA-F4BF-AC823E6E653E}"/>
              </a:ext>
            </a:extLst>
          </p:cNvPr>
          <p:cNvSpPr/>
          <p:nvPr/>
        </p:nvSpPr>
        <p:spPr>
          <a:xfrm>
            <a:off x="4976167" y="5634826"/>
            <a:ext cx="3321574" cy="1389355"/>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p>
          <a:p>
            <a:pPr>
              <a:lnSpc>
                <a:spcPts val="2775"/>
              </a:lnSpc>
              <a:buClr>
                <a:srgbClr val="C9A75F"/>
              </a:buClr>
            </a:pPr>
            <a:r>
              <a:rPr lang="en-US" altLang="ja-JP" sz="2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グランドハイアット東京
- ザ・リッツ・カールトン東京
- シャングリ・ラ・ホテル東京</a:t>
            </a:r>
            <a:endParaRPr lang="en-US" altLang="ja-JP" sz="1400">
              <a:latin typeface="Noto Serif JP" panose="02020400000000000000" pitchFamily="18" charset="-128"/>
              <a:ea typeface="Noto Serif JP" panose="02020400000000000000" pitchFamily="18" charset="-128"/>
            </a:endParaRPr>
          </a:p>
        </p:txBody>
      </p:sp>
      <p:sp>
        <p:nvSpPr>
          <p:cNvPr id="16" name="Object17">
            <a:extLst>
              <a:ext uri="{FF2B5EF4-FFF2-40B4-BE49-F238E27FC236}">
                <a16:creationId xmlns:a16="http://schemas.microsoft.com/office/drawing/2014/main" id="{FEE91C49-880A-A012-2231-546400B6FA88}"/>
              </a:ext>
            </a:extLst>
          </p:cNvPr>
          <p:cNvSpPr/>
          <p:nvPr/>
        </p:nvSpPr>
        <p:spPr>
          <a:xfrm>
            <a:off x="8622778" y="5634826"/>
            <a:ext cx="3321574" cy="1748427"/>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p>
          <a:p>
            <a:pPr>
              <a:lnSpc>
                <a:spcPts val="2775"/>
              </a:lnSpc>
              <a:buClr>
                <a:srgbClr val="C9A75F"/>
              </a:buClr>
            </a:pP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虎ノ門病院</a:t>
            </a:r>
            <a:br>
              <a:rPr lang="ja-JP" altLang="en-US"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慶應義塾大学病院</a:t>
            </a:r>
            <a:br>
              <a:rPr lang="ja-JP" altLang="en-US"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東京警察病院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日本赤十字医療センター</a:t>
            </a:r>
            <a:endParaRPr lang="ja-JP" altLang="en-US" sz="1400">
              <a:latin typeface="Noto Serif JP" panose="02020400000000000000" pitchFamily="18" charset="-128"/>
              <a:ea typeface="Noto Serif JP" panose="02020400000000000000" pitchFamily="18" charset="-128"/>
            </a:endParaRPr>
          </a:p>
        </p:txBody>
      </p:sp>
      <p:sp>
        <p:nvSpPr>
          <p:cNvPr id="17" name="Object17">
            <a:extLst>
              <a:ext uri="{FF2B5EF4-FFF2-40B4-BE49-F238E27FC236}">
                <a16:creationId xmlns:a16="http://schemas.microsoft.com/office/drawing/2014/main" id="{20C6A1ED-B0B5-D3AA-7C44-A55409251032}"/>
              </a:ext>
            </a:extLst>
          </p:cNvPr>
          <p:cNvSpPr/>
          <p:nvPr/>
        </p:nvSpPr>
        <p:spPr>
          <a:xfrm>
            <a:off x="4982902" y="7586780"/>
            <a:ext cx="3321574" cy="1748427"/>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p>
          <a:p>
            <a:pPr>
              <a:lnSpc>
                <a:spcPts val="2775"/>
              </a:lnSpc>
              <a:buClr>
                <a:srgbClr val="C9A75F"/>
              </a:buClr>
            </a:pP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代官山</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T-SITE</a:t>
            </a:r>
            <a:br>
              <a:rPr lang="en-US" altLang="ja-JP"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銀座ナイン</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3</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号館内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東京ミッドタウン</a:t>
            </a:r>
            <a:br>
              <a:rPr lang="ja-JP" altLang="en-US"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中野セントラルパークサウス</a:t>
            </a:r>
            <a:endParaRPr lang="ja-JP" altLang="en-US" sz="1400">
              <a:latin typeface="Noto Serif JP" panose="02020400000000000000" pitchFamily="18" charset="-128"/>
              <a:ea typeface="Noto Serif JP" panose="02020400000000000000" pitchFamily="18" charset="-128"/>
            </a:endParaRPr>
          </a:p>
        </p:txBody>
      </p:sp>
      <p:pic>
        <p:nvPicPr>
          <p:cNvPr id="50" name="図 49" descr="ロゴ&#10;&#10;自動的に生成された説明">
            <a:extLst>
              <a:ext uri="{FF2B5EF4-FFF2-40B4-BE49-F238E27FC236}">
                <a16:creationId xmlns:a16="http://schemas.microsoft.com/office/drawing/2014/main" id="{4413FCF8-1125-D3C8-6E68-C65036091A11}"/>
              </a:ext>
            </a:extLst>
          </p:cNvPr>
          <p:cNvPicPr>
            <a:picLocks noChangeAspect="1"/>
          </p:cNvPicPr>
          <p:nvPr/>
        </p:nvPicPr>
        <p:blipFill>
          <a:blip r:embed="rId6"/>
          <a:stretch>
            <a:fillRect/>
          </a:stretch>
        </p:blipFill>
        <p:spPr>
          <a:xfrm>
            <a:off x="5837960" y="1449803"/>
            <a:ext cx="1108427" cy="721766"/>
          </a:xfrm>
          <a:prstGeom prst="rect">
            <a:avLst/>
          </a:prstGeom>
        </p:spPr>
      </p:pic>
      <p:pic>
        <p:nvPicPr>
          <p:cNvPr id="52" name="図 51" descr="挿絵 が含まれている画像&#10;&#10;自動的に生成された説明">
            <a:extLst>
              <a:ext uri="{FF2B5EF4-FFF2-40B4-BE49-F238E27FC236}">
                <a16:creationId xmlns:a16="http://schemas.microsoft.com/office/drawing/2014/main" id="{7248683A-926B-96E7-354D-41F8DFC6E96A}"/>
              </a:ext>
            </a:extLst>
          </p:cNvPr>
          <p:cNvPicPr>
            <a:picLocks noChangeAspect="1"/>
          </p:cNvPicPr>
          <p:nvPr/>
        </p:nvPicPr>
        <p:blipFill>
          <a:blip r:embed="rId7"/>
          <a:stretch>
            <a:fillRect/>
          </a:stretch>
        </p:blipFill>
        <p:spPr>
          <a:xfrm>
            <a:off x="518412" y="4651686"/>
            <a:ext cx="1079500" cy="520700"/>
          </a:xfrm>
          <a:prstGeom prst="rect">
            <a:avLst/>
          </a:prstGeom>
        </p:spPr>
      </p:pic>
      <p:pic>
        <p:nvPicPr>
          <p:cNvPr id="54" name="図 53" descr="アイコン&#10;&#10;自動的に生成された説明">
            <a:extLst>
              <a:ext uri="{FF2B5EF4-FFF2-40B4-BE49-F238E27FC236}">
                <a16:creationId xmlns:a16="http://schemas.microsoft.com/office/drawing/2014/main" id="{44FBDA2D-7E3B-8F31-EAD7-09203495F119}"/>
              </a:ext>
            </a:extLst>
          </p:cNvPr>
          <p:cNvPicPr>
            <a:picLocks noChangeAspect="1"/>
          </p:cNvPicPr>
          <p:nvPr/>
        </p:nvPicPr>
        <p:blipFill>
          <a:blip r:embed="rId8"/>
          <a:stretch>
            <a:fillRect/>
          </a:stretch>
        </p:blipFill>
        <p:spPr>
          <a:xfrm>
            <a:off x="518412" y="1478653"/>
            <a:ext cx="828502" cy="8763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118079</TotalTime>
  <Words>8487</Words>
  <Application>Microsoft Macintosh PowerPoint</Application>
  <PresentationFormat>ユーザー設定</PresentationFormat>
  <Paragraphs>1417</Paragraphs>
  <Slides>46</Slides>
  <Notes>44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46</vt:i4>
      </vt:variant>
    </vt:vector>
  </HeadingPairs>
  <TitlesOfParts>
    <vt:vector size="59" baseType="lpstr">
      <vt:lpstr>Calibri</vt:lpstr>
      <vt:lpstr>Noto Serif JP Regular</vt:lpstr>
      <vt:lpstr>Wingdings</vt:lpstr>
      <vt:lpstr>システムフォント（レギュラー）</vt:lpstr>
      <vt:lpstr>游ゴシック</vt:lpstr>
      <vt:lpstr>Noto Serif JP</vt:lpstr>
      <vt:lpstr>Noto Serif JP Bold</vt:lpstr>
      <vt:lpstr>Arial</vt:lpstr>
      <vt:lpstr>Noto Serif JP Medium</vt:lpstr>
      <vt:lpstr>Noto Sans JP Light</vt:lpstr>
      <vt:lpstr>Noto Serif JP SemiBold</vt:lpstr>
      <vt:lpstr>Noto Serif JP Light</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Tomihara Takahito</cp:lastModifiedBy>
  <cp:revision>180</cp:revision>
  <cp:lastPrinted>2023-06-15T00:57:07Z</cp:lastPrinted>
  <dcterms:created xsi:type="dcterms:W3CDTF">2022-05-29T09:30:28Z</dcterms:created>
  <dcterms:modified xsi:type="dcterms:W3CDTF">2023-08-22T04:06:19Z</dcterms:modified>
</cp:coreProperties>
</file>