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Lst>
  <p:notesMasterIdLst>
    <p:notesMasterId r:id="rId50"/>
  </p:notesMasterIdLst>
  <p:sldIdLst>
    <p:sldId id="256" r:id="rId2"/>
    <p:sldId id="257" r:id="rId3"/>
    <p:sldId id="258" r:id="rId4"/>
    <p:sldId id="259" r:id="rId5"/>
    <p:sldId id="304" r:id="rId6"/>
    <p:sldId id="261" r:id="rId7"/>
    <p:sldId id="262" r:id="rId8"/>
    <p:sldId id="263" r:id="rId9"/>
    <p:sldId id="305" r:id="rId10"/>
    <p:sldId id="306" r:id="rId11"/>
    <p:sldId id="307" r:id="rId12"/>
    <p:sldId id="267" r:id="rId13"/>
    <p:sldId id="308" r:id="rId14"/>
    <p:sldId id="269" r:id="rId15"/>
    <p:sldId id="309" r:id="rId16"/>
    <p:sldId id="271" r:id="rId17"/>
    <p:sldId id="310"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Lst>
  <p:sldSz cx="18288000" cy="10288588"/>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267">
          <p15:clr>
            <a:srgbClr val="A4A3A4"/>
          </p15:clr>
        </p15:guide>
        <p15:guide id="2" pos="5760">
          <p15:clr>
            <a:srgbClr val="A4A3A4"/>
          </p15:clr>
        </p15:guide>
        <p15:guide id="3" orient="horz" pos="3263">
          <p15:clr>
            <a:srgbClr val="A4A3A4"/>
          </p15:clr>
        </p15:guide>
        <p15:guide id="4" pos="317" userDrawn="1">
          <p15:clr>
            <a:srgbClr val="A4A3A4"/>
          </p15:clr>
        </p15:guide>
        <p15:guide id="5" orient="horz" pos="6189" userDrawn="1">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4" roundtripDataSignature="AMtx7miIstwnckrzjltquqKeYFKAsx7yH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F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4DB5410-441A-4F2F-8A7F-62FE78DDF896}">
  <a:tblStyle styleId="{04DB5410-441A-4F2F-8A7F-62FE78DDF896}"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16192430-A264-47DB-ADF5-F16E39A7DEEF}"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29"/>
    <p:restoredTop sz="94930"/>
  </p:normalViewPr>
  <p:slideViewPr>
    <p:cSldViewPr snapToGrid="0">
      <p:cViewPr varScale="1">
        <p:scale>
          <a:sx n="75" d="100"/>
          <a:sy n="75" d="100"/>
        </p:scale>
        <p:origin x="664" y="168"/>
      </p:cViewPr>
      <p:guideLst>
        <p:guide orient="horz" pos="1267"/>
        <p:guide pos="5760"/>
        <p:guide orient="horz" pos="3263"/>
        <p:guide pos="317"/>
        <p:guide orient="horz" pos="6189"/>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64" Type="http://customschemas.google.com/relationships/presentationmetadata" Target="meta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___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______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男女比</c:v>
                </c:pt>
              </c:strCache>
            </c:strRef>
          </c:tx>
          <c:spPr>
            <a:solidFill>
              <a:srgbClr val="A9AAAA"/>
            </a:solidFill>
          </c:spPr>
          <c:dPt>
            <c:idx val="0"/>
            <c:bubble3D val="0"/>
            <c:spPr>
              <a:solidFill>
                <a:srgbClr val="6E6E6E"/>
              </a:solidFill>
              <a:ln w="19050">
                <a:solidFill>
                  <a:schemeClr val="lt1"/>
                </a:solidFill>
              </a:ln>
              <a:effectLst/>
            </c:spPr>
            <c:extLst>
              <c:ext xmlns:c16="http://schemas.microsoft.com/office/drawing/2014/chart" uri="{C3380CC4-5D6E-409C-BE32-E72D297353CC}">
                <c16:uniqueId val="{00000002-5DE8-4B4C-BA0F-489CC92DC166}"/>
              </c:ext>
            </c:extLst>
          </c:dPt>
          <c:dPt>
            <c:idx val="1"/>
            <c:bubble3D val="0"/>
            <c:spPr>
              <a:solidFill>
                <a:srgbClr val="AAAAAA"/>
              </a:solidFill>
              <a:ln w="19050">
                <a:solidFill>
                  <a:schemeClr val="lt1"/>
                </a:solidFill>
              </a:ln>
              <a:effectLst/>
            </c:spPr>
            <c:extLst>
              <c:ext xmlns:c16="http://schemas.microsoft.com/office/drawing/2014/chart" uri="{C3380CC4-5D6E-409C-BE32-E72D297353CC}">
                <c16:uniqueId val="{00000001-5DE8-4B4C-BA0F-489CC92DC166}"/>
              </c:ext>
            </c:extLst>
          </c:dPt>
          <c:dPt>
            <c:idx val="2"/>
            <c:bubble3D val="0"/>
            <c:spPr>
              <a:solidFill>
                <a:srgbClr val="A9AAAA"/>
              </a:solidFill>
              <a:ln w="19050">
                <a:solidFill>
                  <a:schemeClr val="lt1"/>
                </a:solidFill>
              </a:ln>
              <a:effectLst/>
            </c:spPr>
            <c:extLst>
              <c:ext xmlns:c16="http://schemas.microsoft.com/office/drawing/2014/chart" uri="{C3380CC4-5D6E-409C-BE32-E72D297353CC}">
                <c16:uniqueId val="{00000005-F086-794A-A56C-EB810F082582}"/>
              </c:ext>
            </c:extLst>
          </c:dPt>
          <c:dPt>
            <c:idx val="3"/>
            <c:bubble3D val="0"/>
            <c:spPr>
              <a:solidFill>
                <a:srgbClr val="A9AAAA"/>
              </a:solidFill>
              <a:ln w="19050">
                <a:solidFill>
                  <a:schemeClr val="lt1"/>
                </a:solidFill>
              </a:ln>
              <a:effectLst/>
            </c:spPr>
            <c:extLst>
              <c:ext xmlns:c16="http://schemas.microsoft.com/office/drawing/2014/chart" uri="{C3380CC4-5D6E-409C-BE32-E72D297353CC}">
                <c16:uniqueId val="{00000007-F086-794A-A56C-EB810F082582}"/>
              </c:ext>
            </c:extLst>
          </c:dPt>
          <c:cat>
            <c:strRef>
              <c:f>Sheet1!$A$2:$A$5</c:f>
              <c:strCache>
                <c:ptCount val="2"/>
                <c:pt idx="0">
                  <c:v>男性</c:v>
                </c:pt>
                <c:pt idx="1">
                  <c:v>女性</c:v>
                </c:pt>
              </c:strCache>
            </c:strRef>
          </c:cat>
          <c:val>
            <c:numRef>
              <c:f>Sheet1!$B$2:$B$5</c:f>
              <c:numCache>
                <c:formatCode>0.00%</c:formatCode>
                <c:ptCount val="4"/>
                <c:pt idx="0">
                  <c:v>0.57999999999999996</c:v>
                </c:pt>
                <c:pt idx="1">
                  <c:v>0.42</c:v>
                </c:pt>
              </c:numCache>
            </c:numRef>
          </c:val>
          <c:extLst>
            <c:ext xmlns:c16="http://schemas.microsoft.com/office/drawing/2014/chart" uri="{C3380CC4-5D6E-409C-BE32-E72D297353CC}">
              <c16:uniqueId val="{00000000-5DE8-4B4C-BA0F-489CC92DC166}"/>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年齢費</c:v>
                </c:pt>
              </c:strCache>
            </c:strRef>
          </c:tx>
          <c:spPr>
            <a:solidFill>
              <a:srgbClr val="A9AAAA"/>
            </a:solidFill>
          </c:spPr>
          <c:dPt>
            <c:idx val="0"/>
            <c:bubble3D val="0"/>
            <c:spPr>
              <a:solidFill>
                <a:srgbClr val="6E6E6E"/>
              </a:solidFill>
              <a:ln w="19050">
                <a:solidFill>
                  <a:schemeClr val="lt1"/>
                </a:solidFill>
              </a:ln>
              <a:effectLst/>
            </c:spPr>
            <c:extLst>
              <c:ext xmlns:c16="http://schemas.microsoft.com/office/drawing/2014/chart" uri="{C3380CC4-5D6E-409C-BE32-E72D297353CC}">
                <c16:uniqueId val="{00000001-6D0B-7D47-A539-6C5BABCA63E3}"/>
              </c:ext>
            </c:extLst>
          </c:dPt>
          <c:dPt>
            <c:idx val="1"/>
            <c:bubble3D val="0"/>
            <c:spPr>
              <a:solidFill>
                <a:srgbClr val="8C8C8C"/>
              </a:solidFill>
              <a:ln w="19050">
                <a:solidFill>
                  <a:schemeClr val="lt1"/>
                </a:solidFill>
              </a:ln>
              <a:effectLst/>
            </c:spPr>
            <c:extLst>
              <c:ext xmlns:c16="http://schemas.microsoft.com/office/drawing/2014/chart" uri="{C3380CC4-5D6E-409C-BE32-E72D297353CC}">
                <c16:uniqueId val="{00000001-5DE8-4B4C-BA0F-489CC92DC166}"/>
              </c:ext>
            </c:extLst>
          </c:dPt>
          <c:dPt>
            <c:idx val="2"/>
            <c:bubble3D val="0"/>
            <c:spPr>
              <a:solidFill>
                <a:srgbClr val="AAAAAA"/>
              </a:solidFill>
              <a:ln w="19050">
                <a:solidFill>
                  <a:schemeClr val="lt1"/>
                </a:solidFill>
              </a:ln>
              <a:effectLst/>
            </c:spPr>
            <c:extLst>
              <c:ext xmlns:c16="http://schemas.microsoft.com/office/drawing/2014/chart" uri="{C3380CC4-5D6E-409C-BE32-E72D297353CC}">
                <c16:uniqueId val="{00000005-6D0B-7D47-A539-6C5BABCA63E3}"/>
              </c:ext>
            </c:extLst>
          </c:dPt>
          <c:dPt>
            <c:idx val="3"/>
            <c:bubble3D val="0"/>
            <c:spPr>
              <a:solidFill>
                <a:srgbClr val="C8C8C8"/>
              </a:solidFill>
              <a:ln w="19050">
                <a:solidFill>
                  <a:schemeClr val="lt1"/>
                </a:solidFill>
              </a:ln>
              <a:effectLst/>
            </c:spPr>
            <c:extLst>
              <c:ext xmlns:c16="http://schemas.microsoft.com/office/drawing/2014/chart" uri="{C3380CC4-5D6E-409C-BE32-E72D297353CC}">
                <c16:uniqueId val="{00000007-6D0B-7D47-A539-6C5BABCA63E3}"/>
              </c:ext>
            </c:extLst>
          </c:dPt>
          <c:dPt>
            <c:idx val="4"/>
            <c:bubble3D val="0"/>
            <c:spPr>
              <a:solidFill>
                <a:srgbClr val="E6E6E6"/>
              </a:solidFill>
              <a:ln w="19050">
                <a:solidFill>
                  <a:schemeClr val="lt1"/>
                </a:solidFill>
              </a:ln>
              <a:effectLst/>
            </c:spPr>
            <c:extLst>
              <c:ext xmlns:c16="http://schemas.microsoft.com/office/drawing/2014/chart" uri="{C3380CC4-5D6E-409C-BE32-E72D297353CC}">
                <c16:uniqueId val="{00000008-6D0B-7D47-A539-6C5BABCA63E3}"/>
              </c:ext>
            </c:extLst>
          </c:dPt>
          <c:cat>
            <c:strRef>
              <c:f>Sheet1!$A$2:$A$5</c:f>
              <c:strCache>
                <c:ptCount val="4"/>
                <c:pt idx="0">
                  <c:v>20代</c:v>
                </c:pt>
                <c:pt idx="1">
                  <c:v>30代</c:v>
                </c:pt>
                <c:pt idx="2">
                  <c:v>40代</c:v>
                </c:pt>
                <c:pt idx="3">
                  <c:v>50代以上</c:v>
                </c:pt>
              </c:strCache>
            </c:strRef>
          </c:cat>
          <c:val>
            <c:numRef>
              <c:f>Sheet1!$B$2:$B$5</c:f>
              <c:numCache>
                <c:formatCode>0.00%</c:formatCode>
                <c:ptCount val="4"/>
                <c:pt idx="0">
                  <c:v>0.224</c:v>
                </c:pt>
                <c:pt idx="1">
                  <c:v>0.25900000000000001</c:v>
                </c:pt>
                <c:pt idx="2">
                  <c:v>0.19600000000000001</c:v>
                </c:pt>
                <c:pt idx="3">
                  <c:v>0.32200000000000001</c:v>
                </c:pt>
              </c:numCache>
            </c:numRef>
          </c:val>
          <c:extLst>
            <c:ext xmlns:c16="http://schemas.microsoft.com/office/drawing/2014/chart" uri="{C3380CC4-5D6E-409C-BE32-E72D297353CC}">
              <c16:uniqueId val="{00000000-5DE8-4B4C-BA0F-489CC92DC166}"/>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一ヶ月あたりの乗車頻度</c:v>
                </c:pt>
              </c:strCache>
            </c:strRef>
          </c:tx>
          <c:spPr>
            <a:solidFill>
              <a:srgbClr val="A9AAAA"/>
            </a:solidFill>
          </c:spPr>
          <c:dPt>
            <c:idx val="0"/>
            <c:bubble3D val="0"/>
            <c:spPr>
              <a:solidFill>
                <a:srgbClr val="6E6E6E"/>
              </a:solidFill>
              <a:ln w="19050">
                <a:solidFill>
                  <a:schemeClr val="lt1"/>
                </a:solidFill>
              </a:ln>
              <a:effectLst/>
            </c:spPr>
            <c:extLst>
              <c:ext xmlns:c16="http://schemas.microsoft.com/office/drawing/2014/chart" uri="{C3380CC4-5D6E-409C-BE32-E72D297353CC}">
                <c16:uniqueId val="{00000001-6D0B-7D47-A539-6C5BABCA63E3}"/>
              </c:ext>
            </c:extLst>
          </c:dPt>
          <c:dPt>
            <c:idx val="1"/>
            <c:bubble3D val="0"/>
            <c:spPr>
              <a:solidFill>
                <a:srgbClr val="8C8C8C"/>
              </a:solidFill>
              <a:ln w="19050">
                <a:solidFill>
                  <a:schemeClr val="lt1"/>
                </a:solidFill>
              </a:ln>
              <a:effectLst/>
            </c:spPr>
            <c:extLst>
              <c:ext xmlns:c16="http://schemas.microsoft.com/office/drawing/2014/chart" uri="{C3380CC4-5D6E-409C-BE32-E72D297353CC}">
                <c16:uniqueId val="{00000001-5DE8-4B4C-BA0F-489CC92DC166}"/>
              </c:ext>
            </c:extLst>
          </c:dPt>
          <c:dPt>
            <c:idx val="2"/>
            <c:bubble3D val="0"/>
            <c:spPr>
              <a:solidFill>
                <a:srgbClr val="AAAAAA"/>
              </a:solidFill>
              <a:ln w="19050">
                <a:solidFill>
                  <a:schemeClr val="lt1"/>
                </a:solidFill>
              </a:ln>
              <a:effectLst/>
            </c:spPr>
            <c:extLst>
              <c:ext xmlns:c16="http://schemas.microsoft.com/office/drawing/2014/chart" uri="{C3380CC4-5D6E-409C-BE32-E72D297353CC}">
                <c16:uniqueId val="{00000005-6D0B-7D47-A539-6C5BABCA63E3}"/>
              </c:ext>
            </c:extLst>
          </c:dPt>
          <c:dPt>
            <c:idx val="3"/>
            <c:bubble3D val="0"/>
            <c:spPr>
              <a:solidFill>
                <a:srgbClr val="C8C8C8"/>
              </a:solidFill>
              <a:ln w="19050">
                <a:solidFill>
                  <a:schemeClr val="lt1"/>
                </a:solidFill>
              </a:ln>
              <a:effectLst/>
            </c:spPr>
            <c:extLst>
              <c:ext xmlns:c16="http://schemas.microsoft.com/office/drawing/2014/chart" uri="{C3380CC4-5D6E-409C-BE32-E72D297353CC}">
                <c16:uniqueId val="{00000006-4B5D-2642-BED3-29266A916AFC}"/>
              </c:ext>
            </c:extLst>
          </c:dPt>
          <c:dPt>
            <c:idx val="4"/>
            <c:bubble3D val="0"/>
            <c:spPr>
              <a:solidFill>
                <a:srgbClr val="D2D2D2"/>
              </a:solidFill>
              <a:ln w="19050">
                <a:solidFill>
                  <a:schemeClr val="lt1"/>
                </a:solidFill>
              </a:ln>
              <a:effectLst/>
            </c:spPr>
            <c:extLst>
              <c:ext xmlns:c16="http://schemas.microsoft.com/office/drawing/2014/chart" uri="{C3380CC4-5D6E-409C-BE32-E72D297353CC}">
                <c16:uniqueId val="{00000007-4B5D-2642-BED3-29266A916AFC}"/>
              </c:ext>
            </c:extLst>
          </c:dPt>
          <c:dPt>
            <c:idx val="5"/>
            <c:bubble3D val="0"/>
            <c:spPr>
              <a:solidFill>
                <a:srgbClr val="E6E6E6"/>
              </a:solidFill>
              <a:ln w="19050">
                <a:solidFill>
                  <a:schemeClr val="lt1"/>
                </a:solidFill>
              </a:ln>
              <a:effectLst/>
            </c:spPr>
            <c:extLst>
              <c:ext xmlns:c16="http://schemas.microsoft.com/office/drawing/2014/chart" uri="{C3380CC4-5D6E-409C-BE32-E72D297353CC}">
                <c16:uniqueId val="{00000008-4B5D-2642-BED3-29266A916AFC}"/>
              </c:ext>
            </c:extLst>
          </c:dPt>
          <c:cat>
            <c:strRef>
              <c:f>Sheet1!$A$2:$A$7</c:f>
              <c:strCache>
                <c:ptCount val="6"/>
                <c:pt idx="0">
                  <c:v>週に4回以上</c:v>
                </c:pt>
                <c:pt idx="1">
                  <c:v>週に2〜3回程度</c:v>
                </c:pt>
                <c:pt idx="2">
                  <c:v>週に1回程度</c:v>
                </c:pt>
                <c:pt idx="3">
                  <c:v>1ヶ月に2〜3回程度</c:v>
                </c:pt>
                <c:pt idx="4">
                  <c:v>1ヶ月に1回程度</c:v>
                </c:pt>
                <c:pt idx="5">
                  <c:v>2〜3ヶ月に1回程度</c:v>
                </c:pt>
              </c:strCache>
            </c:strRef>
          </c:cat>
          <c:val>
            <c:numRef>
              <c:f>Sheet1!$B$2:$B$7</c:f>
              <c:numCache>
                <c:formatCode>0.00%</c:formatCode>
                <c:ptCount val="6"/>
                <c:pt idx="0">
                  <c:v>8.1000000000000003E-2</c:v>
                </c:pt>
                <c:pt idx="1">
                  <c:v>0.154</c:v>
                </c:pt>
                <c:pt idx="2">
                  <c:v>0.19900000000000001</c:v>
                </c:pt>
                <c:pt idx="3">
                  <c:v>0.22800000000000001</c:v>
                </c:pt>
                <c:pt idx="4">
                  <c:v>0.192</c:v>
                </c:pt>
                <c:pt idx="5">
                  <c:v>0.14499999999999999</c:v>
                </c:pt>
              </c:numCache>
            </c:numRef>
          </c:val>
          <c:extLst>
            <c:ext xmlns:c16="http://schemas.microsoft.com/office/drawing/2014/chart" uri="{C3380CC4-5D6E-409C-BE32-E72D297353CC}">
              <c16:uniqueId val="{00000000-5DE8-4B4C-BA0F-489CC92DC166}"/>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購入意向喚起度</c:v>
                </c:pt>
              </c:strCache>
            </c:strRef>
          </c:tx>
          <c:spPr>
            <a:solidFill>
              <a:srgbClr val="A9AAAA"/>
            </a:solidFill>
          </c:spPr>
          <c:dPt>
            <c:idx val="0"/>
            <c:bubble3D val="0"/>
            <c:spPr>
              <a:solidFill>
                <a:srgbClr val="FF8F1C"/>
              </a:solidFill>
              <a:ln w="19050">
                <a:solidFill>
                  <a:schemeClr val="lt1"/>
                </a:solidFill>
              </a:ln>
              <a:effectLst/>
            </c:spPr>
            <c:extLst>
              <c:ext xmlns:c16="http://schemas.microsoft.com/office/drawing/2014/chart" uri="{C3380CC4-5D6E-409C-BE32-E72D297353CC}">
                <c16:uniqueId val="{00000001-A838-4040-8D60-2B0E9AE4CBB1}"/>
              </c:ext>
            </c:extLst>
          </c:dPt>
          <c:dPt>
            <c:idx val="1"/>
            <c:bubble3D val="0"/>
            <c:spPr>
              <a:solidFill>
                <a:srgbClr val="8C8C8C"/>
              </a:solidFill>
              <a:ln w="19050">
                <a:solidFill>
                  <a:schemeClr val="lt1"/>
                </a:solidFill>
              </a:ln>
              <a:effectLst/>
            </c:spPr>
            <c:extLst>
              <c:ext xmlns:c16="http://schemas.microsoft.com/office/drawing/2014/chart" uri="{C3380CC4-5D6E-409C-BE32-E72D297353CC}">
                <c16:uniqueId val="{00000003-A838-4040-8D60-2B0E9AE4CBB1}"/>
              </c:ext>
            </c:extLst>
          </c:dPt>
          <c:dPt>
            <c:idx val="2"/>
            <c:bubble3D val="0"/>
            <c:spPr>
              <a:solidFill>
                <a:srgbClr val="AAAAAA"/>
              </a:solidFill>
              <a:ln w="19050">
                <a:solidFill>
                  <a:schemeClr val="lt1"/>
                </a:solidFill>
              </a:ln>
              <a:effectLst/>
            </c:spPr>
            <c:extLst>
              <c:ext xmlns:c16="http://schemas.microsoft.com/office/drawing/2014/chart" uri="{C3380CC4-5D6E-409C-BE32-E72D297353CC}">
                <c16:uniqueId val="{00000005-A838-4040-8D60-2B0E9AE4CBB1}"/>
              </c:ext>
            </c:extLst>
          </c:dPt>
          <c:cat>
            <c:strRef>
              <c:f>Sheet1!$A$2:$A$4</c:f>
              <c:strCache>
                <c:ptCount val="3"/>
                <c:pt idx="0">
                  <c:v>購入したいと思った</c:v>
                </c:pt>
                <c:pt idx="1">
                  <c:v>どちらかといえば、購入したいと思った</c:v>
                </c:pt>
                <c:pt idx="2">
                  <c:v>その他</c:v>
                </c:pt>
              </c:strCache>
            </c:strRef>
          </c:cat>
          <c:val>
            <c:numRef>
              <c:f>Sheet1!$B$2:$B$4</c:f>
              <c:numCache>
                <c:formatCode>0.00%</c:formatCode>
                <c:ptCount val="3"/>
                <c:pt idx="0">
                  <c:v>0.35299999999999998</c:v>
                </c:pt>
                <c:pt idx="1">
                  <c:v>0.35</c:v>
                </c:pt>
                <c:pt idx="2">
                  <c:v>0.29700000000000004</c:v>
                </c:pt>
              </c:numCache>
            </c:numRef>
          </c:val>
          <c:extLst>
            <c:ext xmlns:c16="http://schemas.microsoft.com/office/drawing/2014/chart" uri="{C3380CC4-5D6E-409C-BE32-E72D297353CC}">
              <c16:uniqueId val="{0000000A-A838-4040-8D60-2B0E9AE4CBB1}"/>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広告関心度</c:v>
                </c:pt>
              </c:strCache>
            </c:strRef>
          </c:tx>
          <c:spPr>
            <a:solidFill>
              <a:srgbClr val="A9AAAA"/>
            </a:solidFill>
          </c:spPr>
          <c:dPt>
            <c:idx val="0"/>
            <c:bubble3D val="0"/>
            <c:spPr>
              <a:solidFill>
                <a:srgbClr val="FF8F1C"/>
              </a:solidFill>
              <a:ln w="19050">
                <a:solidFill>
                  <a:schemeClr val="lt1"/>
                </a:solidFill>
              </a:ln>
              <a:effectLst/>
            </c:spPr>
            <c:extLst>
              <c:ext xmlns:c16="http://schemas.microsoft.com/office/drawing/2014/chart" uri="{C3380CC4-5D6E-409C-BE32-E72D297353CC}">
                <c16:uniqueId val="{00000001-3F95-F14A-9FEC-04550E6EA54A}"/>
              </c:ext>
            </c:extLst>
          </c:dPt>
          <c:dPt>
            <c:idx val="1"/>
            <c:bubble3D val="0"/>
            <c:spPr>
              <a:solidFill>
                <a:srgbClr val="8C8C8C"/>
              </a:solidFill>
              <a:ln w="19050">
                <a:solidFill>
                  <a:schemeClr val="lt1"/>
                </a:solidFill>
              </a:ln>
              <a:effectLst/>
            </c:spPr>
            <c:extLst>
              <c:ext xmlns:c16="http://schemas.microsoft.com/office/drawing/2014/chart" uri="{C3380CC4-5D6E-409C-BE32-E72D297353CC}">
                <c16:uniqueId val="{00000003-3F95-F14A-9FEC-04550E6EA54A}"/>
              </c:ext>
            </c:extLst>
          </c:dPt>
          <c:dPt>
            <c:idx val="2"/>
            <c:bubble3D val="0"/>
            <c:spPr>
              <a:solidFill>
                <a:srgbClr val="AAAAAA"/>
              </a:solidFill>
              <a:ln w="19050">
                <a:solidFill>
                  <a:schemeClr val="lt1"/>
                </a:solidFill>
              </a:ln>
              <a:effectLst/>
            </c:spPr>
            <c:extLst>
              <c:ext xmlns:c16="http://schemas.microsoft.com/office/drawing/2014/chart" uri="{C3380CC4-5D6E-409C-BE32-E72D297353CC}">
                <c16:uniqueId val="{00000005-3F95-F14A-9FEC-04550E6EA54A}"/>
              </c:ext>
            </c:extLst>
          </c:dPt>
          <c:cat>
            <c:strRef>
              <c:f>Sheet1!$A$2:$A$4</c:f>
              <c:strCache>
                <c:ptCount val="3"/>
                <c:pt idx="0">
                  <c:v>興味・関心がある</c:v>
                </c:pt>
                <c:pt idx="1">
                  <c:v>どちらかといえば、興味・関心がある</c:v>
                </c:pt>
                <c:pt idx="2">
                  <c:v>その他</c:v>
                </c:pt>
              </c:strCache>
            </c:strRef>
          </c:cat>
          <c:val>
            <c:numRef>
              <c:f>Sheet1!$B$2:$B$4</c:f>
              <c:numCache>
                <c:formatCode>0.00%</c:formatCode>
                <c:ptCount val="3"/>
                <c:pt idx="0">
                  <c:v>0.36899999999999999</c:v>
                </c:pt>
                <c:pt idx="1">
                  <c:v>0.377</c:v>
                </c:pt>
                <c:pt idx="2">
                  <c:v>0.254</c:v>
                </c:pt>
              </c:numCache>
            </c:numRef>
          </c:val>
          <c:extLst>
            <c:ext xmlns:c16="http://schemas.microsoft.com/office/drawing/2014/chart" uri="{C3380CC4-5D6E-409C-BE32-E72D297353CC}">
              <c16:uniqueId val="{00000006-3F95-F14A-9FEC-04550E6EA54A}"/>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広告到達率</c:v>
                </c:pt>
              </c:strCache>
            </c:strRef>
          </c:tx>
          <c:spPr>
            <a:solidFill>
              <a:srgbClr val="A9AAAA"/>
            </a:solidFill>
          </c:spPr>
          <c:dPt>
            <c:idx val="0"/>
            <c:bubble3D val="0"/>
            <c:spPr>
              <a:solidFill>
                <a:srgbClr val="FF8F1C"/>
              </a:solidFill>
              <a:ln w="19050">
                <a:solidFill>
                  <a:schemeClr val="lt1"/>
                </a:solidFill>
              </a:ln>
              <a:effectLst/>
            </c:spPr>
            <c:extLst>
              <c:ext xmlns:c16="http://schemas.microsoft.com/office/drawing/2014/chart" uri="{C3380CC4-5D6E-409C-BE32-E72D297353CC}">
                <c16:uniqueId val="{00000001-3F95-F14A-9FEC-04550E6EA54A}"/>
              </c:ext>
            </c:extLst>
          </c:dPt>
          <c:dPt>
            <c:idx val="1"/>
            <c:bubble3D val="0"/>
            <c:spPr>
              <a:solidFill>
                <a:srgbClr val="8C8C8C"/>
              </a:solidFill>
              <a:ln w="19050">
                <a:solidFill>
                  <a:schemeClr val="lt1"/>
                </a:solidFill>
              </a:ln>
              <a:effectLst/>
            </c:spPr>
            <c:extLst>
              <c:ext xmlns:c16="http://schemas.microsoft.com/office/drawing/2014/chart" uri="{C3380CC4-5D6E-409C-BE32-E72D297353CC}">
                <c16:uniqueId val="{00000003-3F95-F14A-9FEC-04550E6EA54A}"/>
              </c:ext>
            </c:extLst>
          </c:dPt>
          <c:dPt>
            <c:idx val="2"/>
            <c:bubble3D val="0"/>
            <c:spPr>
              <a:solidFill>
                <a:srgbClr val="AAAAAA"/>
              </a:solidFill>
              <a:ln w="19050">
                <a:solidFill>
                  <a:schemeClr val="lt1"/>
                </a:solidFill>
              </a:ln>
              <a:effectLst/>
            </c:spPr>
            <c:extLst>
              <c:ext xmlns:c16="http://schemas.microsoft.com/office/drawing/2014/chart" uri="{C3380CC4-5D6E-409C-BE32-E72D297353CC}">
                <c16:uniqueId val="{00000005-3F95-F14A-9FEC-04550E6EA54A}"/>
              </c:ext>
            </c:extLst>
          </c:dPt>
          <c:cat>
            <c:strRef>
              <c:f>Sheet1!$A$2:$A$4</c:f>
              <c:strCache>
                <c:ptCount val="3"/>
                <c:pt idx="0">
                  <c:v>確かに見た</c:v>
                </c:pt>
                <c:pt idx="1">
                  <c:v>見た気がする</c:v>
                </c:pt>
                <c:pt idx="2">
                  <c:v>その他</c:v>
                </c:pt>
              </c:strCache>
            </c:strRef>
          </c:cat>
          <c:val>
            <c:numRef>
              <c:f>Sheet1!$B$2:$B$4</c:f>
              <c:numCache>
                <c:formatCode>0.00%</c:formatCode>
                <c:ptCount val="3"/>
                <c:pt idx="0">
                  <c:v>0.375</c:v>
                </c:pt>
                <c:pt idx="1">
                  <c:v>0.252</c:v>
                </c:pt>
                <c:pt idx="2">
                  <c:v>0.373</c:v>
                </c:pt>
              </c:numCache>
            </c:numRef>
          </c:val>
          <c:extLst>
            <c:ext xmlns:c16="http://schemas.microsoft.com/office/drawing/2014/chart" uri="{C3380CC4-5D6E-409C-BE32-E72D297353CC}">
              <c16:uniqueId val="{00000006-3F95-F14A-9FEC-04550E6EA54A}"/>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ja-JP"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 name="Google Shape;4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 name="Google Shape;24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0" name="Google Shape;37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1" name="Google Shape;38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4" name="Google Shape;49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5" name="Google Shape;50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 name="Google Shape;5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7" name="Google Shape;5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6" name="Google Shape;51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5" name="Google Shape;52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4" name="Google Shape;53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4" name="Google Shape;55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5" name="Google Shape;56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6" name="Google Shape;57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8" name="Google Shape;58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5" name="Google Shape;60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6" name="Google Shape;616;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7" name="Google Shape;617;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2" name="Google Shape;632;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 name="Google Shape;6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1" name="Google Shape;661;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2" name="Google Shape;662;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8" name="Google Shape;678;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9" name="Google Shape;68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0" name="Google Shape;720;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1" name="Google Shape;721;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9" name="Google Shape;72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3" name="Google Shape;853;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3" name="Google Shape;863;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4" name="Google Shape;87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4" name="Google Shape;884;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5" name="Google Shape;885;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0" name="Google Shape;900;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 name="Google Shape;7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1" name="Google Shape;911;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8" name="Google Shape;95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6" name="Google Shape;986;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6" name="Google Shape;996;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7" name="Google Shape;1007;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6" name="Google Shape;1016;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5" name="Google Shape;1035;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3" name="Google Shape;1053;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1" name="Google Shape;1071;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 name="Google Shape;8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タイトル スライド">
  <p:cSld name="タイトル スライド">
    <p:bg>
      <p:bgPr>
        <a:solidFill>
          <a:schemeClr val="dk1"/>
        </a:solidFill>
        <a:effectLst/>
      </p:bgPr>
    </p:bg>
    <p:spTree>
      <p:nvGrpSpPr>
        <p:cNvPr id="1" name="Shape 11"/>
        <p:cNvGrpSpPr/>
        <p:nvPr/>
      </p:nvGrpSpPr>
      <p:grpSpPr>
        <a:xfrm>
          <a:off x="0" y="0"/>
          <a:ext cx="0" cy="0"/>
          <a:chOff x="0" y="0"/>
          <a:chExt cx="0" cy="0"/>
        </a:xfrm>
      </p:grpSpPr>
      <p:pic>
        <p:nvPicPr>
          <p:cNvPr id="12" name="Google Shape;12;p50" descr="図形, 四角形&#10;&#10;自動的に生成された説明"/>
          <p:cNvPicPr preferRelativeResize="0"/>
          <p:nvPr/>
        </p:nvPicPr>
        <p:blipFill rotWithShape="1">
          <a:blip r:embed="rId2">
            <a:alphaModFix/>
          </a:blip>
          <a:srcRect/>
          <a:stretch/>
        </p:blipFill>
        <p:spPr>
          <a:xfrm>
            <a:off x="0" y="794"/>
            <a:ext cx="18288000" cy="10287000"/>
          </a:xfrm>
          <a:prstGeom prst="rect">
            <a:avLst/>
          </a:prstGeom>
          <a:noFill/>
          <a:ln>
            <a:noFill/>
          </a:ln>
        </p:spPr>
      </p:pic>
      <p:pic>
        <p:nvPicPr>
          <p:cNvPr id="13" name="Google Shape;13;p50"/>
          <p:cNvPicPr preferRelativeResize="0"/>
          <p:nvPr/>
        </p:nvPicPr>
        <p:blipFill rotWithShape="1">
          <a:blip r:embed="rId3">
            <a:alphaModFix/>
          </a:blip>
          <a:srcRect/>
          <a:stretch/>
        </p:blipFill>
        <p:spPr>
          <a:xfrm>
            <a:off x="13809306" y="9345421"/>
            <a:ext cx="3946849" cy="427560"/>
          </a:xfrm>
          <a:prstGeom prst="rect">
            <a:avLst/>
          </a:prstGeom>
          <a:noFill/>
          <a:ln>
            <a:noFill/>
          </a:ln>
        </p:spPr>
      </p:pic>
      <p:grpSp>
        <p:nvGrpSpPr>
          <p:cNvPr id="14" name="Google Shape;14;p50"/>
          <p:cNvGrpSpPr/>
          <p:nvPr/>
        </p:nvGrpSpPr>
        <p:grpSpPr>
          <a:xfrm>
            <a:off x="7756441" y="4274757"/>
            <a:ext cx="2775119" cy="1739075"/>
            <a:chOff x="6988984" y="4113105"/>
            <a:chExt cx="2775119" cy="1739075"/>
          </a:xfrm>
        </p:grpSpPr>
        <p:sp>
          <p:nvSpPr>
            <p:cNvPr id="15" name="Google Shape;15;p50"/>
            <p:cNvSpPr txBox="1"/>
            <p:nvPr/>
          </p:nvSpPr>
          <p:spPr>
            <a:xfrm>
              <a:off x="6988984" y="5144294"/>
              <a:ext cx="2775119"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4000" b="1" i="0" u="none" strike="noStrike" cap="none">
                  <a:solidFill>
                    <a:schemeClr val="lt1"/>
                  </a:solidFill>
                  <a:latin typeface="Noto Sans JP"/>
                  <a:ea typeface="Noto Sans JP"/>
                  <a:cs typeface="Noto Sans JP"/>
                  <a:sym typeface="Noto Sans JP"/>
                </a:rPr>
                <a:t>扉タイトル</a:t>
              </a:r>
              <a:endParaRPr/>
            </a:p>
          </p:txBody>
        </p:sp>
        <p:sp>
          <p:nvSpPr>
            <p:cNvPr id="16" name="Google Shape;16;p50"/>
            <p:cNvSpPr txBox="1"/>
            <p:nvPr/>
          </p:nvSpPr>
          <p:spPr>
            <a:xfrm>
              <a:off x="7717942" y="4113105"/>
              <a:ext cx="1317202" cy="562359"/>
            </a:xfrm>
            <a:prstGeom prst="rect">
              <a:avLst/>
            </a:prstGeom>
            <a:solidFill>
              <a:srgbClr val="FF8F1C"/>
            </a:solidFill>
            <a:ln w="12700" cap="flat" cmpd="sng">
              <a:solidFill>
                <a:srgbClr val="FF8F1C"/>
              </a:solidFill>
              <a:prstDash val="solid"/>
              <a:round/>
              <a:headEnd type="none" w="sm" len="sm"/>
              <a:tailEnd type="none" w="sm" len="sm"/>
            </a:ln>
          </p:spPr>
          <p:txBody>
            <a:bodyPr spcFirstLastPara="1" wrap="square" lIns="144000" tIns="45700" rIns="91425" bIns="54000" anchor="t" anchorCtr="0">
              <a:spAutoFit/>
            </a:bodyPr>
            <a:lstStyle/>
            <a:p>
              <a:pPr marL="0" marR="0" lvl="0" indent="0" algn="l" rtl="0">
                <a:spcBef>
                  <a:spcPts val="0"/>
                </a:spcBef>
                <a:spcAft>
                  <a:spcPts val="0"/>
                </a:spcAft>
                <a:buNone/>
              </a:pPr>
              <a:r>
                <a:rPr lang="ja-JP" sz="3000" b="0" i="0" u="none" strike="noStrike" cap="none">
                  <a:solidFill>
                    <a:schemeClr val="lt1"/>
                  </a:solidFill>
                  <a:latin typeface="Roboto"/>
                  <a:ea typeface="Roboto"/>
                  <a:cs typeface="Roboto"/>
                  <a:sym typeface="Roboto"/>
                </a:rPr>
                <a:t>Part 0</a:t>
              </a:r>
              <a:endParaRPr sz="3000">
                <a:solidFill>
                  <a:schemeClr val="lt1"/>
                </a:solidFill>
                <a:latin typeface="Roboto"/>
                <a:ea typeface="Roboto"/>
                <a:cs typeface="Roboto"/>
                <a:sym typeface="Roboto"/>
              </a:endParaRPr>
            </a:p>
          </p:txBody>
        </p:sp>
      </p:grpSp>
      <p:sp>
        <p:nvSpPr>
          <p:cNvPr id="17" name="Google Shape;17;p50"/>
          <p:cNvSpPr txBox="1">
            <a:spLocks noGrp="1"/>
          </p:cNvSpPr>
          <p:nvPr>
            <p:ph type="sldNum" idx="12"/>
          </p:nvPr>
        </p:nvSpPr>
        <p:spPr>
          <a:xfrm>
            <a:off x="556054" y="9288863"/>
            <a:ext cx="460288" cy="547772"/>
          </a:xfrm>
          <a:prstGeom prst="rect">
            <a:avLst/>
          </a:prstGeom>
          <a:noFill/>
          <a:ln>
            <a:noFill/>
          </a:ln>
        </p:spPr>
        <p:txBody>
          <a:bodyPr spcFirstLastPara="1" wrap="square" lIns="91425" tIns="45700" rIns="91425" bIns="45700" anchor="t" anchorCtr="0">
            <a:noAutofit/>
          </a:bodyPr>
          <a:lstStyle>
            <a:lvl1pPr marL="0" lvl="0" indent="0" algn="ctr">
              <a:spcBef>
                <a:spcPts val="0"/>
              </a:spcBef>
              <a:buNone/>
              <a:defRPr sz="2000" b="1" i="0" u="none" strike="noStrike" cap="none">
                <a:solidFill>
                  <a:schemeClr val="dk1"/>
                </a:solidFill>
                <a:latin typeface="Roboto Black"/>
                <a:ea typeface="Roboto Black"/>
                <a:cs typeface="Roboto Black"/>
                <a:sym typeface="Roboto Black"/>
              </a:defRPr>
            </a:lvl1pPr>
            <a:lvl2pPr marL="0" lvl="1" indent="0" algn="ctr">
              <a:spcBef>
                <a:spcPts val="0"/>
              </a:spcBef>
              <a:buNone/>
              <a:defRPr sz="2000" b="1" i="0" u="none" strike="noStrike" cap="none">
                <a:solidFill>
                  <a:schemeClr val="dk1"/>
                </a:solidFill>
                <a:latin typeface="Roboto Black"/>
                <a:ea typeface="Roboto Black"/>
                <a:cs typeface="Roboto Black"/>
                <a:sym typeface="Roboto Black"/>
              </a:defRPr>
            </a:lvl2pPr>
            <a:lvl3pPr marL="0" lvl="2" indent="0" algn="ctr">
              <a:spcBef>
                <a:spcPts val="0"/>
              </a:spcBef>
              <a:buNone/>
              <a:defRPr sz="2000" b="1" i="0" u="none" strike="noStrike" cap="none">
                <a:solidFill>
                  <a:schemeClr val="dk1"/>
                </a:solidFill>
                <a:latin typeface="Roboto Black"/>
                <a:ea typeface="Roboto Black"/>
                <a:cs typeface="Roboto Black"/>
                <a:sym typeface="Roboto Black"/>
              </a:defRPr>
            </a:lvl3pPr>
            <a:lvl4pPr marL="0" lvl="3" indent="0" algn="ctr">
              <a:spcBef>
                <a:spcPts val="0"/>
              </a:spcBef>
              <a:buNone/>
              <a:defRPr sz="2000" b="1" i="0" u="none" strike="noStrike" cap="none">
                <a:solidFill>
                  <a:schemeClr val="dk1"/>
                </a:solidFill>
                <a:latin typeface="Roboto Black"/>
                <a:ea typeface="Roboto Black"/>
                <a:cs typeface="Roboto Black"/>
                <a:sym typeface="Roboto Black"/>
              </a:defRPr>
            </a:lvl4pPr>
            <a:lvl5pPr marL="0" lvl="4" indent="0" algn="ctr">
              <a:spcBef>
                <a:spcPts val="0"/>
              </a:spcBef>
              <a:buNone/>
              <a:defRPr sz="2000" b="1" i="0" u="none" strike="noStrike" cap="none">
                <a:solidFill>
                  <a:schemeClr val="dk1"/>
                </a:solidFill>
                <a:latin typeface="Roboto Black"/>
                <a:ea typeface="Roboto Black"/>
                <a:cs typeface="Roboto Black"/>
                <a:sym typeface="Roboto Black"/>
              </a:defRPr>
            </a:lvl5pPr>
            <a:lvl6pPr marL="0" lvl="5" indent="0" algn="ctr">
              <a:spcBef>
                <a:spcPts val="0"/>
              </a:spcBef>
              <a:buNone/>
              <a:defRPr sz="2000" b="1" i="0" u="none" strike="noStrike" cap="none">
                <a:solidFill>
                  <a:schemeClr val="dk1"/>
                </a:solidFill>
                <a:latin typeface="Roboto Black"/>
                <a:ea typeface="Roboto Black"/>
                <a:cs typeface="Roboto Black"/>
                <a:sym typeface="Roboto Black"/>
              </a:defRPr>
            </a:lvl6pPr>
            <a:lvl7pPr marL="0" lvl="6" indent="0" algn="ctr">
              <a:spcBef>
                <a:spcPts val="0"/>
              </a:spcBef>
              <a:buNone/>
              <a:defRPr sz="2000" b="1" i="0" u="none" strike="noStrike" cap="none">
                <a:solidFill>
                  <a:schemeClr val="dk1"/>
                </a:solidFill>
                <a:latin typeface="Roboto Black"/>
                <a:ea typeface="Roboto Black"/>
                <a:cs typeface="Roboto Black"/>
                <a:sym typeface="Roboto Black"/>
              </a:defRPr>
            </a:lvl7pPr>
            <a:lvl8pPr marL="0" lvl="7" indent="0" algn="ctr">
              <a:spcBef>
                <a:spcPts val="0"/>
              </a:spcBef>
              <a:buNone/>
              <a:defRPr sz="2000" b="1" i="0" u="none" strike="noStrike" cap="none">
                <a:solidFill>
                  <a:schemeClr val="dk1"/>
                </a:solidFill>
                <a:latin typeface="Roboto Black"/>
                <a:ea typeface="Roboto Black"/>
                <a:cs typeface="Roboto Black"/>
                <a:sym typeface="Roboto Black"/>
              </a:defRPr>
            </a:lvl8pPr>
            <a:lvl9pPr marL="0" lvl="8" indent="0" algn="ctr">
              <a:spcBef>
                <a:spcPts val="0"/>
              </a:spcBef>
              <a:buNone/>
              <a:defRPr sz="2000" b="1" i="0" u="none" strike="noStrike" cap="none">
                <a:solidFill>
                  <a:schemeClr val="dk1"/>
                </a:solidFill>
                <a:latin typeface="Roboto Black"/>
                <a:ea typeface="Roboto Black"/>
                <a:cs typeface="Roboto Black"/>
                <a:sym typeface="Roboto Black"/>
              </a:defRPr>
            </a:lvl9pPr>
          </a:lstStyle>
          <a:p>
            <a:pPr marL="0" lvl="0" indent="0" algn="ct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ユーザー設定レイアウト">
  <p:cSld name="ユーザー設定レイアウト">
    <p:spTree>
      <p:nvGrpSpPr>
        <p:cNvPr id="1" name="Shape 18"/>
        <p:cNvGrpSpPr/>
        <p:nvPr/>
      </p:nvGrpSpPr>
      <p:grpSpPr>
        <a:xfrm>
          <a:off x="0" y="0"/>
          <a:ext cx="0" cy="0"/>
          <a:chOff x="0" y="0"/>
          <a:chExt cx="0" cy="0"/>
        </a:xfrm>
      </p:grpSpPr>
      <p:sp>
        <p:nvSpPr>
          <p:cNvPr id="19" name="Google Shape;19;p51"/>
          <p:cNvSpPr/>
          <p:nvPr/>
        </p:nvSpPr>
        <p:spPr>
          <a:xfrm>
            <a:off x="0" y="0"/>
            <a:ext cx="18288000" cy="1580400"/>
          </a:xfrm>
          <a:prstGeom prst="rect">
            <a:avLst/>
          </a:prstGeom>
          <a:solidFill>
            <a:srgbClr val="AAAAA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 name="Google Shape;20;p51"/>
          <p:cNvSpPr txBox="1">
            <a:spLocks noGrp="1"/>
          </p:cNvSpPr>
          <p:nvPr>
            <p:ph type="sldNum" idx="12"/>
          </p:nvPr>
        </p:nvSpPr>
        <p:spPr>
          <a:xfrm>
            <a:off x="556054" y="9288863"/>
            <a:ext cx="460288" cy="547772"/>
          </a:xfrm>
          <a:prstGeom prst="rect">
            <a:avLst/>
          </a:prstGeom>
          <a:noFill/>
          <a:ln>
            <a:noFill/>
          </a:ln>
        </p:spPr>
        <p:txBody>
          <a:bodyPr spcFirstLastPara="1" wrap="square" lIns="91425" tIns="45700" rIns="91425" bIns="45700" anchor="t" anchorCtr="0">
            <a:noAutofit/>
          </a:bodyPr>
          <a:lstStyle>
            <a:lvl1pPr marL="0" lvl="0" indent="0" algn="ctr">
              <a:spcBef>
                <a:spcPts val="0"/>
              </a:spcBef>
              <a:buNone/>
              <a:defRPr sz="2000" b="1" i="0">
                <a:solidFill>
                  <a:srgbClr val="AAAAAA"/>
                </a:solidFill>
                <a:latin typeface="Roboto Black"/>
                <a:ea typeface="Roboto Black"/>
                <a:cs typeface="Roboto Black"/>
                <a:sym typeface="Roboto Black"/>
              </a:defRPr>
            </a:lvl1pPr>
            <a:lvl2pPr marL="0" lvl="1" indent="0" algn="ctr">
              <a:spcBef>
                <a:spcPts val="0"/>
              </a:spcBef>
              <a:buNone/>
              <a:defRPr sz="2000" b="1" i="0">
                <a:solidFill>
                  <a:srgbClr val="AAAAAA"/>
                </a:solidFill>
                <a:latin typeface="Roboto Black"/>
                <a:ea typeface="Roboto Black"/>
                <a:cs typeface="Roboto Black"/>
                <a:sym typeface="Roboto Black"/>
              </a:defRPr>
            </a:lvl2pPr>
            <a:lvl3pPr marL="0" lvl="2" indent="0" algn="ctr">
              <a:spcBef>
                <a:spcPts val="0"/>
              </a:spcBef>
              <a:buNone/>
              <a:defRPr sz="2000" b="1" i="0">
                <a:solidFill>
                  <a:srgbClr val="AAAAAA"/>
                </a:solidFill>
                <a:latin typeface="Roboto Black"/>
                <a:ea typeface="Roboto Black"/>
                <a:cs typeface="Roboto Black"/>
                <a:sym typeface="Roboto Black"/>
              </a:defRPr>
            </a:lvl3pPr>
            <a:lvl4pPr marL="0" lvl="3" indent="0" algn="ctr">
              <a:spcBef>
                <a:spcPts val="0"/>
              </a:spcBef>
              <a:buNone/>
              <a:defRPr sz="2000" b="1" i="0">
                <a:solidFill>
                  <a:srgbClr val="AAAAAA"/>
                </a:solidFill>
                <a:latin typeface="Roboto Black"/>
                <a:ea typeface="Roboto Black"/>
                <a:cs typeface="Roboto Black"/>
                <a:sym typeface="Roboto Black"/>
              </a:defRPr>
            </a:lvl4pPr>
            <a:lvl5pPr marL="0" lvl="4" indent="0" algn="ctr">
              <a:spcBef>
                <a:spcPts val="0"/>
              </a:spcBef>
              <a:buNone/>
              <a:defRPr sz="2000" b="1" i="0">
                <a:solidFill>
                  <a:srgbClr val="AAAAAA"/>
                </a:solidFill>
                <a:latin typeface="Roboto Black"/>
                <a:ea typeface="Roboto Black"/>
                <a:cs typeface="Roboto Black"/>
                <a:sym typeface="Roboto Black"/>
              </a:defRPr>
            </a:lvl5pPr>
            <a:lvl6pPr marL="0" lvl="5" indent="0" algn="ctr">
              <a:spcBef>
                <a:spcPts val="0"/>
              </a:spcBef>
              <a:buNone/>
              <a:defRPr sz="2000" b="1" i="0">
                <a:solidFill>
                  <a:srgbClr val="AAAAAA"/>
                </a:solidFill>
                <a:latin typeface="Roboto Black"/>
                <a:ea typeface="Roboto Black"/>
                <a:cs typeface="Roboto Black"/>
                <a:sym typeface="Roboto Black"/>
              </a:defRPr>
            </a:lvl6pPr>
            <a:lvl7pPr marL="0" lvl="6" indent="0" algn="ctr">
              <a:spcBef>
                <a:spcPts val="0"/>
              </a:spcBef>
              <a:buNone/>
              <a:defRPr sz="2000" b="1" i="0">
                <a:solidFill>
                  <a:srgbClr val="AAAAAA"/>
                </a:solidFill>
                <a:latin typeface="Roboto Black"/>
                <a:ea typeface="Roboto Black"/>
                <a:cs typeface="Roboto Black"/>
                <a:sym typeface="Roboto Black"/>
              </a:defRPr>
            </a:lvl7pPr>
            <a:lvl8pPr marL="0" lvl="7" indent="0" algn="ctr">
              <a:spcBef>
                <a:spcPts val="0"/>
              </a:spcBef>
              <a:buNone/>
              <a:defRPr sz="2000" b="1" i="0">
                <a:solidFill>
                  <a:srgbClr val="AAAAAA"/>
                </a:solidFill>
                <a:latin typeface="Roboto Black"/>
                <a:ea typeface="Roboto Black"/>
                <a:cs typeface="Roboto Black"/>
                <a:sym typeface="Roboto Black"/>
              </a:defRPr>
            </a:lvl8pPr>
            <a:lvl9pPr marL="0" lvl="8" indent="0" algn="ctr">
              <a:spcBef>
                <a:spcPts val="0"/>
              </a:spcBef>
              <a:buNone/>
              <a:defRPr sz="2000" b="1" i="0">
                <a:solidFill>
                  <a:srgbClr val="AAAAAA"/>
                </a:solidFill>
                <a:latin typeface="Roboto Black"/>
                <a:ea typeface="Roboto Black"/>
                <a:cs typeface="Roboto Black"/>
                <a:sym typeface="Roboto Black"/>
              </a:defRPr>
            </a:lvl9pPr>
          </a:lstStyle>
          <a:p>
            <a:pPr marL="0" lvl="0" indent="0" algn="ctr" rtl="0">
              <a:spcBef>
                <a:spcPts val="0"/>
              </a:spcBef>
              <a:spcAft>
                <a:spcPts val="0"/>
              </a:spcAft>
              <a:buNone/>
            </a:pPr>
            <a:fld id="{00000000-1234-1234-1234-123412341234}" type="slidenum">
              <a:rPr lang="ja-JP"/>
              <a:t>‹#›</a:t>
            </a:fld>
            <a:endParaRPr/>
          </a:p>
        </p:txBody>
      </p:sp>
      <p:pic>
        <p:nvPicPr>
          <p:cNvPr id="21" name="Google Shape;21;p51"/>
          <p:cNvPicPr preferRelativeResize="0"/>
          <p:nvPr/>
        </p:nvPicPr>
        <p:blipFill rotWithShape="1">
          <a:blip r:embed="rId2">
            <a:alphaModFix/>
          </a:blip>
          <a:srcRect/>
          <a:stretch/>
        </p:blipFill>
        <p:spPr>
          <a:xfrm>
            <a:off x="13809307" y="9345421"/>
            <a:ext cx="3954602" cy="428400"/>
          </a:xfrm>
          <a:prstGeom prst="rect">
            <a:avLst/>
          </a:prstGeom>
          <a:noFill/>
          <a:ln>
            <a:noFill/>
          </a:ln>
        </p:spPr>
      </p:pic>
      <p:sp>
        <p:nvSpPr>
          <p:cNvPr id="22" name="Google Shape;22;p51"/>
          <p:cNvSpPr txBox="1">
            <a:spLocks noGrp="1"/>
          </p:cNvSpPr>
          <p:nvPr>
            <p:ph type="title"/>
          </p:nvPr>
        </p:nvSpPr>
        <p:spPr>
          <a:xfrm>
            <a:off x="540608" y="565161"/>
            <a:ext cx="4934364" cy="480131"/>
          </a:xfrm>
          <a:prstGeom prst="rect">
            <a:avLst/>
          </a:prstGeom>
          <a:noFill/>
          <a:ln>
            <a:noFill/>
          </a:ln>
        </p:spPr>
        <p:txBody>
          <a:bodyPr spcFirstLastPara="1" wrap="square" lIns="91425" tIns="45700" rIns="91425" bIns="45700" anchor="t" anchorCtr="0">
            <a:spAutoFit/>
          </a:bodyPr>
          <a:lstStyle>
            <a:lvl1pPr marR="0" lvl="0" algn="l" rtl="0">
              <a:lnSpc>
                <a:spcPct val="90000"/>
              </a:lnSpc>
              <a:spcBef>
                <a:spcPts val="0"/>
              </a:spcBef>
              <a:spcAft>
                <a:spcPts val="0"/>
              </a:spcAft>
              <a:buClr>
                <a:schemeClr val="lt1"/>
              </a:buClr>
              <a:buSzPts val="2800"/>
              <a:buFont typeface="Noto Sans JP"/>
              <a:buNone/>
              <a:defRPr sz="2800" b="1" i="0" u="none" strike="noStrike" cap="none">
                <a:solidFill>
                  <a:schemeClr val="lt1"/>
                </a:solidFill>
                <a:latin typeface="Noto Sans JP"/>
                <a:ea typeface="Noto Sans JP"/>
                <a:cs typeface="Noto Sans JP"/>
                <a:sym typeface="Noto Sans JP"/>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タイトルとコンテンツ">
  <p:cSld name="タイトルとコンテンツ">
    <p:spTree>
      <p:nvGrpSpPr>
        <p:cNvPr id="1" name="Shape 23"/>
        <p:cNvGrpSpPr/>
        <p:nvPr/>
      </p:nvGrpSpPr>
      <p:grpSpPr>
        <a:xfrm>
          <a:off x="0" y="0"/>
          <a:ext cx="0" cy="0"/>
          <a:chOff x="0" y="0"/>
          <a:chExt cx="0" cy="0"/>
        </a:xfrm>
      </p:grpSpPr>
      <p:sp>
        <p:nvSpPr>
          <p:cNvPr id="24" name="Google Shape;24;p52"/>
          <p:cNvSpPr/>
          <p:nvPr/>
        </p:nvSpPr>
        <p:spPr>
          <a:xfrm>
            <a:off x="0" y="794"/>
            <a:ext cx="18288000" cy="10287000"/>
          </a:xfrm>
          <a:prstGeom prst="rect">
            <a:avLst/>
          </a:prstGeom>
          <a:solidFill>
            <a:srgbClr val="A5A5A5"/>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5" name="Google Shape;25;p52" descr="図形, 四角形&#10;&#10;自動的に生成された説明"/>
          <p:cNvPicPr preferRelativeResize="0"/>
          <p:nvPr/>
        </p:nvPicPr>
        <p:blipFill rotWithShape="1">
          <a:blip r:embed="rId2">
            <a:alphaModFix/>
          </a:blip>
          <a:srcRect/>
          <a:stretch/>
        </p:blipFill>
        <p:spPr>
          <a:xfrm>
            <a:off x="0" y="1588"/>
            <a:ext cx="18288000" cy="10287000"/>
          </a:xfrm>
          <a:prstGeom prst="rect">
            <a:avLst/>
          </a:prstGeom>
          <a:noFill/>
          <a:ln>
            <a:noFill/>
          </a:ln>
        </p:spPr>
      </p:pic>
      <p:sp>
        <p:nvSpPr>
          <p:cNvPr id="26" name="Google Shape;26;p52"/>
          <p:cNvSpPr txBox="1">
            <a:spLocks noGrp="1"/>
          </p:cNvSpPr>
          <p:nvPr>
            <p:ph type="sldNum" idx="12"/>
          </p:nvPr>
        </p:nvSpPr>
        <p:spPr>
          <a:xfrm>
            <a:off x="556054" y="9288863"/>
            <a:ext cx="460288" cy="547772"/>
          </a:xfrm>
          <a:prstGeom prst="rect">
            <a:avLst/>
          </a:prstGeom>
          <a:noFill/>
          <a:ln>
            <a:noFill/>
          </a:ln>
        </p:spPr>
        <p:txBody>
          <a:bodyPr spcFirstLastPara="1" wrap="square" lIns="91425" tIns="45700" rIns="91425" bIns="45700" anchor="t" anchorCtr="0">
            <a:noAutofit/>
          </a:bodyPr>
          <a:lstStyle>
            <a:lvl1pPr marL="0" lvl="0" indent="0" algn="ctr">
              <a:spcBef>
                <a:spcPts val="0"/>
              </a:spcBef>
              <a:buNone/>
              <a:defRPr sz="2000" b="1" i="0">
                <a:solidFill>
                  <a:schemeClr val="dk1"/>
                </a:solidFill>
                <a:latin typeface="Roboto Black"/>
                <a:ea typeface="Roboto Black"/>
                <a:cs typeface="Roboto Black"/>
                <a:sym typeface="Roboto Black"/>
              </a:defRPr>
            </a:lvl1pPr>
            <a:lvl2pPr marL="0" lvl="1" indent="0" algn="ctr">
              <a:spcBef>
                <a:spcPts val="0"/>
              </a:spcBef>
              <a:buNone/>
              <a:defRPr sz="2000" b="1" i="0">
                <a:solidFill>
                  <a:schemeClr val="dk1"/>
                </a:solidFill>
                <a:latin typeface="Roboto Black"/>
                <a:ea typeface="Roboto Black"/>
                <a:cs typeface="Roboto Black"/>
                <a:sym typeface="Roboto Black"/>
              </a:defRPr>
            </a:lvl2pPr>
            <a:lvl3pPr marL="0" lvl="2" indent="0" algn="ctr">
              <a:spcBef>
                <a:spcPts val="0"/>
              </a:spcBef>
              <a:buNone/>
              <a:defRPr sz="2000" b="1" i="0">
                <a:solidFill>
                  <a:schemeClr val="dk1"/>
                </a:solidFill>
                <a:latin typeface="Roboto Black"/>
                <a:ea typeface="Roboto Black"/>
                <a:cs typeface="Roboto Black"/>
                <a:sym typeface="Roboto Black"/>
              </a:defRPr>
            </a:lvl3pPr>
            <a:lvl4pPr marL="0" lvl="3" indent="0" algn="ctr">
              <a:spcBef>
                <a:spcPts val="0"/>
              </a:spcBef>
              <a:buNone/>
              <a:defRPr sz="2000" b="1" i="0">
                <a:solidFill>
                  <a:schemeClr val="dk1"/>
                </a:solidFill>
                <a:latin typeface="Roboto Black"/>
                <a:ea typeface="Roboto Black"/>
                <a:cs typeface="Roboto Black"/>
                <a:sym typeface="Roboto Black"/>
              </a:defRPr>
            </a:lvl4pPr>
            <a:lvl5pPr marL="0" lvl="4" indent="0" algn="ctr">
              <a:spcBef>
                <a:spcPts val="0"/>
              </a:spcBef>
              <a:buNone/>
              <a:defRPr sz="2000" b="1" i="0">
                <a:solidFill>
                  <a:schemeClr val="dk1"/>
                </a:solidFill>
                <a:latin typeface="Roboto Black"/>
                <a:ea typeface="Roboto Black"/>
                <a:cs typeface="Roboto Black"/>
                <a:sym typeface="Roboto Black"/>
              </a:defRPr>
            </a:lvl5pPr>
            <a:lvl6pPr marL="0" lvl="5" indent="0" algn="ctr">
              <a:spcBef>
                <a:spcPts val="0"/>
              </a:spcBef>
              <a:buNone/>
              <a:defRPr sz="2000" b="1" i="0">
                <a:solidFill>
                  <a:schemeClr val="dk1"/>
                </a:solidFill>
                <a:latin typeface="Roboto Black"/>
                <a:ea typeface="Roboto Black"/>
                <a:cs typeface="Roboto Black"/>
                <a:sym typeface="Roboto Black"/>
              </a:defRPr>
            </a:lvl6pPr>
            <a:lvl7pPr marL="0" lvl="6" indent="0" algn="ctr">
              <a:spcBef>
                <a:spcPts val="0"/>
              </a:spcBef>
              <a:buNone/>
              <a:defRPr sz="2000" b="1" i="0">
                <a:solidFill>
                  <a:schemeClr val="dk1"/>
                </a:solidFill>
                <a:latin typeface="Roboto Black"/>
                <a:ea typeface="Roboto Black"/>
                <a:cs typeface="Roboto Black"/>
                <a:sym typeface="Roboto Black"/>
              </a:defRPr>
            </a:lvl7pPr>
            <a:lvl8pPr marL="0" lvl="7" indent="0" algn="ctr">
              <a:spcBef>
                <a:spcPts val="0"/>
              </a:spcBef>
              <a:buNone/>
              <a:defRPr sz="2000" b="1" i="0">
                <a:solidFill>
                  <a:schemeClr val="dk1"/>
                </a:solidFill>
                <a:latin typeface="Roboto Black"/>
                <a:ea typeface="Roboto Black"/>
                <a:cs typeface="Roboto Black"/>
                <a:sym typeface="Roboto Black"/>
              </a:defRPr>
            </a:lvl8pPr>
            <a:lvl9pPr marL="0" lvl="8" indent="0" algn="ctr">
              <a:spcBef>
                <a:spcPts val="0"/>
              </a:spcBef>
              <a:buNone/>
              <a:defRPr sz="2000" b="1" i="0">
                <a:solidFill>
                  <a:schemeClr val="dk1"/>
                </a:solidFill>
                <a:latin typeface="Roboto Black"/>
                <a:ea typeface="Roboto Black"/>
                <a:cs typeface="Roboto Black"/>
                <a:sym typeface="Roboto Black"/>
              </a:defRPr>
            </a:lvl9pPr>
          </a:lstStyle>
          <a:p>
            <a:pPr marL="0" lvl="0" indent="0" algn="ctr" rtl="0">
              <a:spcBef>
                <a:spcPts val="0"/>
              </a:spcBef>
              <a:spcAft>
                <a:spcPts val="0"/>
              </a:spcAft>
              <a:buNone/>
            </a:pPr>
            <a:fld id="{00000000-1234-1234-1234-123412341234}" type="slidenum">
              <a:rPr lang="ja-JP"/>
              <a:t>‹#›</a:t>
            </a:fld>
            <a:endParaRPr/>
          </a:p>
        </p:txBody>
      </p:sp>
      <p:sp>
        <p:nvSpPr>
          <p:cNvPr id="27" name="Google Shape;27;p52"/>
          <p:cNvSpPr txBox="1">
            <a:spLocks noGrp="1"/>
          </p:cNvSpPr>
          <p:nvPr>
            <p:ph type="title"/>
          </p:nvPr>
        </p:nvSpPr>
        <p:spPr>
          <a:xfrm>
            <a:off x="540608" y="565161"/>
            <a:ext cx="4934364" cy="480131"/>
          </a:xfrm>
          <a:prstGeom prst="rect">
            <a:avLst/>
          </a:prstGeom>
          <a:noFill/>
          <a:ln>
            <a:noFill/>
          </a:ln>
        </p:spPr>
        <p:txBody>
          <a:bodyPr spcFirstLastPara="1" wrap="square" lIns="91425" tIns="45700" rIns="91425" bIns="45700" anchor="t" anchorCtr="0">
            <a:spAutoFit/>
          </a:bodyPr>
          <a:lstStyle>
            <a:lvl1pPr marR="0" lvl="0" algn="l" rtl="0">
              <a:lnSpc>
                <a:spcPct val="90000"/>
              </a:lnSpc>
              <a:spcBef>
                <a:spcPts val="0"/>
              </a:spcBef>
              <a:spcAft>
                <a:spcPts val="0"/>
              </a:spcAft>
              <a:buClr>
                <a:schemeClr val="dk1"/>
              </a:buClr>
              <a:buSzPts val="2800"/>
              <a:buFont typeface="Noto Sans JP"/>
              <a:buNone/>
              <a:defRPr sz="2800" b="1" i="0" u="none" strike="noStrike" cap="none">
                <a:solidFill>
                  <a:schemeClr val="dk1"/>
                </a:solidFill>
                <a:latin typeface="Noto Sans JP"/>
                <a:ea typeface="Noto Sans JP"/>
                <a:cs typeface="Noto Sans JP"/>
                <a:sym typeface="Noto Sans JP"/>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28" name="Google Shape;28;p52"/>
          <p:cNvPicPr preferRelativeResize="0"/>
          <p:nvPr/>
        </p:nvPicPr>
        <p:blipFill rotWithShape="1">
          <a:blip r:embed="rId3">
            <a:alphaModFix/>
          </a:blip>
          <a:srcRect/>
          <a:stretch/>
        </p:blipFill>
        <p:spPr>
          <a:xfrm>
            <a:off x="13809305" y="9345421"/>
            <a:ext cx="3946849" cy="42756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1_タイトルとコンテンツ">
  <p:cSld name="1_タイトルとコンテンツ">
    <p:spTree>
      <p:nvGrpSpPr>
        <p:cNvPr id="1" name="Shape 29"/>
        <p:cNvGrpSpPr/>
        <p:nvPr/>
      </p:nvGrpSpPr>
      <p:grpSpPr>
        <a:xfrm>
          <a:off x="0" y="0"/>
          <a:ext cx="0" cy="0"/>
          <a:chOff x="0" y="0"/>
          <a:chExt cx="0" cy="0"/>
        </a:xfrm>
      </p:grpSpPr>
      <p:pic>
        <p:nvPicPr>
          <p:cNvPr id="30" name="Google Shape;30;p53" descr="図形, 四角形&#10;&#10;自動的に生成された説明"/>
          <p:cNvPicPr preferRelativeResize="0"/>
          <p:nvPr/>
        </p:nvPicPr>
        <p:blipFill rotWithShape="1">
          <a:blip r:embed="rId2">
            <a:alphaModFix/>
          </a:blip>
          <a:srcRect/>
          <a:stretch/>
        </p:blipFill>
        <p:spPr>
          <a:xfrm>
            <a:off x="0" y="1588"/>
            <a:ext cx="18288000" cy="10287000"/>
          </a:xfrm>
          <a:prstGeom prst="rect">
            <a:avLst/>
          </a:prstGeom>
          <a:noFill/>
          <a:ln>
            <a:noFill/>
          </a:ln>
        </p:spPr>
      </p:pic>
      <p:pic>
        <p:nvPicPr>
          <p:cNvPr id="31" name="Google Shape;31;p53"/>
          <p:cNvPicPr preferRelativeResize="0"/>
          <p:nvPr/>
        </p:nvPicPr>
        <p:blipFill rotWithShape="1">
          <a:blip r:embed="rId3">
            <a:alphaModFix/>
          </a:blip>
          <a:srcRect/>
          <a:stretch/>
        </p:blipFill>
        <p:spPr>
          <a:xfrm>
            <a:off x="13809305" y="9345421"/>
            <a:ext cx="3946849" cy="427560"/>
          </a:xfrm>
          <a:prstGeom prst="rect">
            <a:avLst/>
          </a:prstGeom>
          <a:noFill/>
          <a:ln>
            <a:noFill/>
          </a:ln>
        </p:spPr>
      </p:pic>
      <p:sp>
        <p:nvSpPr>
          <p:cNvPr id="32" name="Google Shape;32;p53"/>
          <p:cNvSpPr txBox="1">
            <a:spLocks noGrp="1"/>
          </p:cNvSpPr>
          <p:nvPr>
            <p:ph type="sldNum" idx="12"/>
          </p:nvPr>
        </p:nvSpPr>
        <p:spPr>
          <a:xfrm>
            <a:off x="556054" y="9288863"/>
            <a:ext cx="460288" cy="547772"/>
          </a:xfrm>
          <a:prstGeom prst="rect">
            <a:avLst/>
          </a:prstGeom>
          <a:noFill/>
          <a:ln>
            <a:noFill/>
          </a:ln>
        </p:spPr>
        <p:txBody>
          <a:bodyPr spcFirstLastPara="1" wrap="square" lIns="91425" tIns="45700" rIns="91425" bIns="45700" anchor="t" anchorCtr="0">
            <a:noAutofit/>
          </a:bodyPr>
          <a:lstStyle>
            <a:lvl1pPr marL="0" lvl="0" indent="0" algn="ctr">
              <a:spcBef>
                <a:spcPts val="0"/>
              </a:spcBef>
              <a:buNone/>
              <a:defRPr sz="2000" b="1" i="0">
                <a:solidFill>
                  <a:schemeClr val="lt1"/>
                </a:solidFill>
                <a:latin typeface="Roboto Black"/>
                <a:ea typeface="Roboto Black"/>
                <a:cs typeface="Roboto Black"/>
                <a:sym typeface="Roboto Black"/>
              </a:defRPr>
            </a:lvl1pPr>
            <a:lvl2pPr marL="0" lvl="1" indent="0" algn="ctr">
              <a:spcBef>
                <a:spcPts val="0"/>
              </a:spcBef>
              <a:buNone/>
              <a:defRPr sz="2000" b="1" i="0">
                <a:solidFill>
                  <a:schemeClr val="lt1"/>
                </a:solidFill>
                <a:latin typeface="Roboto Black"/>
                <a:ea typeface="Roboto Black"/>
                <a:cs typeface="Roboto Black"/>
                <a:sym typeface="Roboto Black"/>
              </a:defRPr>
            </a:lvl2pPr>
            <a:lvl3pPr marL="0" lvl="2" indent="0" algn="ctr">
              <a:spcBef>
                <a:spcPts val="0"/>
              </a:spcBef>
              <a:buNone/>
              <a:defRPr sz="2000" b="1" i="0">
                <a:solidFill>
                  <a:schemeClr val="lt1"/>
                </a:solidFill>
                <a:latin typeface="Roboto Black"/>
                <a:ea typeface="Roboto Black"/>
                <a:cs typeface="Roboto Black"/>
                <a:sym typeface="Roboto Black"/>
              </a:defRPr>
            </a:lvl3pPr>
            <a:lvl4pPr marL="0" lvl="3" indent="0" algn="ctr">
              <a:spcBef>
                <a:spcPts val="0"/>
              </a:spcBef>
              <a:buNone/>
              <a:defRPr sz="2000" b="1" i="0">
                <a:solidFill>
                  <a:schemeClr val="lt1"/>
                </a:solidFill>
                <a:latin typeface="Roboto Black"/>
                <a:ea typeface="Roboto Black"/>
                <a:cs typeface="Roboto Black"/>
                <a:sym typeface="Roboto Black"/>
              </a:defRPr>
            </a:lvl4pPr>
            <a:lvl5pPr marL="0" lvl="4" indent="0" algn="ctr">
              <a:spcBef>
                <a:spcPts val="0"/>
              </a:spcBef>
              <a:buNone/>
              <a:defRPr sz="2000" b="1" i="0">
                <a:solidFill>
                  <a:schemeClr val="lt1"/>
                </a:solidFill>
                <a:latin typeface="Roboto Black"/>
                <a:ea typeface="Roboto Black"/>
                <a:cs typeface="Roboto Black"/>
                <a:sym typeface="Roboto Black"/>
              </a:defRPr>
            </a:lvl5pPr>
            <a:lvl6pPr marL="0" lvl="5" indent="0" algn="ctr">
              <a:spcBef>
                <a:spcPts val="0"/>
              </a:spcBef>
              <a:buNone/>
              <a:defRPr sz="2000" b="1" i="0">
                <a:solidFill>
                  <a:schemeClr val="lt1"/>
                </a:solidFill>
                <a:latin typeface="Roboto Black"/>
                <a:ea typeface="Roboto Black"/>
                <a:cs typeface="Roboto Black"/>
                <a:sym typeface="Roboto Black"/>
              </a:defRPr>
            </a:lvl6pPr>
            <a:lvl7pPr marL="0" lvl="6" indent="0" algn="ctr">
              <a:spcBef>
                <a:spcPts val="0"/>
              </a:spcBef>
              <a:buNone/>
              <a:defRPr sz="2000" b="1" i="0">
                <a:solidFill>
                  <a:schemeClr val="lt1"/>
                </a:solidFill>
                <a:latin typeface="Roboto Black"/>
                <a:ea typeface="Roboto Black"/>
                <a:cs typeface="Roboto Black"/>
                <a:sym typeface="Roboto Black"/>
              </a:defRPr>
            </a:lvl7pPr>
            <a:lvl8pPr marL="0" lvl="7" indent="0" algn="ctr">
              <a:spcBef>
                <a:spcPts val="0"/>
              </a:spcBef>
              <a:buNone/>
              <a:defRPr sz="2000" b="1" i="0">
                <a:solidFill>
                  <a:schemeClr val="lt1"/>
                </a:solidFill>
                <a:latin typeface="Roboto Black"/>
                <a:ea typeface="Roboto Black"/>
                <a:cs typeface="Roboto Black"/>
                <a:sym typeface="Roboto Black"/>
              </a:defRPr>
            </a:lvl8pPr>
            <a:lvl9pPr marL="0" lvl="8" indent="0" algn="ctr">
              <a:spcBef>
                <a:spcPts val="0"/>
              </a:spcBef>
              <a:buNone/>
              <a:defRPr sz="2000" b="1" i="0">
                <a:solidFill>
                  <a:schemeClr val="lt1"/>
                </a:solidFill>
                <a:latin typeface="Roboto Black"/>
                <a:ea typeface="Roboto Black"/>
                <a:cs typeface="Roboto Black"/>
                <a:sym typeface="Roboto Black"/>
              </a:defRPr>
            </a:lvl9pPr>
          </a:lstStyle>
          <a:p>
            <a:pPr marL="0" lvl="0" indent="0" algn="ctr" rtl="0">
              <a:spcBef>
                <a:spcPts val="0"/>
              </a:spcBef>
              <a:spcAft>
                <a:spcPts val="0"/>
              </a:spcAft>
              <a:buNone/>
            </a:pPr>
            <a:fld id="{00000000-1234-1234-1234-123412341234}" type="slidenum">
              <a:rPr lang="ja-JP"/>
              <a:t>‹#›</a:t>
            </a:fld>
            <a:endParaRPr/>
          </a:p>
        </p:txBody>
      </p:sp>
      <p:sp>
        <p:nvSpPr>
          <p:cNvPr id="33" name="Google Shape;33;p53"/>
          <p:cNvSpPr txBox="1">
            <a:spLocks noGrp="1"/>
          </p:cNvSpPr>
          <p:nvPr>
            <p:ph type="title"/>
          </p:nvPr>
        </p:nvSpPr>
        <p:spPr>
          <a:xfrm>
            <a:off x="540608" y="565161"/>
            <a:ext cx="4934364" cy="480131"/>
          </a:xfrm>
          <a:prstGeom prst="rect">
            <a:avLst/>
          </a:prstGeom>
          <a:noFill/>
          <a:ln>
            <a:noFill/>
          </a:ln>
        </p:spPr>
        <p:txBody>
          <a:bodyPr spcFirstLastPara="1" wrap="square" lIns="91425" tIns="45700" rIns="91425" bIns="45700" anchor="t" anchorCtr="0">
            <a:spAutoFit/>
          </a:bodyPr>
          <a:lstStyle>
            <a:lvl1pPr marR="0" lvl="0" algn="l" rtl="0">
              <a:lnSpc>
                <a:spcPct val="90000"/>
              </a:lnSpc>
              <a:spcBef>
                <a:spcPts val="0"/>
              </a:spcBef>
              <a:spcAft>
                <a:spcPts val="0"/>
              </a:spcAft>
              <a:buClr>
                <a:schemeClr val="lt1"/>
              </a:buClr>
              <a:buSzPts val="2800"/>
              <a:buFont typeface="Noto Sans JP"/>
              <a:buNone/>
              <a:defRPr sz="2800" b="1" i="0" u="none" strike="noStrike" cap="none">
                <a:solidFill>
                  <a:schemeClr val="lt1"/>
                </a:solidFill>
                <a:latin typeface="Noto Sans JP"/>
                <a:ea typeface="Noto Sans JP"/>
                <a:cs typeface="Noto Sans JP"/>
                <a:sym typeface="Noto Sans JP"/>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2_タイトルとコンテンツ">
  <p:cSld name="2_タイトルとコンテンツ">
    <p:spTree>
      <p:nvGrpSpPr>
        <p:cNvPr id="1" name="Shape 34"/>
        <p:cNvGrpSpPr/>
        <p:nvPr/>
      </p:nvGrpSpPr>
      <p:grpSpPr>
        <a:xfrm>
          <a:off x="0" y="0"/>
          <a:ext cx="0" cy="0"/>
          <a:chOff x="0" y="0"/>
          <a:chExt cx="0" cy="0"/>
        </a:xfrm>
      </p:grpSpPr>
      <p:pic>
        <p:nvPicPr>
          <p:cNvPr id="35" name="Google Shape;35;p54" descr="図形, 四角形&#10;&#10;自動的に生成された説明"/>
          <p:cNvPicPr preferRelativeResize="0"/>
          <p:nvPr/>
        </p:nvPicPr>
        <p:blipFill rotWithShape="1">
          <a:blip r:embed="rId2">
            <a:alphaModFix/>
          </a:blip>
          <a:srcRect/>
          <a:stretch/>
        </p:blipFill>
        <p:spPr>
          <a:xfrm>
            <a:off x="0" y="1588"/>
            <a:ext cx="18288000" cy="10287000"/>
          </a:xfrm>
          <a:prstGeom prst="rect">
            <a:avLst/>
          </a:prstGeom>
          <a:noFill/>
          <a:ln>
            <a:noFill/>
          </a:ln>
        </p:spPr>
      </p:pic>
      <p:pic>
        <p:nvPicPr>
          <p:cNvPr id="36" name="Google Shape;36;p54"/>
          <p:cNvPicPr preferRelativeResize="0"/>
          <p:nvPr/>
        </p:nvPicPr>
        <p:blipFill rotWithShape="1">
          <a:blip r:embed="rId3">
            <a:alphaModFix/>
          </a:blip>
          <a:srcRect/>
          <a:stretch/>
        </p:blipFill>
        <p:spPr>
          <a:xfrm>
            <a:off x="13809305" y="9345421"/>
            <a:ext cx="3946849" cy="427560"/>
          </a:xfrm>
          <a:prstGeom prst="rect">
            <a:avLst/>
          </a:prstGeom>
          <a:noFill/>
          <a:ln>
            <a:noFill/>
          </a:ln>
        </p:spPr>
      </p:pic>
      <p:sp>
        <p:nvSpPr>
          <p:cNvPr id="37" name="Google Shape;37;p54"/>
          <p:cNvSpPr txBox="1">
            <a:spLocks noGrp="1"/>
          </p:cNvSpPr>
          <p:nvPr>
            <p:ph type="sldNum" idx="12"/>
          </p:nvPr>
        </p:nvSpPr>
        <p:spPr>
          <a:xfrm>
            <a:off x="556054" y="9288863"/>
            <a:ext cx="460288" cy="547772"/>
          </a:xfrm>
          <a:prstGeom prst="rect">
            <a:avLst/>
          </a:prstGeom>
          <a:noFill/>
          <a:ln>
            <a:noFill/>
          </a:ln>
        </p:spPr>
        <p:txBody>
          <a:bodyPr spcFirstLastPara="1" wrap="square" lIns="91425" tIns="45700" rIns="91425" bIns="45700" anchor="t" anchorCtr="0">
            <a:noAutofit/>
          </a:bodyPr>
          <a:lstStyle>
            <a:lvl1pPr marL="0" lvl="0" indent="0" algn="ctr">
              <a:spcBef>
                <a:spcPts val="0"/>
              </a:spcBef>
              <a:buNone/>
              <a:defRPr sz="2000" b="1" i="0">
                <a:solidFill>
                  <a:schemeClr val="lt1"/>
                </a:solidFill>
                <a:latin typeface="Roboto Black"/>
                <a:ea typeface="Roboto Black"/>
                <a:cs typeface="Roboto Black"/>
                <a:sym typeface="Roboto Black"/>
              </a:defRPr>
            </a:lvl1pPr>
            <a:lvl2pPr marL="0" lvl="1" indent="0" algn="ctr">
              <a:spcBef>
                <a:spcPts val="0"/>
              </a:spcBef>
              <a:buNone/>
              <a:defRPr sz="2000" b="1" i="0">
                <a:solidFill>
                  <a:schemeClr val="lt1"/>
                </a:solidFill>
                <a:latin typeface="Roboto Black"/>
                <a:ea typeface="Roboto Black"/>
                <a:cs typeface="Roboto Black"/>
                <a:sym typeface="Roboto Black"/>
              </a:defRPr>
            </a:lvl2pPr>
            <a:lvl3pPr marL="0" lvl="2" indent="0" algn="ctr">
              <a:spcBef>
                <a:spcPts val="0"/>
              </a:spcBef>
              <a:buNone/>
              <a:defRPr sz="2000" b="1" i="0">
                <a:solidFill>
                  <a:schemeClr val="lt1"/>
                </a:solidFill>
                <a:latin typeface="Roboto Black"/>
                <a:ea typeface="Roboto Black"/>
                <a:cs typeface="Roboto Black"/>
                <a:sym typeface="Roboto Black"/>
              </a:defRPr>
            </a:lvl3pPr>
            <a:lvl4pPr marL="0" lvl="3" indent="0" algn="ctr">
              <a:spcBef>
                <a:spcPts val="0"/>
              </a:spcBef>
              <a:buNone/>
              <a:defRPr sz="2000" b="1" i="0">
                <a:solidFill>
                  <a:schemeClr val="lt1"/>
                </a:solidFill>
                <a:latin typeface="Roboto Black"/>
                <a:ea typeface="Roboto Black"/>
                <a:cs typeface="Roboto Black"/>
                <a:sym typeface="Roboto Black"/>
              </a:defRPr>
            </a:lvl4pPr>
            <a:lvl5pPr marL="0" lvl="4" indent="0" algn="ctr">
              <a:spcBef>
                <a:spcPts val="0"/>
              </a:spcBef>
              <a:buNone/>
              <a:defRPr sz="2000" b="1" i="0">
                <a:solidFill>
                  <a:schemeClr val="lt1"/>
                </a:solidFill>
                <a:latin typeface="Roboto Black"/>
                <a:ea typeface="Roboto Black"/>
                <a:cs typeface="Roboto Black"/>
                <a:sym typeface="Roboto Black"/>
              </a:defRPr>
            </a:lvl5pPr>
            <a:lvl6pPr marL="0" lvl="5" indent="0" algn="ctr">
              <a:spcBef>
                <a:spcPts val="0"/>
              </a:spcBef>
              <a:buNone/>
              <a:defRPr sz="2000" b="1" i="0">
                <a:solidFill>
                  <a:schemeClr val="lt1"/>
                </a:solidFill>
                <a:latin typeface="Roboto Black"/>
                <a:ea typeface="Roboto Black"/>
                <a:cs typeface="Roboto Black"/>
                <a:sym typeface="Roboto Black"/>
              </a:defRPr>
            </a:lvl6pPr>
            <a:lvl7pPr marL="0" lvl="6" indent="0" algn="ctr">
              <a:spcBef>
                <a:spcPts val="0"/>
              </a:spcBef>
              <a:buNone/>
              <a:defRPr sz="2000" b="1" i="0">
                <a:solidFill>
                  <a:schemeClr val="lt1"/>
                </a:solidFill>
                <a:latin typeface="Roboto Black"/>
                <a:ea typeface="Roboto Black"/>
                <a:cs typeface="Roboto Black"/>
                <a:sym typeface="Roboto Black"/>
              </a:defRPr>
            </a:lvl7pPr>
            <a:lvl8pPr marL="0" lvl="7" indent="0" algn="ctr">
              <a:spcBef>
                <a:spcPts val="0"/>
              </a:spcBef>
              <a:buNone/>
              <a:defRPr sz="2000" b="1" i="0">
                <a:solidFill>
                  <a:schemeClr val="lt1"/>
                </a:solidFill>
                <a:latin typeface="Roboto Black"/>
                <a:ea typeface="Roboto Black"/>
                <a:cs typeface="Roboto Black"/>
                <a:sym typeface="Roboto Black"/>
              </a:defRPr>
            </a:lvl8pPr>
            <a:lvl9pPr marL="0" lvl="8" indent="0" algn="ctr">
              <a:spcBef>
                <a:spcPts val="0"/>
              </a:spcBef>
              <a:buNone/>
              <a:defRPr sz="2000" b="1" i="0">
                <a:solidFill>
                  <a:schemeClr val="lt1"/>
                </a:solidFill>
                <a:latin typeface="Roboto Black"/>
                <a:ea typeface="Roboto Black"/>
                <a:cs typeface="Roboto Black"/>
                <a:sym typeface="Roboto Black"/>
              </a:defRPr>
            </a:lvl9pPr>
          </a:lstStyle>
          <a:p>
            <a:pPr marL="0" lvl="0" indent="0" algn="ctr" rtl="0">
              <a:spcBef>
                <a:spcPts val="0"/>
              </a:spcBef>
              <a:spcAft>
                <a:spcPts val="0"/>
              </a:spcAft>
              <a:buNone/>
            </a:pPr>
            <a:fld id="{00000000-1234-1234-1234-123412341234}" type="slidenum">
              <a:rPr lang="ja-JP"/>
              <a:t>‹#›</a:t>
            </a:fld>
            <a:endParaRPr/>
          </a:p>
        </p:txBody>
      </p:sp>
      <p:sp>
        <p:nvSpPr>
          <p:cNvPr id="38" name="Google Shape;38;p54"/>
          <p:cNvSpPr txBox="1">
            <a:spLocks noGrp="1"/>
          </p:cNvSpPr>
          <p:nvPr>
            <p:ph type="title"/>
          </p:nvPr>
        </p:nvSpPr>
        <p:spPr>
          <a:xfrm>
            <a:off x="540608" y="565161"/>
            <a:ext cx="4934364" cy="480131"/>
          </a:xfrm>
          <a:prstGeom prst="rect">
            <a:avLst/>
          </a:prstGeom>
          <a:noFill/>
          <a:ln>
            <a:noFill/>
          </a:ln>
        </p:spPr>
        <p:txBody>
          <a:bodyPr spcFirstLastPara="1" wrap="square" lIns="91425" tIns="45700" rIns="91425" bIns="45700" anchor="t" anchorCtr="0">
            <a:spAutoFit/>
          </a:bodyPr>
          <a:lstStyle>
            <a:lvl1pPr marR="0" lvl="0" algn="l" rtl="0">
              <a:lnSpc>
                <a:spcPct val="90000"/>
              </a:lnSpc>
              <a:spcBef>
                <a:spcPts val="0"/>
              </a:spcBef>
              <a:spcAft>
                <a:spcPts val="0"/>
              </a:spcAft>
              <a:buClr>
                <a:schemeClr val="lt1"/>
              </a:buClr>
              <a:buSzPts val="2800"/>
              <a:buFont typeface="Noto Sans JP"/>
              <a:buNone/>
              <a:defRPr sz="2800" b="1" i="0" u="none" strike="noStrike" cap="none">
                <a:solidFill>
                  <a:schemeClr val="lt1"/>
                </a:solidFill>
                <a:latin typeface="Noto Sans JP"/>
                <a:ea typeface="Noto Sans JP"/>
                <a:cs typeface="Noto Sans JP"/>
                <a:sym typeface="Noto Sans JP"/>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1_ユーザー設定レイアウト">
  <p:cSld name="1_ユーザー設定レイアウト">
    <p:spTree>
      <p:nvGrpSpPr>
        <p:cNvPr id="1" name="Shape 39"/>
        <p:cNvGrpSpPr/>
        <p:nvPr/>
      </p:nvGrpSpPr>
      <p:grpSpPr>
        <a:xfrm>
          <a:off x="0" y="0"/>
          <a:ext cx="0" cy="0"/>
          <a:chOff x="0" y="0"/>
          <a:chExt cx="0" cy="0"/>
        </a:xfrm>
      </p:grpSpPr>
      <p:sp>
        <p:nvSpPr>
          <p:cNvPr id="40" name="Google Shape;40;p55"/>
          <p:cNvSpPr/>
          <p:nvPr/>
        </p:nvSpPr>
        <p:spPr>
          <a:xfrm>
            <a:off x="0" y="0"/>
            <a:ext cx="18288000" cy="1580400"/>
          </a:xfrm>
          <a:prstGeom prst="rect">
            <a:avLst/>
          </a:prstGeom>
          <a:solidFill>
            <a:srgbClr val="AAAAA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 name="Google Shape;41;p55"/>
          <p:cNvSpPr txBox="1">
            <a:spLocks noGrp="1"/>
          </p:cNvSpPr>
          <p:nvPr>
            <p:ph type="sldNum" idx="12"/>
          </p:nvPr>
        </p:nvSpPr>
        <p:spPr>
          <a:xfrm>
            <a:off x="556054" y="9288863"/>
            <a:ext cx="460288" cy="547772"/>
          </a:xfrm>
          <a:prstGeom prst="rect">
            <a:avLst/>
          </a:prstGeom>
          <a:noFill/>
          <a:ln>
            <a:noFill/>
          </a:ln>
        </p:spPr>
        <p:txBody>
          <a:bodyPr spcFirstLastPara="1" wrap="square" lIns="91425" tIns="45700" rIns="91425" bIns="45700" anchor="t" anchorCtr="0">
            <a:noAutofit/>
          </a:bodyPr>
          <a:lstStyle>
            <a:lvl1pPr marL="0" lvl="0" indent="0" algn="ctr">
              <a:spcBef>
                <a:spcPts val="0"/>
              </a:spcBef>
              <a:buNone/>
              <a:defRPr sz="2000" b="1" i="0">
                <a:solidFill>
                  <a:srgbClr val="AAAAAA"/>
                </a:solidFill>
                <a:latin typeface="Roboto Black"/>
                <a:ea typeface="Roboto Black"/>
                <a:cs typeface="Roboto Black"/>
                <a:sym typeface="Roboto Black"/>
              </a:defRPr>
            </a:lvl1pPr>
            <a:lvl2pPr marL="0" lvl="1" indent="0" algn="ctr">
              <a:spcBef>
                <a:spcPts val="0"/>
              </a:spcBef>
              <a:buNone/>
              <a:defRPr sz="2000" b="1" i="0">
                <a:solidFill>
                  <a:srgbClr val="AAAAAA"/>
                </a:solidFill>
                <a:latin typeface="Roboto Black"/>
                <a:ea typeface="Roboto Black"/>
                <a:cs typeface="Roboto Black"/>
                <a:sym typeface="Roboto Black"/>
              </a:defRPr>
            </a:lvl2pPr>
            <a:lvl3pPr marL="0" lvl="2" indent="0" algn="ctr">
              <a:spcBef>
                <a:spcPts val="0"/>
              </a:spcBef>
              <a:buNone/>
              <a:defRPr sz="2000" b="1" i="0">
                <a:solidFill>
                  <a:srgbClr val="AAAAAA"/>
                </a:solidFill>
                <a:latin typeface="Roboto Black"/>
                <a:ea typeface="Roboto Black"/>
                <a:cs typeface="Roboto Black"/>
                <a:sym typeface="Roboto Black"/>
              </a:defRPr>
            </a:lvl3pPr>
            <a:lvl4pPr marL="0" lvl="3" indent="0" algn="ctr">
              <a:spcBef>
                <a:spcPts val="0"/>
              </a:spcBef>
              <a:buNone/>
              <a:defRPr sz="2000" b="1" i="0">
                <a:solidFill>
                  <a:srgbClr val="AAAAAA"/>
                </a:solidFill>
                <a:latin typeface="Roboto Black"/>
                <a:ea typeface="Roboto Black"/>
                <a:cs typeface="Roboto Black"/>
                <a:sym typeface="Roboto Black"/>
              </a:defRPr>
            </a:lvl4pPr>
            <a:lvl5pPr marL="0" lvl="4" indent="0" algn="ctr">
              <a:spcBef>
                <a:spcPts val="0"/>
              </a:spcBef>
              <a:buNone/>
              <a:defRPr sz="2000" b="1" i="0">
                <a:solidFill>
                  <a:srgbClr val="AAAAAA"/>
                </a:solidFill>
                <a:latin typeface="Roboto Black"/>
                <a:ea typeface="Roboto Black"/>
                <a:cs typeface="Roboto Black"/>
                <a:sym typeface="Roboto Black"/>
              </a:defRPr>
            </a:lvl5pPr>
            <a:lvl6pPr marL="0" lvl="5" indent="0" algn="ctr">
              <a:spcBef>
                <a:spcPts val="0"/>
              </a:spcBef>
              <a:buNone/>
              <a:defRPr sz="2000" b="1" i="0">
                <a:solidFill>
                  <a:srgbClr val="AAAAAA"/>
                </a:solidFill>
                <a:latin typeface="Roboto Black"/>
                <a:ea typeface="Roboto Black"/>
                <a:cs typeface="Roboto Black"/>
                <a:sym typeface="Roboto Black"/>
              </a:defRPr>
            </a:lvl6pPr>
            <a:lvl7pPr marL="0" lvl="6" indent="0" algn="ctr">
              <a:spcBef>
                <a:spcPts val="0"/>
              </a:spcBef>
              <a:buNone/>
              <a:defRPr sz="2000" b="1" i="0">
                <a:solidFill>
                  <a:srgbClr val="AAAAAA"/>
                </a:solidFill>
                <a:latin typeface="Roboto Black"/>
                <a:ea typeface="Roboto Black"/>
                <a:cs typeface="Roboto Black"/>
                <a:sym typeface="Roboto Black"/>
              </a:defRPr>
            </a:lvl7pPr>
            <a:lvl8pPr marL="0" lvl="7" indent="0" algn="ctr">
              <a:spcBef>
                <a:spcPts val="0"/>
              </a:spcBef>
              <a:buNone/>
              <a:defRPr sz="2000" b="1" i="0">
                <a:solidFill>
                  <a:srgbClr val="AAAAAA"/>
                </a:solidFill>
                <a:latin typeface="Roboto Black"/>
                <a:ea typeface="Roboto Black"/>
                <a:cs typeface="Roboto Black"/>
                <a:sym typeface="Roboto Black"/>
              </a:defRPr>
            </a:lvl8pPr>
            <a:lvl9pPr marL="0" lvl="8" indent="0" algn="ctr">
              <a:spcBef>
                <a:spcPts val="0"/>
              </a:spcBef>
              <a:buNone/>
              <a:defRPr sz="2000" b="1" i="0">
                <a:solidFill>
                  <a:srgbClr val="AAAAAA"/>
                </a:solidFill>
                <a:latin typeface="Roboto Black"/>
                <a:ea typeface="Roboto Black"/>
                <a:cs typeface="Roboto Black"/>
                <a:sym typeface="Roboto Black"/>
              </a:defRPr>
            </a:lvl9pPr>
          </a:lstStyle>
          <a:p>
            <a:pPr marL="0" lvl="0" indent="0" algn="ctr" rtl="0">
              <a:spcBef>
                <a:spcPts val="0"/>
              </a:spcBef>
              <a:spcAft>
                <a:spcPts val="0"/>
              </a:spcAft>
              <a:buNone/>
            </a:pPr>
            <a:fld id="{00000000-1234-1234-1234-123412341234}" type="slidenum">
              <a:rPr lang="ja-JP"/>
              <a:t>‹#›</a:t>
            </a:fld>
            <a:endParaRPr/>
          </a:p>
        </p:txBody>
      </p:sp>
      <p:pic>
        <p:nvPicPr>
          <p:cNvPr id="42" name="Google Shape;42;p55"/>
          <p:cNvPicPr preferRelativeResize="0"/>
          <p:nvPr/>
        </p:nvPicPr>
        <p:blipFill rotWithShape="1">
          <a:blip r:embed="rId2">
            <a:alphaModFix/>
          </a:blip>
          <a:srcRect/>
          <a:stretch/>
        </p:blipFill>
        <p:spPr>
          <a:xfrm>
            <a:off x="13809307" y="9345421"/>
            <a:ext cx="3954602" cy="428400"/>
          </a:xfrm>
          <a:prstGeom prst="rect">
            <a:avLst/>
          </a:prstGeom>
          <a:noFill/>
          <a:ln>
            <a:noFill/>
          </a:ln>
        </p:spPr>
      </p:pic>
      <p:sp>
        <p:nvSpPr>
          <p:cNvPr id="43" name="Google Shape;43;p55"/>
          <p:cNvSpPr txBox="1">
            <a:spLocks noGrp="1"/>
          </p:cNvSpPr>
          <p:nvPr>
            <p:ph type="title"/>
          </p:nvPr>
        </p:nvSpPr>
        <p:spPr>
          <a:xfrm>
            <a:off x="540608" y="565161"/>
            <a:ext cx="4934364" cy="480131"/>
          </a:xfrm>
          <a:prstGeom prst="rect">
            <a:avLst/>
          </a:prstGeom>
          <a:noFill/>
          <a:ln>
            <a:noFill/>
          </a:ln>
        </p:spPr>
        <p:txBody>
          <a:bodyPr spcFirstLastPara="1" wrap="square" lIns="91425" tIns="45700" rIns="91425" bIns="45700" anchor="t" anchorCtr="0">
            <a:spAutoFit/>
          </a:bodyPr>
          <a:lstStyle>
            <a:lvl1pPr marR="0" lvl="0" algn="l" rtl="0">
              <a:lnSpc>
                <a:spcPct val="90000"/>
              </a:lnSpc>
              <a:spcBef>
                <a:spcPts val="0"/>
              </a:spcBef>
              <a:spcAft>
                <a:spcPts val="0"/>
              </a:spcAft>
              <a:buClr>
                <a:schemeClr val="lt1"/>
              </a:buClr>
              <a:buSzPts val="2800"/>
              <a:buFont typeface="Noto Sans JP"/>
              <a:buNone/>
              <a:defRPr sz="2800" b="1" i="0" u="none" strike="noStrike" cap="none">
                <a:solidFill>
                  <a:schemeClr val="lt1"/>
                </a:solidFill>
                <a:latin typeface="Noto Sans JP"/>
                <a:ea typeface="Noto Sans JP"/>
                <a:cs typeface="Noto Sans JP"/>
                <a:sym typeface="Noto Sans JP"/>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9"/>
          <p:cNvSpPr txBox="1">
            <a:spLocks noGrp="1"/>
          </p:cNvSpPr>
          <p:nvPr>
            <p:ph type="sldNum" idx="12"/>
          </p:nvPr>
        </p:nvSpPr>
        <p:spPr>
          <a:xfrm>
            <a:off x="556054" y="9288863"/>
            <a:ext cx="460288" cy="547772"/>
          </a:xfrm>
          <a:prstGeom prst="rect">
            <a:avLst/>
          </a:prstGeom>
          <a:noFill/>
          <a:ln>
            <a:noFill/>
          </a:ln>
        </p:spPr>
        <p:txBody>
          <a:bodyPr spcFirstLastPara="1" wrap="square" lIns="91425" tIns="45700" rIns="91425" bIns="45700" anchor="t" anchorCtr="0">
            <a:noAutofit/>
          </a:bodyPr>
          <a:lstStyle>
            <a:lvl1pPr marL="0" marR="0" lvl="0" indent="0" algn="ctr" rtl="0">
              <a:spcBef>
                <a:spcPts val="0"/>
              </a:spcBef>
              <a:buNone/>
              <a:defRPr sz="2000" b="1" i="0" u="none" strike="noStrike" cap="none">
                <a:solidFill>
                  <a:schemeClr val="dk1"/>
                </a:solidFill>
                <a:latin typeface="Roboto Black"/>
                <a:ea typeface="Roboto Black"/>
                <a:cs typeface="Roboto Black"/>
                <a:sym typeface="Roboto Black"/>
              </a:defRPr>
            </a:lvl1pPr>
            <a:lvl2pPr marL="0" marR="0" lvl="1" indent="0" algn="ctr" rtl="0">
              <a:spcBef>
                <a:spcPts val="0"/>
              </a:spcBef>
              <a:buNone/>
              <a:defRPr sz="2000" b="1" i="0" u="none" strike="noStrike" cap="none">
                <a:solidFill>
                  <a:schemeClr val="dk1"/>
                </a:solidFill>
                <a:latin typeface="Roboto Black"/>
                <a:ea typeface="Roboto Black"/>
                <a:cs typeface="Roboto Black"/>
                <a:sym typeface="Roboto Black"/>
              </a:defRPr>
            </a:lvl2pPr>
            <a:lvl3pPr marL="0" marR="0" lvl="2" indent="0" algn="ctr" rtl="0">
              <a:spcBef>
                <a:spcPts val="0"/>
              </a:spcBef>
              <a:buNone/>
              <a:defRPr sz="2000" b="1" i="0" u="none" strike="noStrike" cap="none">
                <a:solidFill>
                  <a:schemeClr val="dk1"/>
                </a:solidFill>
                <a:latin typeface="Roboto Black"/>
                <a:ea typeface="Roboto Black"/>
                <a:cs typeface="Roboto Black"/>
                <a:sym typeface="Roboto Black"/>
              </a:defRPr>
            </a:lvl3pPr>
            <a:lvl4pPr marL="0" marR="0" lvl="3" indent="0" algn="ctr" rtl="0">
              <a:spcBef>
                <a:spcPts val="0"/>
              </a:spcBef>
              <a:buNone/>
              <a:defRPr sz="2000" b="1" i="0" u="none" strike="noStrike" cap="none">
                <a:solidFill>
                  <a:schemeClr val="dk1"/>
                </a:solidFill>
                <a:latin typeface="Roboto Black"/>
                <a:ea typeface="Roboto Black"/>
                <a:cs typeface="Roboto Black"/>
                <a:sym typeface="Roboto Black"/>
              </a:defRPr>
            </a:lvl4pPr>
            <a:lvl5pPr marL="0" marR="0" lvl="4" indent="0" algn="ctr" rtl="0">
              <a:spcBef>
                <a:spcPts val="0"/>
              </a:spcBef>
              <a:buNone/>
              <a:defRPr sz="2000" b="1" i="0" u="none" strike="noStrike" cap="none">
                <a:solidFill>
                  <a:schemeClr val="dk1"/>
                </a:solidFill>
                <a:latin typeface="Roboto Black"/>
                <a:ea typeface="Roboto Black"/>
                <a:cs typeface="Roboto Black"/>
                <a:sym typeface="Roboto Black"/>
              </a:defRPr>
            </a:lvl5pPr>
            <a:lvl6pPr marL="0" marR="0" lvl="5" indent="0" algn="ctr" rtl="0">
              <a:spcBef>
                <a:spcPts val="0"/>
              </a:spcBef>
              <a:buNone/>
              <a:defRPr sz="2000" b="1" i="0" u="none" strike="noStrike" cap="none">
                <a:solidFill>
                  <a:schemeClr val="dk1"/>
                </a:solidFill>
                <a:latin typeface="Roboto Black"/>
                <a:ea typeface="Roboto Black"/>
                <a:cs typeface="Roboto Black"/>
                <a:sym typeface="Roboto Black"/>
              </a:defRPr>
            </a:lvl6pPr>
            <a:lvl7pPr marL="0" marR="0" lvl="6" indent="0" algn="ctr" rtl="0">
              <a:spcBef>
                <a:spcPts val="0"/>
              </a:spcBef>
              <a:buNone/>
              <a:defRPr sz="2000" b="1" i="0" u="none" strike="noStrike" cap="none">
                <a:solidFill>
                  <a:schemeClr val="dk1"/>
                </a:solidFill>
                <a:latin typeface="Roboto Black"/>
                <a:ea typeface="Roboto Black"/>
                <a:cs typeface="Roboto Black"/>
                <a:sym typeface="Roboto Black"/>
              </a:defRPr>
            </a:lvl7pPr>
            <a:lvl8pPr marL="0" marR="0" lvl="7" indent="0" algn="ctr" rtl="0">
              <a:spcBef>
                <a:spcPts val="0"/>
              </a:spcBef>
              <a:buNone/>
              <a:defRPr sz="2000" b="1" i="0" u="none" strike="noStrike" cap="none">
                <a:solidFill>
                  <a:schemeClr val="dk1"/>
                </a:solidFill>
                <a:latin typeface="Roboto Black"/>
                <a:ea typeface="Roboto Black"/>
                <a:cs typeface="Roboto Black"/>
                <a:sym typeface="Roboto Black"/>
              </a:defRPr>
            </a:lvl8pPr>
            <a:lvl9pPr marL="0" marR="0" lvl="8" indent="0" algn="ctr" rtl="0">
              <a:spcBef>
                <a:spcPts val="0"/>
              </a:spcBef>
              <a:buNone/>
              <a:defRPr sz="2000" b="1" i="0" u="none" strike="noStrike" cap="none">
                <a:solidFill>
                  <a:schemeClr val="dk1"/>
                </a:solidFill>
                <a:latin typeface="Roboto Black"/>
                <a:ea typeface="Roboto Black"/>
                <a:cs typeface="Roboto Black"/>
                <a:sym typeface="Roboto Black"/>
              </a:defRPr>
            </a:lvl9pPr>
          </a:lstStyle>
          <a:p>
            <a:pPr marL="0" lvl="0" indent="0" algn="ctr" rtl="0">
              <a:spcBef>
                <a:spcPts val="0"/>
              </a:spcBef>
              <a:spcAft>
                <a:spcPts val="0"/>
              </a:spcAft>
              <a:buNone/>
            </a:pPr>
            <a:fld id="{00000000-1234-1234-1234-123412341234}" type="slidenum">
              <a:rPr lang="ja-JP"/>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11.png"/><Relationship Id="rId7" Type="http://schemas.openxmlformats.org/officeDocument/2006/relationships/image" Target="../media/image24.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emf"/><Relationship Id="rId11" Type="http://schemas.openxmlformats.org/officeDocument/2006/relationships/image" Target="../media/image28.emf"/><Relationship Id="rId5" Type="http://schemas.openxmlformats.org/officeDocument/2006/relationships/image" Target="../media/image22.emf"/><Relationship Id="rId10" Type="http://schemas.openxmlformats.org/officeDocument/2006/relationships/image" Target="../media/image27.emf"/><Relationship Id="rId4" Type="http://schemas.openxmlformats.org/officeDocument/2006/relationships/image" Target="../media/image21.emf"/><Relationship Id="rId9" Type="http://schemas.openxmlformats.org/officeDocument/2006/relationships/image" Target="../media/image26.emf"/></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2.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youtube.com/playlist?list=PLuaORKmkq7AMxMRz5YA91yd999NuZD1d7&amp;si=Nxygr4TnszL7ePH2"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g"/></Relationships>
</file>

<file path=ppt/slides/_rels/slide3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4.png"/><Relationship Id="rId18" Type="http://schemas.openxmlformats.org/officeDocument/2006/relationships/image" Target="../media/image59.jp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hyperlink" Target="https://www.youtube.com/watch?v=QzwM4aWjIVA" TargetMode="External"/><Relationship Id="rId17" Type="http://schemas.openxmlformats.org/officeDocument/2006/relationships/image" Target="../media/image58.png"/><Relationship Id="rId2" Type="http://schemas.openxmlformats.org/officeDocument/2006/relationships/notesSlide" Target="../notesSlides/notesSlide32.xml"/><Relationship Id="rId16"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hyperlink" Target="https://youtu.be/Kps2mYtVlzU?si=LVqfrDTD0BIsrwNF" TargetMode="External"/><Relationship Id="rId5" Type="http://schemas.openxmlformats.org/officeDocument/2006/relationships/image" Target="../media/image49.png"/><Relationship Id="rId15" Type="http://schemas.openxmlformats.org/officeDocument/2006/relationships/image" Target="../media/image56.png"/><Relationship Id="rId10" Type="http://schemas.openxmlformats.org/officeDocument/2006/relationships/image" Target="../media/image37.jpg"/><Relationship Id="rId19" Type="http://schemas.openxmlformats.org/officeDocument/2006/relationships/image" Target="../media/image60.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5.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s://order.tokyo-prime.jp/"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pic>
        <p:nvPicPr>
          <p:cNvPr id="48" name="Google Shape;48;p1"/>
          <p:cNvPicPr preferRelativeResize="0"/>
          <p:nvPr/>
        </p:nvPicPr>
        <p:blipFill rotWithShape="1">
          <a:blip r:embed="rId3">
            <a:alphaModFix/>
          </a:blip>
          <a:srcRect l="1357" t="30453" r="17220" b="836"/>
          <a:stretch/>
        </p:blipFill>
        <p:spPr>
          <a:xfrm>
            <a:off x="-1" y="0"/>
            <a:ext cx="18288001" cy="10288800"/>
          </a:xfrm>
          <a:prstGeom prst="rect">
            <a:avLst/>
          </a:prstGeom>
          <a:noFill/>
          <a:ln>
            <a:noFill/>
          </a:ln>
        </p:spPr>
      </p:pic>
      <p:sp>
        <p:nvSpPr>
          <p:cNvPr id="49" name="Google Shape;49;p1"/>
          <p:cNvSpPr txBox="1"/>
          <p:nvPr/>
        </p:nvSpPr>
        <p:spPr>
          <a:xfrm>
            <a:off x="619299" y="8735603"/>
            <a:ext cx="5662127"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600" b="1">
                <a:solidFill>
                  <a:schemeClr val="lt1"/>
                </a:solidFill>
                <a:latin typeface="Roboto Black"/>
                <a:ea typeface="Roboto Black"/>
                <a:cs typeface="Roboto Black"/>
                <a:sym typeface="Roboto Black"/>
              </a:rPr>
              <a:t>MEDIA GUIDE 2024.10 – 2025.03</a:t>
            </a:r>
            <a:endParaRPr sz="2600" b="1">
              <a:solidFill>
                <a:schemeClr val="lt1"/>
              </a:solidFill>
              <a:latin typeface="Roboto Black"/>
              <a:ea typeface="Roboto Black"/>
              <a:cs typeface="Roboto Black"/>
              <a:sym typeface="Roboto Black"/>
            </a:endParaRPr>
          </a:p>
        </p:txBody>
      </p:sp>
      <p:pic>
        <p:nvPicPr>
          <p:cNvPr id="50" name="Google Shape;50;p1" descr="ロゴ&#10;&#10;自動的に生成された説明"/>
          <p:cNvPicPr preferRelativeResize="0"/>
          <p:nvPr/>
        </p:nvPicPr>
        <p:blipFill rotWithShape="1">
          <a:blip r:embed="rId4">
            <a:alphaModFix/>
          </a:blip>
          <a:srcRect/>
          <a:stretch/>
        </p:blipFill>
        <p:spPr>
          <a:xfrm>
            <a:off x="4926560" y="2313992"/>
            <a:ext cx="9420800" cy="5299200"/>
          </a:xfrm>
          <a:prstGeom prst="rect">
            <a:avLst/>
          </a:prstGeom>
          <a:noFill/>
          <a:ln>
            <a:noFill/>
          </a:ln>
        </p:spPr>
      </p:pic>
      <p:sp>
        <p:nvSpPr>
          <p:cNvPr id="51" name="Google Shape;51;p1"/>
          <p:cNvSpPr txBox="1"/>
          <p:nvPr/>
        </p:nvSpPr>
        <p:spPr>
          <a:xfrm>
            <a:off x="618174" y="8295601"/>
            <a:ext cx="231986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200">
                <a:solidFill>
                  <a:schemeClr val="lt1"/>
                </a:solidFill>
                <a:latin typeface="Roboto"/>
                <a:ea typeface="Roboto"/>
                <a:cs typeface="Roboto"/>
                <a:sym typeface="Roboto"/>
              </a:rPr>
              <a:t>2024</a:t>
            </a:r>
            <a:r>
              <a:rPr lang="en-US" altLang="ja-JP" sz="2200" dirty="0">
                <a:solidFill>
                  <a:schemeClr val="lt1"/>
                </a:solidFill>
                <a:latin typeface="Roboto"/>
                <a:ea typeface="Roboto"/>
                <a:cs typeface="Roboto"/>
                <a:sym typeface="Roboto"/>
              </a:rPr>
              <a:t>.09.24</a:t>
            </a:r>
            <a:r>
              <a:rPr lang="ja-JP" sz="2200">
                <a:solidFill>
                  <a:schemeClr val="lt1"/>
                </a:solidFill>
                <a:latin typeface="Noto Sans JP"/>
                <a:ea typeface="Noto Sans JP"/>
                <a:cs typeface="Noto Sans JP"/>
                <a:sym typeface="Noto Sans JP"/>
              </a:rPr>
              <a:t>時点</a:t>
            </a:r>
            <a:endParaRPr dirty="0"/>
          </a:p>
        </p:txBody>
      </p:sp>
      <p:sp>
        <p:nvSpPr>
          <p:cNvPr id="52" name="Google Shape;52;p1"/>
          <p:cNvSpPr txBox="1"/>
          <p:nvPr/>
        </p:nvSpPr>
        <p:spPr>
          <a:xfrm>
            <a:off x="631676" y="9397232"/>
            <a:ext cx="264687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b="0" i="0">
                <a:solidFill>
                  <a:srgbClr val="E6E6E6"/>
                </a:solidFill>
                <a:latin typeface="Noto Sans JP"/>
                <a:ea typeface="Noto Sans JP"/>
                <a:cs typeface="Noto Sans JP"/>
                <a:sym typeface="Noto Sans JP"/>
              </a:rPr>
              <a:t>撮影協力：グランドハイアット東京</a:t>
            </a:r>
            <a:endParaRPr sz="1200" dirty="0">
              <a:solidFill>
                <a:srgbClr val="E6E6E6"/>
              </a:solidFill>
              <a:latin typeface="Noto Sans JP"/>
              <a:ea typeface="Noto Sans JP"/>
              <a:cs typeface="Noto Sans JP"/>
              <a:sym typeface="Noto Sans JP"/>
            </a:endParaRPr>
          </a:p>
        </p:txBody>
      </p:sp>
      <p:pic>
        <p:nvPicPr>
          <p:cNvPr id="53" name="Google Shape;53;p1" descr="挿絵 が含まれている画像&#10;&#10;自動的に生成された説明"/>
          <p:cNvPicPr preferRelativeResize="0"/>
          <p:nvPr/>
        </p:nvPicPr>
        <p:blipFill rotWithShape="1">
          <a:blip r:embed="rId5">
            <a:alphaModFix/>
          </a:blip>
          <a:srcRect/>
          <a:stretch/>
        </p:blipFill>
        <p:spPr>
          <a:xfrm>
            <a:off x="15784213" y="9083247"/>
            <a:ext cx="1872111" cy="59098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77"/>
        <p:cNvGrpSpPr/>
        <p:nvPr/>
      </p:nvGrpSpPr>
      <p:grpSpPr>
        <a:xfrm>
          <a:off x="0" y="0"/>
          <a:ext cx="0" cy="0"/>
          <a:chOff x="0" y="0"/>
          <a:chExt cx="0" cy="0"/>
        </a:xfrm>
      </p:grpSpPr>
      <p:sp>
        <p:nvSpPr>
          <p:cNvPr id="178" name="Google Shape;178;p10"/>
          <p:cNvSpPr txBox="1"/>
          <p:nvPr/>
        </p:nvSpPr>
        <p:spPr>
          <a:xfrm>
            <a:off x="531845" y="510988"/>
            <a:ext cx="10687221"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800" b="1" i="0" u="none" strike="noStrike" kern="0" cap="none" spc="0" normalizeH="0" baseline="0" noProof="0">
                <a:ln>
                  <a:noFill/>
                </a:ln>
                <a:solidFill>
                  <a:srgbClr val="FFFFFF"/>
                </a:solidFill>
                <a:effectLst/>
                <a:uLnTx/>
                <a:uFillTx/>
                <a:latin typeface="Noto Sans JP"/>
                <a:ea typeface="Noto Sans JP"/>
                <a:cs typeface="Noto Sans JP"/>
                <a:sym typeface="Noto Sans JP"/>
              </a:rPr>
              <a:t>タクシー利用者の特徴 </a:t>
            </a:r>
            <a:r>
              <a:rPr kumimoji="0" lang="en-US" altLang="ja-JP" sz="2800" b="1" i="0" u="none" strike="noStrike" kern="0" cap="none" spc="0" normalizeH="0" baseline="0" noProof="0">
                <a:ln>
                  <a:noFill/>
                </a:ln>
                <a:solidFill>
                  <a:srgbClr val="FFFFFF"/>
                </a:solidFill>
                <a:effectLst/>
                <a:uLnTx/>
                <a:uFillTx/>
                <a:latin typeface="Noto Sans JP"/>
                <a:ea typeface="Noto Sans JP"/>
                <a:cs typeface="Noto Sans JP"/>
                <a:sym typeface="Noto Sans JP"/>
              </a:rPr>
              <a:t>1</a:t>
            </a:r>
            <a:r>
              <a:rPr kumimoji="0" lang="ja-JP" altLang="en-US" sz="2800" b="1" i="0" u="none" strike="noStrike" kern="0" cap="none" spc="0" normalizeH="0" baseline="0" noProof="0">
                <a:ln>
                  <a:noFill/>
                </a:ln>
                <a:solidFill>
                  <a:srgbClr val="FFFFFF"/>
                </a:solidFill>
                <a:effectLst/>
                <a:uLnTx/>
                <a:uFillTx/>
                <a:latin typeface="Noto Sans JP"/>
                <a:ea typeface="Noto Sans JP"/>
                <a:cs typeface="Noto Sans JP"/>
                <a:sym typeface="Noto Sans JP"/>
              </a:rPr>
              <a:t>　</a:t>
            </a:r>
            <a:r>
              <a:rPr kumimoji="0" lang="en-US" altLang="ja-JP" sz="2800" b="0" i="0" u="none" strike="noStrike" kern="0" cap="none" spc="0" normalizeH="0" baseline="0" noProof="0">
                <a:ln>
                  <a:noFill/>
                </a:ln>
                <a:solidFill>
                  <a:srgbClr val="FFFFFF"/>
                </a:solidFill>
                <a:effectLst/>
                <a:uLnTx/>
                <a:uFillTx/>
                <a:latin typeface="Noto Sans JP"/>
                <a:ea typeface="Noto Sans JP"/>
                <a:cs typeface="Noto Sans JP"/>
                <a:sym typeface="Noto Sans JP"/>
              </a:rPr>
              <a:t>– </a:t>
            </a:r>
            <a:r>
              <a:rPr kumimoji="0" lang="ja-JP" altLang="en-US" sz="2800" b="0" i="0" u="none" strike="noStrike" kern="0" cap="none" spc="0" normalizeH="0" baseline="0" noProof="0">
                <a:ln>
                  <a:noFill/>
                </a:ln>
                <a:solidFill>
                  <a:srgbClr val="FFFFFF"/>
                </a:solidFill>
                <a:effectLst/>
                <a:uLnTx/>
                <a:uFillTx/>
                <a:latin typeface="Noto Sans JP"/>
                <a:ea typeface="Noto Sans JP"/>
                <a:cs typeface="Noto Sans JP"/>
                <a:sym typeface="Noto Sans JP"/>
              </a:rPr>
              <a:t>経済状況・保有物・ライフスタイル</a:t>
            </a:r>
            <a:endParaRPr kumimoji="0" sz="2800" b="1" i="0" u="none" strike="noStrike" kern="0" cap="none" spc="0" normalizeH="0" baseline="0" noProof="0">
              <a:ln>
                <a:noFill/>
              </a:ln>
              <a:solidFill>
                <a:srgbClr val="FFFFFF"/>
              </a:solidFill>
              <a:effectLst/>
              <a:uLnTx/>
              <a:uFillTx/>
              <a:latin typeface="Noto Sans JP"/>
              <a:ea typeface="Noto Sans JP"/>
              <a:cs typeface="Noto Sans JP"/>
              <a:sym typeface="Noto Sans JP"/>
            </a:endParaRPr>
          </a:p>
        </p:txBody>
      </p:sp>
      <p:sp>
        <p:nvSpPr>
          <p:cNvPr id="179" name="Google Shape;179;p10"/>
          <p:cNvSpPr txBox="1"/>
          <p:nvPr/>
        </p:nvSpPr>
        <p:spPr>
          <a:xfrm>
            <a:off x="3449797" y="2345668"/>
            <a:ext cx="3016210" cy="82606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投資用の分譲マンション・</a:t>
            </a:r>
            <a:endParaRPr kumimoji="0" sz="1800" b="0" i="0" u="none" strike="noStrike" kern="0" cap="none" spc="0" normalizeH="0" baseline="0" noProof="0">
              <a:ln>
                <a:noFill/>
              </a:ln>
              <a:solidFill>
                <a:srgbClr val="000000"/>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一戸建てを保有</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0"/>
          <p:cNvSpPr txBox="1"/>
          <p:nvPr/>
        </p:nvSpPr>
        <p:spPr>
          <a:xfrm>
            <a:off x="6478517" y="2389366"/>
            <a:ext cx="1610056" cy="738664"/>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42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8</a:t>
            </a:r>
            <a:r>
              <a:rPr kumimoji="0" lang="en-US" altLang="ja-JP" sz="4200" b="1" i="0" u="none" strike="noStrike" kern="0" cap="none" spc="0" normalizeH="0" baseline="0" noProof="0">
                <a:ln>
                  <a:noFill/>
                </a:ln>
                <a:solidFill>
                  <a:srgbClr val="FF8F1C"/>
                </a:solidFill>
                <a:effectLst/>
                <a:uLnTx/>
                <a:uFillTx/>
                <a:latin typeface="Roboto Black"/>
                <a:ea typeface="Roboto Black"/>
                <a:cs typeface="Roboto Black"/>
                <a:sym typeface="Roboto Black"/>
              </a:rPr>
              <a:t>.0</a:t>
            </a:r>
            <a:r>
              <a:rPr kumimoji="0" lang="ja-JP" altLang="en-US"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20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182" name="Google Shape;182;p10"/>
          <p:cNvSpPr txBox="1"/>
          <p:nvPr/>
        </p:nvSpPr>
        <p:spPr>
          <a:xfrm>
            <a:off x="3449797" y="3621870"/>
            <a:ext cx="2780248" cy="82606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ゴールドカード以上の</a:t>
            </a:r>
            <a:endParaRPr kumimoji="0" sz="1800" b="0" i="0" u="none" strike="noStrike" kern="0" cap="none" spc="0" normalizeH="0" baseline="0" noProof="0">
              <a:ln>
                <a:noFill/>
              </a:ln>
              <a:solidFill>
                <a:srgbClr val="000000"/>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クレジットカードを保有</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10"/>
          <p:cNvSpPr txBox="1"/>
          <p:nvPr/>
        </p:nvSpPr>
        <p:spPr>
          <a:xfrm>
            <a:off x="6478517" y="3665568"/>
            <a:ext cx="1610056" cy="738664"/>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42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2</a:t>
            </a:r>
            <a:r>
              <a:rPr kumimoji="0" lang="en-US" altLang="ja-JP" sz="4200" b="1" i="0" u="none" strike="noStrike" kern="0" cap="none" spc="0" normalizeH="0" baseline="0" noProof="0">
                <a:ln>
                  <a:noFill/>
                </a:ln>
                <a:solidFill>
                  <a:srgbClr val="FF8F1C"/>
                </a:solidFill>
                <a:effectLst/>
                <a:uLnTx/>
                <a:uFillTx/>
                <a:latin typeface="Roboto Black"/>
                <a:ea typeface="Roboto Black"/>
                <a:cs typeface="Roboto Black"/>
                <a:sym typeface="Roboto Black"/>
              </a:rPr>
              <a:t>6.</a:t>
            </a:r>
            <a:r>
              <a:rPr kumimoji="0" lang="en-US" altLang="ja-JP" sz="42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5</a:t>
            </a:r>
            <a:r>
              <a:rPr kumimoji="0" lang="ja-JP" altLang="en-US"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20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184" name="Google Shape;184;p10"/>
          <p:cNvSpPr txBox="1"/>
          <p:nvPr/>
        </p:nvSpPr>
        <p:spPr>
          <a:xfrm>
            <a:off x="3449797" y="5091971"/>
            <a:ext cx="2780248" cy="43826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生命保険への加入を検討</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0"/>
          <p:cNvSpPr txBox="1"/>
          <p:nvPr/>
        </p:nvSpPr>
        <p:spPr>
          <a:xfrm>
            <a:off x="6478517" y="4941770"/>
            <a:ext cx="1610056" cy="738664"/>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4200" b="1" i="0" u="none" strike="noStrike" kern="0" cap="none" spc="0" normalizeH="0" baseline="0" noProof="0">
                <a:ln>
                  <a:noFill/>
                </a:ln>
                <a:solidFill>
                  <a:srgbClr val="FF8F1C"/>
                </a:solidFill>
                <a:effectLst/>
                <a:uLnTx/>
                <a:uFillTx/>
                <a:latin typeface="Roboto Black"/>
                <a:ea typeface="Roboto Black"/>
                <a:cs typeface="Roboto Black"/>
                <a:sym typeface="Roboto Black"/>
              </a:rPr>
              <a:t>2</a:t>
            </a:r>
            <a:r>
              <a:rPr kumimoji="0" lang="en-US" altLang="ja-JP" sz="42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5</a:t>
            </a:r>
            <a:r>
              <a:rPr kumimoji="0" lang="en-US" altLang="ja-JP" sz="4200" b="1" i="0" u="none" strike="noStrike" kern="0" cap="none" spc="0" normalizeH="0" baseline="0" noProof="0">
                <a:ln>
                  <a:noFill/>
                </a:ln>
                <a:solidFill>
                  <a:srgbClr val="FF8F1C"/>
                </a:solidFill>
                <a:effectLst/>
                <a:uLnTx/>
                <a:uFillTx/>
                <a:latin typeface="Roboto Black"/>
                <a:ea typeface="Roboto Black"/>
                <a:cs typeface="Roboto Black"/>
                <a:sym typeface="Roboto Black"/>
              </a:rPr>
              <a:t>.</a:t>
            </a:r>
            <a:r>
              <a:rPr kumimoji="0" lang="en-US" altLang="ja-JP" sz="42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4</a:t>
            </a:r>
            <a:r>
              <a:rPr kumimoji="0" lang="ja-JP" altLang="en-US"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20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186" name="Google Shape;186;p10"/>
          <p:cNvSpPr txBox="1"/>
          <p:nvPr/>
        </p:nvSpPr>
        <p:spPr>
          <a:xfrm>
            <a:off x="3449797" y="6368174"/>
            <a:ext cx="1364476" cy="43826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外車を保有</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10"/>
          <p:cNvSpPr txBox="1"/>
          <p:nvPr/>
        </p:nvSpPr>
        <p:spPr>
          <a:xfrm>
            <a:off x="6478517" y="6217973"/>
            <a:ext cx="1610056" cy="738664"/>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42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9</a:t>
            </a:r>
            <a:r>
              <a:rPr kumimoji="0" lang="en-US" altLang="ja-JP" sz="4200" b="1" i="0" u="none" strike="noStrike" kern="0" cap="none" spc="0" normalizeH="0" baseline="0" noProof="0">
                <a:ln>
                  <a:noFill/>
                </a:ln>
                <a:solidFill>
                  <a:srgbClr val="FF8F1C"/>
                </a:solidFill>
                <a:effectLst/>
                <a:uLnTx/>
                <a:uFillTx/>
                <a:latin typeface="Roboto Black"/>
                <a:ea typeface="Roboto Black"/>
                <a:cs typeface="Roboto Black"/>
                <a:sym typeface="Roboto Black"/>
              </a:rPr>
              <a:t>.</a:t>
            </a:r>
            <a:r>
              <a:rPr kumimoji="0" lang="en-US" altLang="ja-JP" sz="42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8</a:t>
            </a:r>
            <a:r>
              <a:rPr kumimoji="0" lang="ja-JP" altLang="en-US"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20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188" name="Google Shape;188;p10"/>
          <p:cNvSpPr txBox="1"/>
          <p:nvPr/>
        </p:nvSpPr>
        <p:spPr>
          <a:xfrm>
            <a:off x="9970548" y="2539567"/>
            <a:ext cx="1836400" cy="43826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高級時計を保有</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0"/>
          <p:cNvSpPr txBox="1"/>
          <p:nvPr/>
        </p:nvSpPr>
        <p:spPr>
          <a:xfrm>
            <a:off x="12999268" y="2389366"/>
            <a:ext cx="1610056" cy="738664"/>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4200" b="1" i="0" u="none" strike="noStrike" kern="0" cap="none" spc="0" normalizeH="0" baseline="0" noProof="0">
                <a:ln>
                  <a:noFill/>
                </a:ln>
                <a:solidFill>
                  <a:srgbClr val="FF8F1C"/>
                </a:solidFill>
                <a:effectLst/>
                <a:uLnTx/>
                <a:uFillTx/>
                <a:latin typeface="Roboto Black"/>
                <a:ea typeface="Roboto Black"/>
                <a:cs typeface="Roboto Black"/>
                <a:sym typeface="Roboto Black"/>
              </a:rPr>
              <a:t>2</a:t>
            </a:r>
            <a:r>
              <a:rPr kumimoji="0" lang="en-US" altLang="ja-JP" sz="42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4</a:t>
            </a:r>
            <a:r>
              <a:rPr kumimoji="0" lang="en-US" altLang="ja-JP" sz="4200" b="1" i="0" u="none" strike="noStrike" kern="0" cap="none" spc="0" normalizeH="0" baseline="0" noProof="0">
                <a:ln>
                  <a:noFill/>
                </a:ln>
                <a:solidFill>
                  <a:srgbClr val="FF8F1C"/>
                </a:solidFill>
                <a:effectLst/>
                <a:uLnTx/>
                <a:uFillTx/>
                <a:latin typeface="Roboto Black"/>
                <a:ea typeface="Roboto Black"/>
                <a:cs typeface="Roboto Black"/>
                <a:sym typeface="Roboto Black"/>
              </a:rPr>
              <a:t>.</a:t>
            </a:r>
            <a:r>
              <a:rPr kumimoji="0" lang="en-US" altLang="ja-JP" sz="42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6</a:t>
            </a:r>
            <a:r>
              <a:rPr kumimoji="0" lang="ja-JP" altLang="en-US"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20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190" name="Google Shape;190;p10"/>
          <p:cNvSpPr txBox="1"/>
          <p:nvPr/>
        </p:nvSpPr>
        <p:spPr>
          <a:xfrm>
            <a:off x="9970548" y="3621870"/>
            <a:ext cx="1733808" cy="82606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国内旅行に</a:t>
            </a:r>
            <a:endParaRPr kumimoji="0" sz="1800" b="0" i="0" u="none" strike="noStrike" kern="0" cap="none" spc="0" normalizeH="0" baseline="0" noProof="0">
              <a:ln>
                <a:noFill/>
              </a:ln>
              <a:solidFill>
                <a:srgbClr val="000000"/>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年</a:t>
            </a:r>
            <a:r>
              <a:rPr kumimoji="0" lang="en-US" altLang="ja-JP"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1</a:t>
            </a: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回以上行く</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10"/>
          <p:cNvSpPr txBox="1"/>
          <p:nvPr/>
        </p:nvSpPr>
        <p:spPr>
          <a:xfrm>
            <a:off x="12999268" y="3665568"/>
            <a:ext cx="1610056" cy="738664"/>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42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58</a:t>
            </a:r>
            <a:r>
              <a:rPr kumimoji="0" lang="en-US" altLang="ja-JP" sz="4200" b="1" i="0" u="none" strike="noStrike" kern="0" cap="none" spc="0" normalizeH="0" baseline="0" noProof="0">
                <a:ln>
                  <a:noFill/>
                </a:ln>
                <a:solidFill>
                  <a:srgbClr val="FF8F1C"/>
                </a:solidFill>
                <a:effectLst/>
                <a:uLnTx/>
                <a:uFillTx/>
                <a:latin typeface="Roboto Black"/>
                <a:ea typeface="Roboto Black"/>
                <a:cs typeface="Roboto Black"/>
                <a:sym typeface="Roboto Black"/>
              </a:rPr>
              <a:t>.</a:t>
            </a:r>
            <a:r>
              <a:rPr kumimoji="0" lang="en-US" altLang="ja-JP" sz="42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1</a:t>
            </a:r>
            <a:r>
              <a:rPr kumimoji="0" lang="ja-JP" altLang="en-US"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20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192" name="Google Shape;192;p10"/>
          <p:cNvSpPr txBox="1"/>
          <p:nvPr/>
        </p:nvSpPr>
        <p:spPr>
          <a:xfrm>
            <a:off x="9970548" y="5091971"/>
            <a:ext cx="2544286" cy="43826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化粧品にお金をかける</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10"/>
          <p:cNvSpPr txBox="1"/>
          <p:nvPr/>
        </p:nvSpPr>
        <p:spPr>
          <a:xfrm>
            <a:off x="12999268" y="4941770"/>
            <a:ext cx="1610056" cy="738664"/>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4200" b="1" i="0" u="none" strike="noStrike" kern="0" cap="none" spc="0" normalizeH="0" baseline="0" noProof="0">
                <a:ln>
                  <a:noFill/>
                </a:ln>
                <a:solidFill>
                  <a:srgbClr val="FF8F1C"/>
                </a:solidFill>
                <a:effectLst/>
                <a:uLnTx/>
                <a:uFillTx/>
                <a:latin typeface="Roboto Black"/>
                <a:ea typeface="Roboto Black"/>
                <a:cs typeface="Roboto Black"/>
                <a:sym typeface="Roboto Black"/>
              </a:rPr>
              <a:t>20.</a:t>
            </a:r>
            <a:r>
              <a:rPr kumimoji="0" lang="en-US" altLang="ja-JP" sz="42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8</a:t>
            </a:r>
            <a:r>
              <a:rPr kumimoji="0" lang="ja-JP" altLang="en-US"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20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194" name="Google Shape;194;p10"/>
          <p:cNvSpPr txBox="1"/>
          <p:nvPr/>
        </p:nvSpPr>
        <p:spPr>
          <a:xfrm>
            <a:off x="9970548" y="6174275"/>
            <a:ext cx="2677656" cy="82606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ゴルフに月平均</a:t>
            </a:r>
            <a:r>
              <a:rPr kumimoji="0" lang="en-US" altLang="ja-JP"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1</a:t>
            </a: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回以上</a:t>
            </a:r>
            <a:endParaRPr kumimoji="0" sz="1800" b="0" i="0" u="none" strike="noStrike" kern="0" cap="none" spc="0" normalizeH="0" baseline="0" noProof="0">
              <a:ln>
                <a:noFill/>
              </a:ln>
              <a:solidFill>
                <a:srgbClr val="000000"/>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行っている</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10"/>
          <p:cNvSpPr txBox="1"/>
          <p:nvPr/>
        </p:nvSpPr>
        <p:spPr>
          <a:xfrm>
            <a:off x="12999268" y="6217973"/>
            <a:ext cx="1610056" cy="738664"/>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42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18</a:t>
            </a:r>
            <a:r>
              <a:rPr kumimoji="0" lang="en-US" altLang="ja-JP" sz="4200" b="1" i="0" u="none" strike="noStrike" kern="0" cap="none" spc="0" normalizeH="0" baseline="0" noProof="0">
                <a:ln>
                  <a:noFill/>
                </a:ln>
                <a:solidFill>
                  <a:srgbClr val="FF8F1C"/>
                </a:solidFill>
                <a:effectLst/>
                <a:uLnTx/>
                <a:uFillTx/>
                <a:latin typeface="Roboto Black"/>
                <a:ea typeface="Roboto Black"/>
                <a:cs typeface="Roboto Black"/>
                <a:sym typeface="Roboto Black"/>
              </a:rPr>
              <a:t>.</a:t>
            </a:r>
            <a:r>
              <a:rPr kumimoji="0" lang="en-US" altLang="ja-JP" sz="42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3</a:t>
            </a:r>
            <a:r>
              <a:rPr kumimoji="0" lang="ja-JP" altLang="en-US"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20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196" name="Google Shape;196;p10"/>
          <p:cNvSpPr txBox="1"/>
          <p:nvPr/>
        </p:nvSpPr>
        <p:spPr>
          <a:xfrm>
            <a:off x="6678141" y="3089947"/>
            <a:ext cx="1394934" cy="276999"/>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一般消費者 </a:t>
            </a:r>
            <a:r>
              <a:rPr kumimoji="0" lang="en-US" altLang="ja-JP"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rPr>
              <a:t>1</a:t>
            </a:r>
            <a:r>
              <a:rPr kumimoji="0" lang="en-US" altLang="ja-JP"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a:t>
            </a:r>
            <a:r>
              <a:rPr kumimoji="0" lang="en-US" altLang="ja-JP"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rPr>
              <a:t>5</a:t>
            </a:r>
            <a:r>
              <a:rPr kumimoji="0" lang="en-US" altLang="ja-JP"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a:t>
            </a:r>
            <a:endParaRPr kumimoji="0"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endParaRPr>
          </a:p>
        </p:txBody>
      </p:sp>
      <p:sp>
        <p:nvSpPr>
          <p:cNvPr id="197" name="Google Shape;197;p10"/>
          <p:cNvSpPr txBox="1"/>
          <p:nvPr/>
        </p:nvSpPr>
        <p:spPr>
          <a:xfrm>
            <a:off x="6588052" y="4355959"/>
            <a:ext cx="1485023" cy="276999"/>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一般消費者 </a:t>
            </a:r>
            <a:r>
              <a:rPr kumimoji="0" lang="en-US" altLang="ja-JP"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1</a:t>
            </a:r>
            <a:r>
              <a:rPr kumimoji="0" lang="en-US" altLang="ja-JP"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rPr>
              <a:t>3</a:t>
            </a:r>
            <a:r>
              <a:rPr kumimoji="0" lang="en-US" altLang="ja-JP"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a:t>
            </a:r>
            <a:r>
              <a:rPr kumimoji="0" lang="en-US" altLang="ja-JP"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rPr>
              <a:t>6</a:t>
            </a:r>
            <a:r>
              <a:rPr kumimoji="0" lang="en-US" altLang="ja-JP"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a:t>
            </a:r>
            <a:endParaRPr kumimoji="0"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endParaRPr>
          </a:p>
        </p:txBody>
      </p:sp>
      <p:sp>
        <p:nvSpPr>
          <p:cNvPr id="198" name="Google Shape;198;p10"/>
          <p:cNvSpPr txBox="1"/>
          <p:nvPr/>
        </p:nvSpPr>
        <p:spPr>
          <a:xfrm>
            <a:off x="6693641" y="5621971"/>
            <a:ext cx="1394933" cy="276999"/>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一般消費者 </a:t>
            </a:r>
            <a:r>
              <a:rPr kumimoji="0" lang="en-US" altLang="ja-JP"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rPr>
              <a:t>8</a:t>
            </a:r>
            <a:r>
              <a:rPr kumimoji="0" lang="en-US" altLang="ja-JP"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a:t>
            </a:r>
            <a:r>
              <a:rPr kumimoji="0" lang="en-US" altLang="ja-JP"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rPr>
              <a:t>5</a:t>
            </a:r>
            <a:r>
              <a:rPr kumimoji="0" lang="en-US" altLang="ja-JP"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a:t>
            </a:r>
            <a:endParaRPr kumimoji="0"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endParaRPr>
          </a:p>
        </p:txBody>
      </p:sp>
      <p:sp>
        <p:nvSpPr>
          <p:cNvPr id="199" name="Google Shape;199;p10"/>
          <p:cNvSpPr txBox="1"/>
          <p:nvPr/>
        </p:nvSpPr>
        <p:spPr>
          <a:xfrm>
            <a:off x="6693641" y="6887984"/>
            <a:ext cx="1394933" cy="276999"/>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一般消費者 </a:t>
            </a:r>
            <a:r>
              <a:rPr kumimoji="0" lang="en-US" altLang="ja-JP"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rPr>
              <a:t>1</a:t>
            </a:r>
            <a:r>
              <a:rPr kumimoji="0" lang="en-US" altLang="ja-JP"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a:t>
            </a:r>
            <a:r>
              <a:rPr kumimoji="0" lang="en-US" altLang="ja-JP"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rPr>
              <a:t>2</a:t>
            </a:r>
            <a:r>
              <a:rPr kumimoji="0" lang="en-US" altLang="ja-JP"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a:t>
            </a:r>
            <a:endParaRPr kumimoji="0"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endParaRPr>
          </a:p>
        </p:txBody>
      </p:sp>
      <p:sp>
        <p:nvSpPr>
          <p:cNvPr id="200" name="Google Shape;200;p10"/>
          <p:cNvSpPr txBox="1"/>
          <p:nvPr/>
        </p:nvSpPr>
        <p:spPr>
          <a:xfrm>
            <a:off x="13214390" y="3089947"/>
            <a:ext cx="1394934" cy="276999"/>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一般消費者 </a:t>
            </a:r>
            <a:r>
              <a:rPr kumimoji="0" lang="en-US" altLang="ja-JP"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rPr>
              <a:t>4</a:t>
            </a:r>
            <a:r>
              <a:rPr kumimoji="0" lang="en-US" altLang="ja-JP"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a:t>
            </a:r>
            <a:r>
              <a:rPr kumimoji="0" lang="en-US" altLang="ja-JP"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rPr>
              <a:t>5</a:t>
            </a:r>
            <a:r>
              <a:rPr kumimoji="0" lang="en-US" altLang="ja-JP"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a:t>
            </a:r>
            <a:endParaRPr kumimoji="0"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endParaRPr>
          </a:p>
        </p:txBody>
      </p:sp>
      <p:sp>
        <p:nvSpPr>
          <p:cNvPr id="201" name="Google Shape;201;p10"/>
          <p:cNvSpPr txBox="1"/>
          <p:nvPr/>
        </p:nvSpPr>
        <p:spPr>
          <a:xfrm>
            <a:off x="13043647" y="4355959"/>
            <a:ext cx="1565677" cy="276959"/>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一般消費者 </a:t>
            </a:r>
            <a:r>
              <a:rPr kumimoji="0" lang="en-US" altLang="ja-JP"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3</a:t>
            </a:r>
            <a:r>
              <a:rPr kumimoji="0" lang="en-US" altLang="ja-JP"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rPr>
              <a:t>3</a:t>
            </a:r>
            <a:r>
              <a:rPr kumimoji="0" lang="en-US" altLang="ja-JP"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a:t>
            </a:r>
            <a:r>
              <a:rPr kumimoji="0" lang="en-US" altLang="ja-JP"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rPr>
              <a:t>9</a:t>
            </a:r>
            <a:r>
              <a:rPr kumimoji="0" lang="en-US" altLang="ja-JP"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a:t>
            </a:r>
            <a:endParaRPr kumimoji="0"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endParaRPr>
          </a:p>
        </p:txBody>
      </p:sp>
      <p:sp>
        <p:nvSpPr>
          <p:cNvPr id="202" name="Google Shape;202;p10"/>
          <p:cNvSpPr txBox="1"/>
          <p:nvPr/>
        </p:nvSpPr>
        <p:spPr>
          <a:xfrm>
            <a:off x="13214391" y="5621971"/>
            <a:ext cx="1394933" cy="276999"/>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一般消費者 </a:t>
            </a:r>
            <a:r>
              <a:rPr kumimoji="0" lang="en-US" altLang="ja-JP"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rPr>
              <a:t>4</a:t>
            </a:r>
            <a:r>
              <a:rPr kumimoji="0" lang="en-US" altLang="ja-JP"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a:t>
            </a:r>
            <a:r>
              <a:rPr kumimoji="0" lang="en-US" altLang="ja-JP"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rPr>
              <a:t>1</a:t>
            </a:r>
            <a:r>
              <a:rPr kumimoji="0" lang="en-US" altLang="ja-JP"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a:t>
            </a:r>
            <a:endParaRPr kumimoji="0"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endParaRPr>
          </a:p>
        </p:txBody>
      </p:sp>
      <p:sp>
        <p:nvSpPr>
          <p:cNvPr id="203" name="Google Shape;203;p10"/>
          <p:cNvSpPr txBox="1"/>
          <p:nvPr/>
        </p:nvSpPr>
        <p:spPr>
          <a:xfrm>
            <a:off x="13214391" y="6887984"/>
            <a:ext cx="1394933" cy="276999"/>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一般消費者 </a:t>
            </a:r>
            <a:r>
              <a:rPr kumimoji="0" lang="en-US" altLang="ja-JP"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rPr>
              <a:t>0</a:t>
            </a:r>
            <a:r>
              <a:rPr kumimoji="0" lang="en-US" altLang="ja-JP"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a:t>
            </a:r>
            <a:r>
              <a:rPr kumimoji="0" lang="en-US" altLang="ja-JP"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rPr>
              <a:t>8</a:t>
            </a:r>
            <a:r>
              <a:rPr kumimoji="0" lang="en-US" altLang="ja-JP"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a:t>
            </a:r>
            <a:endParaRPr kumimoji="0"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endParaRPr>
          </a:p>
        </p:txBody>
      </p:sp>
      <p:sp>
        <p:nvSpPr>
          <p:cNvPr id="204" name="Google Shape;204;p10"/>
          <p:cNvSpPr txBox="1"/>
          <p:nvPr/>
        </p:nvSpPr>
        <p:spPr>
          <a:xfrm>
            <a:off x="11427169" y="607562"/>
            <a:ext cx="3803605" cy="39978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FFFFFF"/>
                </a:solidFill>
                <a:effectLst/>
                <a:uLnTx/>
                <a:uFillTx/>
                <a:latin typeface="Noto Sans JP"/>
                <a:ea typeface="Noto Sans JP"/>
                <a:cs typeface="Noto Sans JP"/>
                <a:sym typeface="Noto Sans JP"/>
              </a:rPr>
              <a:t>高所得者に効率的にリーチできます。</a:t>
            </a:r>
            <a:endParaRPr kumimoji="0" sz="1600" b="0" i="0" u="none" strike="noStrike" kern="0" cap="none" spc="0" normalizeH="0" baseline="0" noProof="0">
              <a:ln>
                <a:noFill/>
              </a:ln>
              <a:solidFill>
                <a:srgbClr val="FFFFFF"/>
              </a:solidFill>
              <a:effectLst/>
              <a:uLnTx/>
              <a:uFillTx/>
              <a:latin typeface="Noto Sans JP"/>
              <a:ea typeface="Noto Sans JP"/>
              <a:cs typeface="Noto Sans JP"/>
              <a:sym typeface="Noto Sans JP"/>
            </a:endParaRPr>
          </a:p>
        </p:txBody>
      </p:sp>
      <p:sp>
        <p:nvSpPr>
          <p:cNvPr id="213" name="Google Shape;213;p10"/>
          <p:cNvSpPr txBox="1"/>
          <p:nvPr/>
        </p:nvSpPr>
        <p:spPr>
          <a:xfrm>
            <a:off x="501257" y="9268465"/>
            <a:ext cx="482794" cy="400069"/>
          </a:xfrm>
          <a:prstGeom prst="rect">
            <a:avLst/>
          </a:prstGeom>
          <a:noFill/>
          <a:ln>
            <a:noFill/>
          </a:ln>
        </p:spPr>
        <p:txBody>
          <a:bodyPr spcFirstLastPara="1" wrap="non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ja-JP" sz="2000" b="1" i="0" u="none" strike="noStrike" kern="0" cap="none" spc="0" normalizeH="0" baseline="0" noProof="0">
                <a:ln>
                  <a:noFill/>
                </a:ln>
                <a:solidFill>
                  <a:srgbClr val="FFFFFF"/>
                </a:solidFill>
                <a:effectLst/>
                <a:uLnTx/>
                <a:uFillTx/>
                <a:latin typeface="Roboto Black"/>
                <a:ea typeface="Roboto Black"/>
                <a:cs typeface="Roboto Black"/>
                <a:sym typeface="Roboto Black"/>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2000" b="1" i="0" u="none" strike="noStrike" kern="0" cap="none" spc="0" normalizeH="0" baseline="0" noProof="0" dirty="0">
              <a:ln>
                <a:noFill/>
              </a:ln>
              <a:solidFill>
                <a:srgbClr val="FFFFFF"/>
              </a:solidFill>
              <a:effectLst/>
              <a:uLnTx/>
              <a:uFillTx/>
              <a:latin typeface="Roboto Black"/>
              <a:ea typeface="Roboto Black"/>
              <a:cs typeface="Roboto Black"/>
              <a:sym typeface="Roboto Black"/>
            </a:endParaRPr>
          </a:p>
        </p:txBody>
      </p:sp>
      <p:pic>
        <p:nvPicPr>
          <p:cNvPr id="2" name="図 1">
            <a:extLst>
              <a:ext uri="{FF2B5EF4-FFF2-40B4-BE49-F238E27FC236}">
                <a16:creationId xmlns:a16="http://schemas.microsoft.com/office/drawing/2014/main" id="{4AD58AE1-137E-C737-CCD6-F47EC72A4BB1}"/>
              </a:ext>
            </a:extLst>
          </p:cNvPr>
          <p:cNvPicPr>
            <a:picLocks noChangeAspect="1"/>
          </p:cNvPicPr>
          <p:nvPr/>
        </p:nvPicPr>
        <p:blipFill>
          <a:blip r:embed="rId4"/>
          <a:stretch>
            <a:fillRect/>
          </a:stretch>
        </p:blipFill>
        <p:spPr>
          <a:xfrm>
            <a:off x="2382553" y="2329815"/>
            <a:ext cx="904175" cy="858044"/>
          </a:xfrm>
          <a:prstGeom prst="rect">
            <a:avLst/>
          </a:prstGeom>
        </p:spPr>
      </p:pic>
      <p:pic>
        <p:nvPicPr>
          <p:cNvPr id="3" name="図 2">
            <a:extLst>
              <a:ext uri="{FF2B5EF4-FFF2-40B4-BE49-F238E27FC236}">
                <a16:creationId xmlns:a16="http://schemas.microsoft.com/office/drawing/2014/main" id="{889553BA-83D2-CB3A-6124-313C204D099E}"/>
              </a:ext>
            </a:extLst>
          </p:cNvPr>
          <p:cNvPicPr>
            <a:picLocks noChangeAspect="1"/>
          </p:cNvPicPr>
          <p:nvPr/>
        </p:nvPicPr>
        <p:blipFill>
          <a:blip r:embed="rId5"/>
          <a:stretch>
            <a:fillRect/>
          </a:stretch>
        </p:blipFill>
        <p:spPr>
          <a:xfrm>
            <a:off x="2436495" y="3591760"/>
            <a:ext cx="796290" cy="852367"/>
          </a:xfrm>
          <a:prstGeom prst="rect">
            <a:avLst/>
          </a:prstGeom>
        </p:spPr>
      </p:pic>
      <p:pic>
        <p:nvPicPr>
          <p:cNvPr id="4" name="図 3">
            <a:extLst>
              <a:ext uri="{FF2B5EF4-FFF2-40B4-BE49-F238E27FC236}">
                <a16:creationId xmlns:a16="http://schemas.microsoft.com/office/drawing/2014/main" id="{604FF28C-8C8D-BD50-A706-7FD5E9F88BE8}"/>
              </a:ext>
            </a:extLst>
          </p:cNvPr>
          <p:cNvPicPr>
            <a:picLocks noChangeAspect="1"/>
          </p:cNvPicPr>
          <p:nvPr/>
        </p:nvPicPr>
        <p:blipFill>
          <a:blip r:embed="rId6"/>
          <a:stretch>
            <a:fillRect/>
          </a:stretch>
        </p:blipFill>
        <p:spPr>
          <a:xfrm>
            <a:off x="2455524" y="4942756"/>
            <a:ext cx="758233" cy="833120"/>
          </a:xfrm>
          <a:prstGeom prst="rect">
            <a:avLst/>
          </a:prstGeom>
        </p:spPr>
      </p:pic>
      <p:pic>
        <p:nvPicPr>
          <p:cNvPr id="5" name="図 4">
            <a:extLst>
              <a:ext uri="{FF2B5EF4-FFF2-40B4-BE49-F238E27FC236}">
                <a16:creationId xmlns:a16="http://schemas.microsoft.com/office/drawing/2014/main" id="{30268344-2DBD-E9F9-8F91-EA557C32AB78}"/>
              </a:ext>
            </a:extLst>
          </p:cNvPr>
          <p:cNvPicPr>
            <a:picLocks noChangeAspect="1"/>
          </p:cNvPicPr>
          <p:nvPr/>
        </p:nvPicPr>
        <p:blipFill>
          <a:blip r:embed="rId7"/>
          <a:stretch>
            <a:fillRect/>
          </a:stretch>
        </p:blipFill>
        <p:spPr>
          <a:xfrm>
            <a:off x="2346960" y="6418925"/>
            <a:ext cx="975360" cy="383177"/>
          </a:xfrm>
          <a:prstGeom prst="rect">
            <a:avLst/>
          </a:prstGeom>
        </p:spPr>
      </p:pic>
      <p:pic>
        <p:nvPicPr>
          <p:cNvPr id="6" name="図 5">
            <a:extLst>
              <a:ext uri="{FF2B5EF4-FFF2-40B4-BE49-F238E27FC236}">
                <a16:creationId xmlns:a16="http://schemas.microsoft.com/office/drawing/2014/main" id="{C30B345D-2567-80B0-F813-55DA14EC2924}"/>
              </a:ext>
            </a:extLst>
          </p:cNvPr>
          <p:cNvPicPr>
            <a:picLocks noChangeAspect="1"/>
          </p:cNvPicPr>
          <p:nvPr/>
        </p:nvPicPr>
        <p:blipFill>
          <a:blip r:embed="rId8"/>
          <a:stretch>
            <a:fillRect/>
          </a:stretch>
        </p:blipFill>
        <p:spPr>
          <a:xfrm>
            <a:off x="8992020" y="2296160"/>
            <a:ext cx="659561" cy="925354"/>
          </a:xfrm>
          <a:prstGeom prst="rect">
            <a:avLst/>
          </a:prstGeom>
        </p:spPr>
      </p:pic>
      <p:pic>
        <p:nvPicPr>
          <p:cNvPr id="7" name="図 6">
            <a:extLst>
              <a:ext uri="{FF2B5EF4-FFF2-40B4-BE49-F238E27FC236}">
                <a16:creationId xmlns:a16="http://schemas.microsoft.com/office/drawing/2014/main" id="{28B3433C-7118-D382-761E-609689DC3E38}"/>
              </a:ext>
            </a:extLst>
          </p:cNvPr>
          <p:cNvPicPr>
            <a:picLocks noChangeAspect="1"/>
          </p:cNvPicPr>
          <p:nvPr/>
        </p:nvPicPr>
        <p:blipFill>
          <a:blip r:embed="rId9"/>
          <a:stretch>
            <a:fillRect/>
          </a:stretch>
        </p:blipFill>
        <p:spPr>
          <a:xfrm>
            <a:off x="9038609" y="3596303"/>
            <a:ext cx="566382" cy="843280"/>
          </a:xfrm>
          <a:prstGeom prst="rect">
            <a:avLst/>
          </a:prstGeom>
        </p:spPr>
      </p:pic>
      <p:pic>
        <p:nvPicPr>
          <p:cNvPr id="8" name="図 7">
            <a:extLst>
              <a:ext uri="{FF2B5EF4-FFF2-40B4-BE49-F238E27FC236}">
                <a16:creationId xmlns:a16="http://schemas.microsoft.com/office/drawing/2014/main" id="{AFFCB658-7A9A-658E-7924-51EA20CE7CC6}"/>
              </a:ext>
            </a:extLst>
          </p:cNvPr>
          <p:cNvPicPr>
            <a:picLocks noChangeAspect="1"/>
          </p:cNvPicPr>
          <p:nvPr/>
        </p:nvPicPr>
        <p:blipFill>
          <a:blip r:embed="rId10"/>
          <a:stretch>
            <a:fillRect/>
          </a:stretch>
        </p:blipFill>
        <p:spPr>
          <a:xfrm>
            <a:off x="8884920" y="4927035"/>
            <a:ext cx="873760" cy="864562"/>
          </a:xfrm>
          <a:prstGeom prst="rect">
            <a:avLst/>
          </a:prstGeom>
        </p:spPr>
      </p:pic>
      <p:pic>
        <p:nvPicPr>
          <p:cNvPr id="9" name="図 8">
            <a:extLst>
              <a:ext uri="{FF2B5EF4-FFF2-40B4-BE49-F238E27FC236}">
                <a16:creationId xmlns:a16="http://schemas.microsoft.com/office/drawing/2014/main" id="{7DD58074-0BB9-BAA0-756E-7FBA8ADC5649}"/>
              </a:ext>
            </a:extLst>
          </p:cNvPr>
          <p:cNvPicPr>
            <a:picLocks noChangeAspect="1"/>
          </p:cNvPicPr>
          <p:nvPr/>
        </p:nvPicPr>
        <p:blipFill>
          <a:blip r:embed="rId11"/>
          <a:stretch>
            <a:fillRect/>
          </a:stretch>
        </p:blipFill>
        <p:spPr>
          <a:xfrm>
            <a:off x="8839200" y="6235728"/>
            <a:ext cx="965200" cy="749570"/>
          </a:xfrm>
          <a:prstGeom prst="rect">
            <a:avLst/>
          </a:prstGeom>
        </p:spPr>
      </p:pic>
      <p:sp>
        <p:nvSpPr>
          <p:cNvPr id="11" name="Google Shape;158;p9">
            <a:extLst>
              <a:ext uri="{FF2B5EF4-FFF2-40B4-BE49-F238E27FC236}">
                <a16:creationId xmlns:a16="http://schemas.microsoft.com/office/drawing/2014/main" id="{28F09A7F-376D-E7FC-8155-55A4585ACEE2}"/>
              </a:ext>
            </a:extLst>
          </p:cNvPr>
          <p:cNvSpPr txBox="1"/>
          <p:nvPr/>
        </p:nvSpPr>
        <p:spPr>
          <a:xfrm>
            <a:off x="1977181" y="7428328"/>
            <a:ext cx="11438998" cy="978689"/>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60000"/>
              </a:lnSpc>
              <a:spcBef>
                <a:spcPts val="0"/>
              </a:spcBef>
              <a:spcAft>
                <a:spcPts val="0"/>
              </a:spcAft>
              <a:buClr>
                <a:srgbClr val="A9AAAA"/>
              </a:buClr>
              <a:buSzPts val="900"/>
              <a:buFont typeface="Arial"/>
              <a:buChar char="※"/>
              <a:tabLst/>
              <a:defRPr/>
            </a:pP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マクロミルアンケートによるタクシー利用者調査</a:t>
            </a:r>
            <a:endPar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endParaRPr>
          </a:p>
          <a:p>
            <a:pPr marL="171450" marR="0" lvl="0" indent="-171450" algn="l" defTabSz="914400" rtl="0" eaLnBrk="1" fontAlgn="auto" latinLnBrk="0" hangingPunct="1">
              <a:lnSpc>
                <a:spcPct val="160000"/>
              </a:lnSpc>
              <a:spcBef>
                <a:spcPts val="0"/>
              </a:spcBef>
              <a:spcAft>
                <a:spcPts val="0"/>
              </a:spcAft>
              <a:buClr>
                <a:srgbClr val="A9AAAA"/>
              </a:buClr>
              <a:buSzPts val="900"/>
              <a:buFont typeface="Arial"/>
              <a:buChar char="※"/>
              <a:tabLst/>
              <a:defRPr/>
            </a:pP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対象</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 </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全国の居住者で東京都</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23</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区・愛知県名古屋市内・大阪府大阪市内・その他地方都市で月</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2〜3</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ヶ月に</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1</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回以上のタクシー利用した</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20</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歳以上の男女：</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1,319</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人</a:t>
            </a:r>
          </a:p>
          <a:p>
            <a:pPr marL="171450" marR="0" lvl="0" indent="-171450" algn="l" defTabSz="914400" rtl="0" eaLnBrk="1" fontAlgn="auto" latinLnBrk="0" hangingPunct="1">
              <a:lnSpc>
                <a:spcPct val="160000"/>
              </a:lnSpc>
              <a:spcBef>
                <a:spcPts val="0"/>
              </a:spcBef>
              <a:spcAft>
                <a:spcPts val="0"/>
              </a:spcAft>
              <a:buClr>
                <a:srgbClr val="A9AAAA"/>
              </a:buClr>
              <a:buSzPts val="900"/>
              <a:buFont typeface="Arial"/>
              <a:buChar char="※"/>
              <a:tabLst/>
              <a:defRPr/>
            </a:pP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期間</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 2024</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年</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05</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月</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17</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日</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金</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2024</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年</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05</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月</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21</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日</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火</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a:t>
            </a:r>
            <a:endParaRPr kumimoji="0"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endParaRPr>
          </a:p>
          <a:p>
            <a:pPr marL="171450" marR="0" lvl="0" indent="-171450" algn="l" defTabSz="914400" rtl="0" eaLnBrk="1" fontAlgn="auto" latinLnBrk="0" hangingPunct="1">
              <a:lnSpc>
                <a:spcPct val="160000"/>
              </a:lnSpc>
              <a:spcBef>
                <a:spcPts val="0"/>
              </a:spcBef>
              <a:spcAft>
                <a:spcPts val="0"/>
              </a:spcAft>
              <a:buClr>
                <a:srgbClr val="A9AAAA"/>
              </a:buClr>
              <a:buSzPts val="900"/>
              <a:buFont typeface="Arial"/>
              <a:buChar char="※"/>
              <a:tabLst/>
              <a:defRPr/>
            </a:pP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手法</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 </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インターネットリサーチ</a:t>
            </a:r>
            <a:endParaRPr kumimoji="0"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218"/>
        <p:cNvGrpSpPr/>
        <p:nvPr/>
      </p:nvGrpSpPr>
      <p:grpSpPr>
        <a:xfrm>
          <a:off x="0" y="0"/>
          <a:ext cx="0" cy="0"/>
          <a:chOff x="0" y="0"/>
          <a:chExt cx="0" cy="0"/>
        </a:xfrm>
      </p:grpSpPr>
      <p:sp>
        <p:nvSpPr>
          <p:cNvPr id="219" name="Google Shape;219;p11"/>
          <p:cNvSpPr txBox="1"/>
          <p:nvPr/>
        </p:nvSpPr>
        <p:spPr>
          <a:xfrm>
            <a:off x="531845" y="510988"/>
            <a:ext cx="6286016"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800" b="1" i="0" u="none" strike="noStrike" kern="0" cap="none" spc="0" normalizeH="0" baseline="0" noProof="0">
                <a:ln>
                  <a:noFill/>
                </a:ln>
                <a:solidFill>
                  <a:srgbClr val="FFFFFF"/>
                </a:solidFill>
                <a:effectLst/>
                <a:uLnTx/>
                <a:uFillTx/>
                <a:latin typeface="Noto Sans JP"/>
                <a:ea typeface="Noto Sans JP"/>
                <a:cs typeface="Noto Sans JP"/>
                <a:sym typeface="Noto Sans JP"/>
              </a:rPr>
              <a:t>タクシー利用者の特徴 </a:t>
            </a:r>
            <a:r>
              <a:rPr kumimoji="0" lang="en-US" altLang="ja-JP" sz="2800" b="1" i="0" u="none" strike="noStrike" kern="0" cap="none" spc="0" normalizeH="0" baseline="0" noProof="0">
                <a:ln>
                  <a:noFill/>
                </a:ln>
                <a:solidFill>
                  <a:srgbClr val="FFFFFF"/>
                </a:solidFill>
                <a:effectLst/>
                <a:uLnTx/>
                <a:uFillTx/>
                <a:latin typeface="Noto Sans JP"/>
                <a:ea typeface="Noto Sans JP"/>
                <a:cs typeface="Noto Sans JP"/>
                <a:sym typeface="Noto Sans JP"/>
              </a:rPr>
              <a:t>2</a:t>
            </a:r>
            <a:r>
              <a:rPr kumimoji="0" lang="ja-JP" altLang="en-US" sz="2800" b="1" i="0" u="none" strike="noStrike" kern="0" cap="none" spc="0" normalizeH="0" baseline="0" noProof="0">
                <a:ln>
                  <a:noFill/>
                </a:ln>
                <a:solidFill>
                  <a:srgbClr val="FFFFFF"/>
                </a:solidFill>
                <a:effectLst/>
                <a:uLnTx/>
                <a:uFillTx/>
                <a:latin typeface="Noto Sans JP"/>
                <a:ea typeface="Noto Sans JP"/>
                <a:cs typeface="Noto Sans JP"/>
                <a:sym typeface="Noto Sans JP"/>
              </a:rPr>
              <a:t>　</a:t>
            </a:r>
            <a:r>
              <a:rPr kumimoji="0" lang="en-US" altLang="ja-JP" sz="2800" b="0" i="0" u="none" strike="noStrike" kern="0" cap="none" spc="0" normalizeH="0" baseline="0" noProof="0">
                <a:ln>
                  <a:noFill/>
                </a:ln>
                <a:solidFill>
                  <a:srgbClr val="FFFFFF"/>
                </a:solidFill>
                <a:effectLst/>
                <a:uLnTx/>
                <a:uFillTx/>
                <a:latin typeface="Noto Sans JP"/>
                <a:ea typeface="Noto Sans JP"/>
                <a:cs typeface="Noto Sans JP"/>
                <a:sym typeface="Noto Sans JP"/>
              </a:rPr>
              <a:t>– </a:t>
            </a:r>
            <a:r>
              <a:rPr kumimoji="0" lang="ja-JP" altLang="en-US" sz="2800" b="0" i="0" u="none" strike="noStrike" kern="0" cap="none" spc="0" normalizeH="0" baseline="0" noProof="0">
                <a:ln>
                  <a:noFill/>
                </a:ln>
                <a:solidFill>
                  <a:srgbClr val="FFFFFF"/>
                </a:solidFill>
                <a:effectLst/>
                <a:uLnTx/>
                <a:uFillTx/>
                <a:latin typeface="Noto Sans JP"/>
                <a:ea typeface="Noto Sans JP"/>
                <a:cs typeface="Noto Sans JP"/>
                <a:sym typeface="Noto Sans JP"/>
              </a:rPr>
              <a:t>ビジネス</a:t>
            </a:r>
            <a:endParaRPr kumimoji="0" sz="2800" b="1" i="0" u="none" strike="noStrike" kern="0" cap="none" spc="0" normalizeH="0" baseline="0" noProof="0">
              <a:ln>
                <a:noFill/>
              </a:ln>
              <a:solidFill>
                <a:srgbClr val="FFFFFF"/>
              </a:solidFill>
              <a:effectLst/>
              <a:uLnTx/>
              <a:uFillTx/>
              <a:latin typeface="Noto Sans JP"/>
              <a:ea typeface="Noto Sans JP"/>
              <a:cs typeface="Noto Sans JP"/>
              <a:sym typeface="Noto Sans JP"/>
            </a:endParaRPr>
          </a:p>
        </p:txBody>
      </p:sp>
      <p:sp>
        <p:nvSpPr>
          <p:cNvPr id="221" name="Google Shape;221;p11"/>
          <p:cNvSpPr txBox="1"/>
          <p:nvPr/>
        </p:nvSpPr>
        <p:spPr>
          <a:xfrm>
            <a:off x="3794350" y="3438470"/>
            <a:ext cx="1836400" cy="43826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課長以上の役職</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11"/>
          <p:cNvSpPr txBox="1"/>
          <p:nvPr/>
        </p:nvSpPr>
        <p:spPr>
          <a:xfrm>
            <a:off x="6425510" y="3288269"/>
            <a:ext cx="1610056" cy="738664"/>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42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43</a:t>
            </a:r>
            <a:r>
              <a:rPr kumimoji="0" lang="en-US" altLang="ja-JP" sz="4200" b="1" i="0" u="none" strike="noStrike" kern="0" cap="none" spc="0" normalizeH="0" baseline="0" noProof="0">
                <a:ln>
                  <a:noFill/>
                </a:ln>
                <a:solidFill>
                  <a:srgbClr val="FF8F1C"/>
                </a:solidFill>
                <a:effectLst/>
                <a:uLnTx/>
                <a:uFillTx/>
                <a:latin typeface="Roboto Black"/>
                <a:ea typeface="Roboto Black"/>
                <a:cs typeface="Roboto Black"/>
                <a:sym typeface="Roboto Black"/>
              </a:rPr>
              <a:t>.</a:t>
            </a:r>
            <a:r>
              <a:rPr kumimoji="0" lang="en-US" altLang="ja-JP" sz="42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1</a:t>
            </a:r>
            <a:r>
              <a:rPr kumimoji="0" lang="ja-JP" altLang="en-US"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20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223" name="Google Shape;223;p11"/>
          <p:cNvSpPr txBox="1"/>
          <p:nvPr/>
        </p:nvSpPr>
        <p:spPr>
          <a:xfrm>
            <a:off x="3794350" y="4923729"/>
            <a:ext cx="2441694" cy="121385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ビジネスの移動で</a:t>
            </a:r>
            <a:endParaRPr kumimoji="0" sz="1800" b="0" i="0" u="none" strike="noStrike" kern="0" cap="none" spc="0" normalizeH="0" baseline="0" noProof="0">
              <a:ln>
                <a:noFill/>
              </a:ln>
              <a:solidFill>
                <a:srgbClr val="000000"/>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タクシーを</a:t>
            </a:r>
            <a:endParaRPr kumimoji="0" sz="1800" b="0" i="0" u="none" strike="noStrike" kern="0" cap="none" spc="0" normalizeH="0" baseline="0" noProof="0">
              <a:ln>
                <a:noFill/>
              </a:ln>
              <a:solidFill>
                <a:srgbClr val="000000"/>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週に</a:t>
            </a:r>
            <a:r>
              <a:rPr kumimoji="0" lang="en-US" altLang="ja-JP"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1</a:t>
            </a: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回以上利用する</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11"/>
          <p:cNvSpPr txBox="1"/>
          <p:nvPr/>
        </p:nvSpPr>
        <p:spPr>
          <a:xfrm>
            <a:off x="6425510" y="5168905"/>
            <a:ext cx="1610056" cy="738664"/>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4200" b="1" i="0" u="none" strike="noStrike" kern="0" cap="none" spc="0" normalizeH="0" baseline="0" noProof="0">
                <a:ln>
                  <a:noFill/>
                </a:ln>
                <a:solidFill>
                  <a:srgbClr val="FF8F1C"/>
                </a:solidFill>
                <a:effectLst/>
                <a:uLnTx/>
                <a:uFillTx/>
                <a:latin typeface="Roboto Black"/>
                <a:ea typeface="Roboto Black"/>
                <a:cs typeface="Roboto Black"/>
                <a:sym typeface="Roboto Black"/>
              </a:rPr>
              <a:t>2</a:t>
            </a:r>
            <a:r>
              <a:rPr kumimoji="0" lang="en-US" altLang="ja-JP" sz="42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0</a:t>
            </a:r>
            <a:r>
              <a:rPr kumimoji="0" lang="en-US" altLang="ja-JP" sz="4200" b="1" i="0" u="none" strike="noStrike" kern="0" cap="none" spc="0" normalizeH="0" baseline="0" noProof="0">
                <a:ln>
                  <a:noFill/>
                </a:ln>
                <a:solidFill>
                  <a:srgbClr val="FF8F1C"/>
                </a:solidFill>
                <a:effectLst/>
                <a:uLnTx/>
                <a:uFillTx/>
                <a:latin typeface="Roboto Black"/>
                <a:ea typeface="Roboto Black"/>
                <a:cs typeface="Roboto Black"/>
                <a:sym typeface="Roboto Black"/>
              </a:rPr>
              <a:t>.</a:t>
            </a:r>
            <a:r>
              <a:rPr kumimoji="0" lang="en-US" altLang="ja-JP" sz="42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7</a:t>
            </a:r>
            <a:r>
              <a:rPr kumimoji="0" lang="ja-JP" altLang="en-US"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20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225" name="Google Shape;225;p11"/>
          <p:cNvSpPr txBox="1"/>
          <p:nvPr/>
        </p:nvSpPr>
        <p:spPr>
          <a:xfrm>
            <a:off x="10050061" y="3252940"/>
            <a:ext cx="1733808" cy="82606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海外出張が</a:t>
            </a:r>
            <a:endParaRPr kumimoji="0" sz="1800" b="0" i="0" u="none" strike="noStrike" kern="0" cap="none" spc="0" normalizeH="0" baseline="0" noProof="0">
              <a:ln>
                <a:noFill/>
              </a:ln>
              <a:solidFill>
                <a:srgbClr val="000000"/>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年</a:t>
            </a:r>
            <a:r>
              <a:rPr kumimoji="0" lang="en-US" altLang="ja-JP"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1</a:t>
            </a: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回以上ある</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11"/>
          <p:cNvSpPr txBox="1"/>
          <p:nvPr/>
        </p:nvSpPr>
        <p:spPr>
          <a:xfrm>
            <a:off x="12681221" y="3288269"/>
            <a:ext cx="1610056" cy="738664"/>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4200" b="1" i="0" u="none" strike="noStrike" kern="0" cap="none" spc="0" normalizeH="0" baseline="0" noProof="0">
                <a:ln>
                  <a:noFill/>
                </a:ln>
                <a:solidFill>
                  <a:srgbClr val="FF8F1C"/>
                </a:solidFill>
                <a:effectLst/>
                <a:uLnTx/>
                <a:uFillTx/>
                <a:latin typeface="Roboto Black"/>
                <a:ea typeface="Roboto Black"/>
                <a:cs typeface="Roboto Black"/>
                <a:sym typeface="Roboto Black"/>
              </a:rPr>
              <a:t>1</a:t>
            </a:r>
            <a:r>
              <a:rPr kumimoji="0" lang="en-US" altLang="ja-JP" sz="42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3</a:t>
            </a:r>
            <a:r>
              <a:rPr kumimoji="0" lang="en-US" altLang="ja-JP" sz="4200" b="1" i="0" u="none" strike="noStrike" kern="0" cap="none" spc="0" normalizeH="0" baseline="0" noProof="0">
                <a:ln>
                  <a:noFill/>
                </a:ln>
                <a:solidFill>
                  <a:srgbClr val="FF8F1C"/>
                </a:solidFill>
                <a:effectLst/>
                <a:uLnTx/>
                <a:uFillTx/>
                <a:latin typeface="Roboto Black"/>
                <a:ea typeface="Roboto Black"/>
                <a:cs typeface="Roboto Black"/>
                <a:sym typeface="Roboto Black"/>
              </a:rPr>
              <a:t>.</a:t>
            </a:r>
            <a:r>
              <a:rPr kumimoji="0" lang="en-US" altLang="ja-JP" sz="42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5</a:t>
            </a:r>
            <a:r>
              <a:rPr kumimoji="0" lang="ja-JP" altLang="en-US"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20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227" name="Google Shape;227;p11"/>
          <p:cNvSpPr txBox="1"/>
          <p:nvPr/>
        </p:nvSpPr>
        <p:spPr>
          <a:xfrm>
            <a:off x="10050061" y="5125207"/>
            <a:ext cx="2308324" cy="82606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ソフトウェア購入の</a:t>
            </a:r>
            <a:endParaRPr kumimoji="0" sz="1800" b="0" i="0" u="none" strike="noStrike" kern="0" cap="none" spc="0" normalizeH="0" baseline="0" noProof="0">
              <a:ln>
                <a:noFill/>
              </a:ln>
              <a:solidFill>
                <a:srgbClr val="000000"/>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意思決定権あり</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11"/>
          <p:cNvSpPr txBox="1"/>
          <p:nvPr/>
        </p:nvSpPr>
        <p:spPr>
          <a:xfrm>
            <a:off x="12681221" y="5168905"/>
            <a:ext cx="1610056" cy="738664"/>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42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15</a:t>
            </a:r>
            <a:r>
              <a:rPr kumimoji="0" lang="en-US" altLang="ja-JP" sz="4200" b="1" i="0" u="none" strike="noStrike" kern="0" cap="none" spc="0" normalizeH="0" baseline="0" noProof="0">
                <a:ln>
                  <a:noFill/>
                </a:ln>
                <a:solidFill>
                  <a:srgbClr val="FF8F1C"/>
                </a:solidFill>
                <a:effectLst/>
                <a:uLnTx/>
                <a:uFillTx/>
                <a:latin typeface="Roboto Black"/>
                <a:ea typeface="Roboto Black"/>
                <a:cs typeface="Roboto Black"/>
                <a:sym typeface="Roboto Black"/>
              </a:rPr>
              <a:t>.8</a:t>
            </a:r>
            <a:r>
              <a:rPr kumimoji="0" lang="ja-JP" altLang="en-US"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20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229" name="Google Shape;229;p11"/>
          <p:cNvSpPr txBox="1"/>
          <p:nvPr/>
        </p:nvSpPr>
        <p:spPr>
          <a:xfrm>
            <a:off x="6535045" y="3988850"/>
            <a:ext cx="1485023" cy="276999"/>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一般消費者 </a:t>
            </a:r>
            <a:r>
              <a:rPr kumimoji="0" lang="en-US" altLang="ja-JP"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1</a:t>
            </a:r>
            <a:r>
              <a:rPr kumimoji="0" lang="en-US" altLang="ja-JP"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rPr>
              <a:t>9</a:t>
            </a:r>
            <a:r>
              <a:rPr kumimoji="0" lang="en-US" altLang="ja-JP"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a:t>
            </a:r>
            <a:r>
              <a:rPr kumimoji="0" lang="en-US" altLang="ja-JP"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rPr>
              <a:t>0</a:t>
            </a:r>
            <a:r>
              <a:rPr kumimoji="0" lang="en-US" altLang="ja-JP"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a:t>
            </a:r>
            <a:endParaRPr kumimoji="0"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endParaRPr>
          </a:p>
        </p:txBody>
      </p:sp>
      <p:sp>
        <p:nvSpPr>
          <p:cNvPr id="230" name="Google Shape;230;p11"/>
          <p:cNvSpPr txBox="1"/>
          <p:nvPr/>
        </p:nvSpPr>
        <p:spPr>
          <a:xfrm>
            <a:off x="6625134" y="5859296"/>
            <a:ext cx="1394934" cy="276999"/>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一般消費者 </a:t>
            </a:r>
            <a:r>
              <a:rPr kumimoji="0" lang="en-US" altLang="ja-JP"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0.</a:t>
            </a:r>
            <a:r>
              <a:rPr kumimoji="0" lang="en-US" altLang="ja-JP"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rPr>
              <a:t>0</a:t>
            </a:r>
            <a:r>
              <a:rPr kumimoji="0" lang="en-US" altLang="ja-JP"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a:t>
            </a:r>
            <a:endParaRPr kumimoji="0"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endParaRPr>
          </a:p>
        </p:txBody>
      </p:sp>
      <p:sp>
        <p:nvSpPr>
          <p:cNvPr id="231" name="Google Shape;231;p11"/>
          <p:cNvSpPr txBox="1"/>
          <p:nvPr/>
        </p:nvSpPr>
        <p:spPr>
          <a:xfrm>
            <a:off x="12896343" y="3988850"/>
            <a:ext cx="1394934" cy="276999"/>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一般消費者 </a:t>
            </a:r>
            <a:r>
              <a:rPr kumimoji="0" lang="en-US" altLang="ja-JP"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rPr>
              <a:t>0</a:t>
            </a:r>
            <a:r>
              <a:rPr kumimoji="0" lang="en-US" altLang="ja-JP"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a:t>
            </a:r>
            <a:r>
              <a:rPr kumimoji="0" lang="en-US" altLang="ja-JP"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rPr>
              <a:t>0</a:t>
            </a:r>
            <a:r>
              <a:rPr kumimoji="0" lang="en-US" altLang="ja-JP"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a:t>
            </a:r>
            <a:endParaRPr kumimoji="0"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endParaRPr>
          </a:p>
        </p:txBody>
      </p:sp>
      <p:sp>
        <p:nvSpPr>
          <p:cNvPr id="232" name="Google Shape;232;p11"/>
          <p:cNvSpPr txBox="1"/>
          <p:nvPr/>
        </p:nvSpPr>
        <p:spPr>
          <a:xfrm>
            <a:off x="12896344" y="5859296"/>
            <a:ext cx="1394933" cy="276999"/>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一般消費者 </a:t>
            </a:r>
            <a:r>
              <a:rPr kumimoji="0" lang="en-US" altLang="ja-JP"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rPr>
              <a:t>1</a:t>
            </a:r>
            <a:r>
              <a:rPr kumimoji="0" lang="en-US" altLang="ja-JP"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a:t>
            </a:r>
            <a:r>
              <a:rPr kumimoji="0" lang="en-US" altLang="ja-JP"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rPr>
              <a:t>1</a:t>
            </a:r>
            <a:r>
              <a:rPr kumimoji="0" lang="en-US" altLang="ja-JP" sz="1200" b="0" i="0" u="none" strike="noStrike" kern="0" cap="none" spc="0" normalizeH="0" baseline="0" noProof="0">
                <a:ln>
                  <a:noFill/>
                </a:ln>
                <a:solidFill>
                  <a:srgbClr val="AAAAAA"/>
                </a:solidFill>
                <a:effectLst/>
                <a:uLnTx/>
                <a:uFillTx/>
                <a:latin typeface="Noto Sans JP"/>
                <a:ea typeface="Noto Sans JP"/>
                <a:cs typeface="Noto Sans JP"/>
                <a:sym typeface="Noto Sans JP"/>
              </a:rPr>
              <a:t>%</a:t>
            </a:r>
            <a:endParaRPr kumimoji="0" sz="1200" b="0" i="0" u="none" strike="noStrike" kern="0" cap="none" spc="0" normalizeH="0" baseline="0" noProof="0" dirty="0">
              <a:ln>
                <a:noFill/>
              </a:ln>
              <a:solidFill>
                <a:srgbClr val="AAAAAA"/>
              </a:solidFill>
              <a:effectLst/>
              <a:uLnTx/>
              <a:uFillTx/>
              <a:latin typeface="Noto Sans JP"/>
              <a:ea typeface="Noto Sans JP"/>
              <a:cs typeface="Noto Sans JP"/>
              <a:sym typeface="Noto Sans JP"/>
            </a:endParaRPr>
          </a:p>
        </p:txBody>
      </p:sp>
      <p:sp>
        <p:nvSpPr>
          <p:cNvPr id="233" name="Google Shape;233;p11"/>
          <p:cNvSpPr txBox="1"/>
          <p:nvPr/>
        </p:nvSpPr>
        <p:spPr>
          <a:xfrm>
            <a:off x="7028163" y="607562"/>
            <a:ext cx="6358151" cy="39978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FFFFFF"/>
                </a:solidFill>
                <a:effectLst/>
                <a:uLnTx/>
                <a:uFillTx/>
                <a:latin typeface="Noto Sans JP"/>
                <a:ea typeface="Noto Sans JP"/>
                <a:cs typeface="Noto Sans JP"/>
                <a:sym typeface="Noto Sans JP"/>
              </a:rPr>
              <a:t>役職者や組織の中での意思決定権者に効率的にリーチできます。</a:t>
            </a:r>
            <a:endParaRPr kumimoji="0" sz="1600" b="0" i="0" u="none" strike="noStrike" kern="0" cap="none" spc="0" normalizeH="0" baseline="0" noProof="0">
              <a:ln>
                <a:noFill/>
              </a:ln>
              <a:solidFill>
                <a:srgbClr val="FFFFFF"/>
              </a:solidFill>
              <a:effectLst/>
              <a:uLnTx/>
              <a:uFillTx/>
              <a:latin typeface="Noto Sans JP"/>
              <a:ea typeface="Noto Sans JP"/>
              <a:cs typeface="Noto Sans JP"/>
              <a:sym typeface="Noto Sans JP"/>
            </a:endParaRPr>
          </a:p>
        </p:txBody>
      </p:sp>
      <p:sp>
        <p:nvSpPr>
          <p:cNvPr id="238" name="Google Shape;238;p11"/>
          <p:cNvSpPr txBox="1"/>
          <p:nvPr/>
        </p:nvSpPr>
        <p:spPr>
          <a:xfrm>
            <a:off x="501257" y="9268465"/>
            <a:ext cx="482794" cy="400069"/>
          </a:xfrm>
          <a:prstGeom prst="rect">
            <a:avLst/>
          </a:prstGeom>
          <a:noFill/>
          <a:ln>
            <a:noFill/>
          </a:ln>
        </p:spPr>
        <p:txBody>
          <a:bodyPr spcFirstLastPara="1" wrap="non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ja-JP" sz="2000" b="1" i="0" u="none" strike="noStrike" kern="0" cap="none" spc="0" normalizeH="0" baseline="0" noProof="0">
                <a:ln>
                  <a:noFill/>
                </a:ln>
                <a:solidFill>
                  <a:srgbClr val="FFFFFF"/>
                </a:solidFill>
                <a:effectLst/>
                <a:uLnTx/>
                <a:uFillTx/>
                <a:latin typeface="Roboto Black"/>
                <a:ea typeface="Roboto Black"/>
                <a:cs typeface="Roboto Black"/>
                <a:sym typeface="Roboto Black"/>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2000" b="1" i="0" u="none" strike="noStrike" kern="0" cap="none" spc="0" normalizeH="0" baseline="0" noProof="0" dirty="0">
              <a:ln>
                <a:noFill/>
              </a:ln>
              <a:solidFill>
                <a:srgbClr val="FFFFFF"/>
              </a:solidFill>
              <a:effectLst/>
              <a:uLnTx/>
              <a:uFillTx/>
              <a:latin typeface="Roboto Black"/>
              <a:ea typeface="Roboto Black"/>
              <a:cs typeface="Roboto Black"/>
              <a:sym typeface="Roboto Black"/>
            </a:endParaRPr>
          </a:p>
        </p:txBody>
      </p:sp>
      <p:pic>
        <p:nvPicPr>
          <p:cNvPr id="2" name="図 1">
            <a:extLst>
              <a:ext uri="{FF2B5EF4-FFF2-40B4-BE49-F238E27FC236}">
                <a16:creationId xmlns:a16="http://schemas.microsoft.com/office/drawing/2014/main" id="{E056D709-4082-9464-EDA9-C6F595DD0BEA}"/>
              </a:ext>
            </a:extLst>
          </p:cNvPr>
          <p:cNvPicPr>
            <a:picLocks noChangeAspect="1"/>
          </p:cNvPicPr>
          <p:nvPr/>
        </p:nvPicPr>
        <p:blipFill>
          <a:blip r:embed="rId4"/>
          <a:stretch>
            <a:fillRect/>
          </a:stretch>
        </p:blipFill>
        <p:spPr>
          <a:xfrm>
            <a:off x="2670229" y="3210486"/>
            <a:ext cx="932266" cy="875188"/>
          </a:xfrm>
          <a:prstGeom prst="rect">
            <a:avLst/>
          </a:prstGeom>
        </p:spPr>
      </p:pic>
      <p:pic>
        <p:nvPicPr>
          <p:cNvPr id="3" name="図 2">
            <a:extLst>
              <a:ext uri="{FF2B5EF4-FFF2-40B4-BE49-F238E27FC236}">
                <a16:creationId xmlns:a16="http://schemas.microsoft.com/office/drawing/2014/main" id="{A2940E66-CEE7-668D-1492-5DC55FBB8574}"/>
              </a:ext>
            </a:extLst>
          </p:cNvPr>
          <p:cNvPicPr>
            <a:picLocks noChangeAspect="1"/>
          </p:cNvPicPr>
          <p:nvPr/>
        </p:nvPicPr>
        <p:blipFill>
          <a:blip r:embed="rId5"/>
          <a:stretch>
            <a:fillRect/>
          </a:stretch>
        </p:blipFill>
        <p:spPr>
          <a:xfrm>
            <a:off x="2615124" y="5242290"/>
            <a:ext cx="1042476" cy="497181"/>
          </a:xfrm>
          <a:prstGeom prst="rect">
            <a:avLst/>
          </a:prstGeom>
        </p:spPr>
      </p:pic>
      <p:pic>
        <p:nvPicPr>
          <p:cNvPr id="4" name="図 3">
            <a:extLst>
              <a:ext uri="{FF2B5EF4-FFF2-40B4-BE49-F238E27FC236}">
                <a16:creationId xmlns:a16="http://schemas.microsoft.com/office/drawing/2014/main" id="{D6A438EC-D312-578C-1859-7E79704C4362}"/>
              </a:ext>
            </a:extLst>
          </p:cNvPr>
          <p:cNvPicPr>
            <a:picLocks noChangeAspect="1"/>
          </p:cNvPicPr>
          <p:nvPr/>
        </p:nvPicPr>
        <p:blipFill>
          <a:blip r:embed="rId6"/>
          <a:stretch>
            <a:fillRect/>
          </a:stretch>
        </p:blipFill>
        <p:spPr>
          <a:xfrm>
            <a:off x="8934557" y="3264545"/>
            <a:ext cx="860372" cy="723079"/>
          </a:xfrm>
          <a:prstGeom prst="rect">
            <a:avLst/>
          </a:prstGeom>
        </p:spPr>
      </p:pic>
      <p:pic>
        <p:nvPicPr>
          <p:cNvPr id="5" name="図 4">
            <a:extLst>
              <a:ext uri="{FF2B5EF4-FFF2-40B4-BE49-F238E27FC236}">
                <a16:creationId xmlns:a16="http://schemas.microsoft.com/office/drawing/2014/main" id="{4760C90D-5342-8205-6A57-9B219CF1C27F}"/>
              </a:ext>
            </a:extLst>
          </p:cNvPr>
          <p:cNvPicPr>
            <a:picLocks noChangeAspect="1"/>
          </p:cNvPicPr>
          <p:nvPr/>
        </p:nvPicPr>
        <p:blipFill>
          <a:blip r:embed="rId7"/>
          <a:stretch>
            <a:fillRect/>
          </a:stretch>
        </p:blipFill>
        <p:spPr>
          <a:xfrm>
            <a:off x="8981160" y="5239006"/>
            <a:ext cx="767166" cy="724546"/>
          </a:xfrm>
          <a:prstGeom prst="rect">
            <a:avLst/>
          </a:prstGeom>
        </p:spPr>
      </p:pic>
      <p:sp>
        <p:nvSpPr>
          <p:cNvPr id="7" name="Google Shape;158;p9">
            <a:extLst>
              <a:ext uri="{FF2B5EF4-FFF2-40B4-BE49-F238E27FC236}">
                <a16:creationId xmlns:a16="http://schemas.microsoft.com/office/drawing/2014/main" id="{9FF0EAE0-25C8-80DB-35DE-EF6129C61EE4}"/>
              </a:ext>
            </a:extLst>
          </p:cNvPr>
          <p:cNvSpPr txBox="1"/>
          <p:nvPr/>
        </p:nvSpPr>
        <p:spPr>
          <a:xfrm>
            <a:off x="1977181" y="7428328"/>
            <a:ext cx="11438998" cy="978689"/>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60000"/>
              </a:lnSpc>
              <a:spcBef>
                <a:spcPts val="0"/>
              </a:spcBef>
              <a:spcAft>
                <a:spcPts val="0"/>
              </a:spcAft>
              <a:buClr>
                <a:srgbClr val="A9AAAA"/>
              </a:buClr>
              <a:buSzPts val="900"/>
              <a:buFont typeface="Arial"/>
              <a:buChar char="※"/>
              <a:tabLst/>
              <a:defRPr/>
            </a:pP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マクロミルアンケートによるタクシー利用者調査</a:t>
            </a:r>
            <a:endPar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endParaRPr>
          </a:p>
          <a:p>
            <a:pPr marL="171450" marR="0" lvl="0" indent="-171450" algn="l" defTabSz="914400" rtl="0" eaLnBrk="1" fontAlgn="auto" latinLnBrk="0" hangingPunct="1">
              <a:lnSpc>
                <a:spcPct val="160000"/>
              </a:lnSpc>
              <a:spcBef>
                <a:spcPts val="0"/>
              </a:spcBef>
              <a:spcAft>
                <a:spcPts val="0"/>
              </a:spcAft>
              <a:buClr>
                <a:srgbClr val="A9AAAA"/>
              </a:buClr>
              <a:buSzPts val="900"/>
              <a:buFont typeface="Arial"/>
              <a:buChar char="※"/>
              <a:tabLst/>
              <a:defRPr/>
            </a:pP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対象</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 </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全国の居住者で東京都</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23</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区・愛知県名古屋市内・大阪府大阪市内・その他地方都市で月</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2〜3</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ヶ月に</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1</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回以上のタクシー利用した</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20</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歳以上の男女：</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1,319</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人</a:t>
            </a:r>
          </a:p>
          <a:p>
            <a:pPr marL="171450" marR="0" lvl="0" indent="-171450" algn="l" defTabSz="914400" rtl="0" eaLnBrk="1" fontAlgn="auto" latinLnBrk="0" hangingPunct="1">
              <a:lnSpc>
                <a:spcPct val="160000"/>
              </a:lnSpc>
              <a:spcBef>
                <a:spcPts val="0"/>
              </a:spcBef>
              <a:spcAft>
                <a:spcPts val="0"/>
              </a:spcAft>
              <a:buClr>
                <a:srgbClr val="A9AAAA"/>
              </a:buClr>
              <a:buSzPts val="900"/>
              <a:buFont typeface="Arial"/>
              <a:buChar char="※"/>
              <a:tabLst/>
              <a:defRPr/>
            </a:pP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期間</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 2024</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年</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05</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月</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17</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日</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金</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2024</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年</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05</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月</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21</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日</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火</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a:t>
            </a:r>
            <a:endParaRPr kumimoji="0"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endParaRPr>
          </a:p>
          <a:p>
            <a:pPr marL="171450" marR="0" lvl="0" indent="-171450" algn="l" defTabSz="914400" rtl="0" eaLnBrk="1" fontAlgn="auto" latinLnBrk="0" hangingPunct="1">
              <a:lnSpc>
                <a:spcPct val="160000"/>
              </a:lnSpc>
              <a:spcBef>
                <a:spcPts val="0"/>
              </a:spcBef>
              <a:spcAft>
                <a:spcPts val="0"/>
              </a:spcAft>
              <a:buClr>
                <a:srgbClr val="A9AAAA"/>
              </a:buClr>
              <a:buSzPts val="900"/>
              <a:buFont typeface="Arial"/>
              <a:buChar char="※"/>
              <a:tabLst/>
              <a:defRPr/>
            </a:pP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手法</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 </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インターネットリサーチ</a:t>
            </a:r>
            <a:endParaRPr kumimoji="0"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243"/>
        <p:cNvGrpSpPr/>
        <p:nvPr/>
      </p:nvGrpSpPr>
      <p:grpSpPr>
        <a:xfrm>
          <a:off x="0" y="0"/>
          <a:ext cx="0" cy="0"/>
          <a:chOff x="0" y="0"/>
          <a:chExt cx="0" cy="0"/>
        </a:xfrm>
      </p:grpSpPr>
      <p:sp>
        <p:nvSpPr>
          <p:cNvPr id="244" name="Google Shape;244;p12"/>
          <p:cNvSpPr txBox="1"/>
          <p:nvPr/>
        </p:nvSpPr>
        <p:spPr>
          <a:xfrm>
            <a:off x="531845" y="510988"/>
            <a:ext cx="568617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全国主要都市タクシー利用シーン</a:t>
            </a:r>
            <a:endParaRPr sz="2800" b="1">
              <a:solidFill>
                <a:schemeClr val="lt1"/>
              </a:solidFill>
              <a:latin typeface="Noto Sans JP"/>
              <a:ea typeface="Noto Sans JP"/>
              <a:cs typeface="Noto Sans JP"/>
              <a:sym typeface="Noto Sans JP"/>
            </a:endParaRPr>
          </a:p>
        </p:txBody>
      </p:sp>
      <p:sp>
        <p:nvSpPr>
          <p:cNvPr id="245" name="Google Shape;245;p12"/>
          <p:cNvSpPr txBox="1"/>
          <p:nvPr/>
        </p:nvSpPr>
        <p:spPr>
          <a:xfrm>
            <a:off x="6545220" y="348993"/>
            <a:ext cx="6571030" cy="744499"/>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600">
                <a:solidFill>
                  <a:schemeClr val="lt1"/>
                </a:solidFill>
                <a:latin typeface="Noto Sans JP"/>
                <a:ea typeface="Noto Sans JP"/>
                <a:cs typeface="Noto Sans JP"/>
                <a:sym typeface="Noto Sans JP"/>
              </a:rPr>
              <a:t>タクシーは都市生活における「ちょっと贅沢な移動手段」として、</a:t>
            </a:r>
            <a:endParaRPr sz="1600">
              <a:solidFill>
                <a:schemeClr val="lt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1600">
                <a:solidFill>
                  <a:schemeClr val="lt1"/>
                </a:solidFill>
                <a:latin typeface="Noto Sans JP"/>
                <a:ea typeface="Noto Sans JP"/>
                <a:cs typeface="Noto Sans JP"/>
                <a:sym typeface="Noto Sans JP"/>
              </a:rPr>
              <a:t>特にビジネスシーンにおいてよく利用されています。</a:t>
            </a:r>
            <a:endParaRPr sz="1600">
              <a:solidFill>
                <a:schemeClr val="lt1"/>
              </a:solidFill>
              <a:latin typeface="Noto Sans JP"/>
              <a:ea typeface="Noto Sans JP"/>
              <a:cs typeface="Noto Sans JP"/>
              <a:sym typeface="Noto Sans JP"/>
            </a:endParaRPr>
          </a:p>
        </p:txBody>
      </p:sp>
      <p:sp>
        <p:nvSpPr>
          <p:cNvPr id="246" name="Google Shape;246;p12"/>
          <p:cNvSpPr txBox="1"/>
          <p:nvPr/>
        </p:nvSpPr>
        <p:spPr>
          <a:xfrm>
            <a:off x="1977181" y="7924520"/>
            <a:ext cx="11438998" cy="507639"/>
          </a:xfrm>
          <a:prstGeom prst="rect">
            <a:avLst/>
          </a:prstGeom>
          <a:noFill/>
          <a:ln>
            <a:noFill/>
          </a:ln>
        </p:spPr>
        <p:txBody>
          <a:bodyPr spcFirstLastPara="1" wrap="square" lIns="91425" tIns="45700" rIns="91425" bIns="45700" anchor="t" anchorCtr="0">
            <a:spAutoFit/>
          </a:bodyPr>
          <a:lstStyle/>
          <a:p>
            <a:pPr marL="0" marR="0" lvl="0" indent="0" algn="l" rtl="0">
              <a:lnSpc>
                <a:spcPct val="160000"/>
              </a:lnSpc>
              <a:spcBef>
                <a:spcPts val="0"/>
              </a:spcBef>
              <a:spcAft>
                <a:spcPts val="0"/>
              </a:spcAft>
              <a:buNone/>
            </a:pPr>
            <a:r>
              <a:rPr lang="ja-JP" sz="900">
                <a:solidFill>
                  <a:srgbClr val="A9AAAA"/>
                </a:solidFill>
                <a:latin typeface="Noto Sans JP"/>
                <a:ea typeface="Noto Sans JP"/>
                <a:cs typeface="Noto Sans JP"/>
                <a:sym typeface="Noto Sans JP"/>
              </a:rPr>
              <a:t>TOKYO PRIME搭載タクシーにおける利用状況調べ</a:t>
            </a:r>
            <a:endParaRPr sz="900">
              <a:solidFill>
                <a:srgbClr val="A9AAAA"/>
              </a:solidFill>
              <a:latin typeface="Noto Sans JP"/>
              <a:ea typeface="Noto Sans JP"/>
              <a:cs typeface="Noto Sans JP"/>
              <a:sym typeface="Noto Sans JP"/>
            </a:endParaRPr>
          </a:p>
          <a:p>
            <a:pPr marL="171450" marR="0" lvl="0" indent="-171450" algn="l" rtl="0">
              <a:lnSpc>
                <a:spcPct val="160000"/>
              </a:lnSpc>
              <a:spcBef>
                <a:spcPts val="0"/>
              </a:spcBef>
              <a:spcAft>
                <a:spcPts val="0"/>
              </a:spcAft>
              <a:buClr>
                <a:srgbClr val="A9AAAA"/>
              </a:buClr>
              <a:buSzPts val="900"/>
              <a:buFont typeface="Arial"/>
              <a:buChar char="※"/>
            </a:pPr>
            <a:r>
              <a:rPr lang="ja-JP" sz="900">
                <a:solidFill>
                  <a:srgbClr val="A9AAAA"/>
                </a:solidFill>
                <a:latin typeface="Noto Sans JP"/>
                <a:ea typeface="Noto Sans JP"/>
                <a:cs typeface="Noto Sans JP"/>
                <a:sym typeface="Noto Sans JP"/>
              </a:rPr>
              <a:t>2024年4月1日（月）〜4月28日（日）4週間におけるTOKYO PRIME時間帯別乗車回数の分布実績</a:t>
            </a:r>
            <a:endParaRPr sz="900">
              <a:solidFill>
                <a:srgbClr val="A9AAAA"/>
              </a:solidFill>
              <a:latin typeface="Noto Sans JP"/>
              <a:ea typeface="Noto Sans JP"/>
              <a:cs typeface="Noto Sans JP"/>
              <a:sym typeface="Noto Sans JP"/>
            </a:endParaRPr>
          </a:p>
        </p:txBody>
      </p:sp>
      <p:sp>
        <p:nvSpPr>
          <p:cNvPr id="247" name="Google Shape;247;p12"/>
          <p:cNvSpPr/>
          <p:nvPr/>
        </p:nvSpPr>
        <p:spPr>
          <a:xfrm>
            <a:off x="12482969" y="2657619"/>
            <a:ext cx="2038541" cy="288000"/>
          </a:xfrm>
          <a:custGeom>
            <a:avLst/>
            <a:gdLst/>
            <a:ahLst/>
            <a:cxnLst/>
            <a:rect l="l" t="t" r="r" b="b"/>
            <a:pathLst>
              <a:path w="1936272" h="239288" extrusionOk="0">
                <a:moveTo>
                  <a:pt x="0" y="0"/>
                </a:moveTo>
                <a:lnTo>
                  <a:pt x="1936272" y="0"/>
                </a:lnTo>
                <a:lnTo>
                  <a:pt x="1936272" y="239288"/>
                </a:lnTo>
                <a:lnTo>
                  <a:pt x="0" y="239288"/>
                </a:lnTo>
                <a:close/>
              </a:path>
            </a:pathLst>
          </a:custGeom>
          <a:solidFill>
            <a:srgbClr val="C8C8C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 name="Google Shape;248;p12"/>
          <p:cNvSpPr/>
          <p:nvPr/>
        </p:nvSpPr>
        <p:spPr>
          <a:xfrm>
            <a:off x="8929670" y="2657619"/>
            <a:ext cx="3553299" cy="288000"/>
          </a:xfrm>
          <a:custGeom>
            <a:avLst/>
            <a:gdLst/>
            <a:ahLst/>
            <a:cxnLst/>
            <a:rect l="l" t="t" r="r" b="b"/>
            <a:pathLst>
              <a:path w="3326875" h="239288" extrusionOk="0">
                <a:moveTo>
                  <a:pt x="0" y="0"/>
                </a:moveTo>
                <a:lnTo>
                  <a:pt x="3326876" y="0"/>
                </a:lnTo>
                <a:lnTo>
                  <a:pt x="3326876" y="239288"/>
                </a:lnTo>
                <a:lnTo>
                  <a:pt x="0" y="239288"/>
                </a:lnTo>
                <a:close/>
              </a:path>
            </a:pathLst>
          </a:custGeom>
          <a:solidFill>
            <a:srgbClr val="A9AAA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 name="Google Shape;249;p12"/>
          <p:cNvSpPr/>
          <p:nvPr/>
        </p:nvSpPr>
        <p:spPr>
          <a:xfrm>
            <a:off x="4866520" y="2657619"/>
            <a:ext cx="4060534" cy="288000"/>
          </a:xfrm>
          <a:custGeom>
            <a:avLst/>
            <a:gdLst/>
            <a:ahLst/>
            <a:cxnLst/>
            <a:rect l="l" t="t" r="r" b="b"/>
            <a:pathLst>
              <a:path w="4747166" h="239288" extrusionOk="0">
                <a:moveTo>
                  <a:pt x="0" y="0"/>
                </a:moveTo>
                <a:lnTo>
                  <a:pt x="4747167" y="0"/>
                </a:lnTo>
                <a:lnTo>
                  <a:pt x="4747167" y="239288"/>
                </a:lnTo>
                <a:lnTo>
                  <a:pt x="0" y="239288"/>
                </a:lnTo>
                <a:close/>
              </a:path>
            </a:pathLst>
          </a:custGeom>
          <a:solidFill>
            <a:srgbClr val="FF8F1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 name="Google Shape;250;p12"/>
          <p:cNvSpPr/>
          <p:nvPr/>
        </p:nvSpPr>
        <p:spPr>
          <a:xfrm>
            <a:off x="2835023" y="2657619"/>
            <a:ext cx="2028136" cy="288000"/>
          </a:xfrm>
          <a:custGeom>
            <a:avLst/>
            <a:gdLst/>
            <a:ahLst/>
            <a:cxnLst/>
            <a:rect l="l" t="t" r="r" b="b"/>
            <a:pathLst>
              <a:path w="2369723" h="239288" extrusionOk="0">
                <a:moveTo>
                  <a:pt x="0" y="0"/>
                </a:moveTo>
                <a:lnTo>
                  <a:pt x="2369724" y="0"/>
                </a:lnTo>
                <a:lnTo>
                  <a:pt x="2369724" y="239288"/>
                </a:lnTo>
                <a:lnTo>
                  <a:pt x="0" y="239288"/>
                </a:lnTo>
                <a:close/>
              </a:path>
            </a:pathLst>
          </a:custGeom>
          <a:solidFill>
            <a:srgbClr val="A9AAA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 name="Google Shape;251;p12"/>
          <p:cNvSpPr/>
          <p:nvPr/>
        </p:nvSpPr>
        <p:spPr>
          <a:xfrm>
            <a:off x="8929931" y="2657619"/>
            <a:ext cx="92627" cy="288000"/>
          </a:xfrm>
          <a:custGeom>
            <a:avLst/>
            <a:gdLst/>
            <a:ahLst/>
            <a:cxnLst/>
            <a:rect l="l" t="t" r="r" b="b"/>
            <a:pathLst>
              <a:path w="92627" h="233968" extrusionOk="0">
                <a:moveTo>
                  <a:pt x="92628" y="116984"/>
                </a:moveTo>
                <a:lnTo>
                  <a:pt x="0" y="233969"/>
                </a:lnTo>
                <a:lnTo>
                  <a:pt x="0" y="0"/>
                </a:lnTo>
                <a:lnTo>
                  <a:pt x="92628" y="116984"/>
                </a:lnTo>
                <a:close/>
              </a:path>
            </a:pathLst>
          </a:custGeom>
          <a:solidFill>
            <a:srgbClr val="FF8F1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 name="Google Shape;252;p12"/>
          <p:cNvSpPr/>
          <p:nvPr/>
        </p:nvSpPr>
        <p:spPr>
          <a:xfrm>
            <a:off x="12490892" y="2657619"/>
            <a:ext cx="92627" cy="288000"/>
          </a:xfrm>
          <a:custGeom>
            <a:avLst/>
            <a:gdLst/>
            <a:ahLst/>
            <a:cxnLst/>
            <a:rect l="l" t="t" r="r" b="b"/>
            <a:pathLst>
              <a:path w="92627" h="233968" extrusionOk="0">
                <a:moveTo>
                  <a:pt x="92628" y="116984"/>
                </a:moveTo>
                <a:lnTo>
                  <a:pt x="0" y="233969"/>
                </a:lnTo>
                <a:lnTo>
                  <a:pt x="0" y="0"/>
                </a:lnTo>
                <a:lnTo>
                  <a:pt x="92628" y="116984"/>
                </a:lnTo>
                <a:close/>
              </a:path>
            </a:pathLst>
          </a:custGeom>
          <a:solidFill>
            <a:srgbClr val="A9AAA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 name="Google Shape;253;p12"/>
          <p:cNvSpPr/>
          <p:nvPr/>
        </p:nvSpPr>
        <p:spPr>
          <a:xfrm>
            <a:off x="4860903" y="2657619"/>
            <a:ext cx="92627" cy="288000"/>
          </a:xfrm>
          <a:custGeom>
            <a:avLst/>
            <a:gdLst/>
            <a:ahLst/>
            <a:cxnLst/>
            <a:rect l="l" t="t" r="r" b="b"/>
            <a:pathLst>
              <a:path w="92627" h="233968" extrusionOk="0">
                <a:moveTo>
                  <a:pt x="92628" y="116984"/>
                </a:moveTo>
                <a:lnTo>
                  <a:pt x="0" y="233969"/>
                </a:lnTo>
                <a:lnTo>
                  <a:pt x="0" y="0"/>
                </a:lnTo>
                <a:lnTo>
                  <a:pt x="92628" y="116984"/>
                </a:lnTo>
                <a:close/>
              </a:path>
            </a:pathLst>
          </a:custGeom>
          <a:solidFill>
            <a:srgbClr val="A9AAA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 name="Google Shape;254;p12" descr="preencoded.png"/>
          <p:cNvSpPr/>
          <p:nvPr/>
        </p:nvSpPr>
        <p:spPr>
          <a:xfrm>
            <a:off x="2842736" y="2029441"/>
            <a:ext cx="11683676" cy="594574"/>
          </a:xfrm>
          <a:custGeom>
            <a:avLst/>
            <a:gdLst/>
            <a:ahLst/>
            <a:cxnLst/>
            <a:rect l="l" t="t" r="r" b="b"/>
            <a:pathLst>
              <a:path w="11683676" h="594574" extrusionOk="0">
                <a:moveTo>
                  <a:pt x="5211174" y="236305"/>
                </a:moveTo>
                <a:lnTo>
                  <a:pt x="3810985" y="141021"/>
                </a:lnTo>
                <a:lnTo>
                  <a:pt x="2553514" y="0"/>
                </a:lnTo>
                <a:lnTo>
                  <a:pt x="2048211" y="49548"/>
                </a:lnTo>
                <a:lnTo>
                  <a:pt x="0" y="594575"/>
                </a:lnTo>
                <a:lnTo>
                  <a:pt x="11683676" y="594575"/>
                </a:lnTo>
                <a:lnTo>
                  <a:pt x="11683676" y="522158"/>
                </a:lnTo>
                <a:lnTo>
                  <a:pt x="11371237" y="556461"/>
                </a:lnTo>
                <a:lnTo>
                  <a:pt x="10148482" y="396383"/>
                </a:lnTo>
                <a:lnTo>
                  <a:pt x="9650894" y="141021"/>
                </a:lnTo>
                <a:lnTo>
                  <a:pt x="8960442" y="194380"/>
                </a:lnTo>
                <a:lnTo>
                  <a:pt x="6908374" y="141021"/>
                </a:lnTo>
                <a:lnTo>
                  <a:pt x="6376070" y="38114"/>
                </a:lnTo>
                <a:lnTo>
                  <a:pt x="5211174" y="236305"/>
                </a:lnTo>
                <a:close/>
              </a:path>
            </a:pathLst>
          </a:custGeom>
          <a:solidFill>
            <a:srgbClr val="D2D2D2">
              <a:alpha val="49803"/>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255" name="Google Shape;255;p12"/>
          <p:cNvCxnSpPr/>
          <p:nvPr/>
        </p:nvCxnSpPr>
        <p:spPr>
          <a:xfrm>
            <a:off x="2831217" y="2612643"/>
            <a:ext cx="0" cy="3187081"/>
          </a:xfrm>
          <a:prstGeom prst="straightConnector1">
            <a:avLst/>
          </a:prstGeom>
          <a:noFill/>
          <a:ln w="12700" cap="rnd" cmpd="sng">
            <a:solidFill>
              <a:schemeClr val="dk1"/>
            </a:solidFill>
            <a:prstDash val="dot"/>
            <a:round/>
            <a:headEnd type="oval" w="med" len="med"/>
            <a:tailEnd type="none" w="sm" len="sm"/>
          </a:ln>
        </p:spPr>
      </p:cxnSp>
      <p:cxnSp>
        <p:nvCxnSpPr>
          <p:cNvPr id="256" name="Google Shape;256;p12"/>
          <p:cNvCxnSpPr/>
          <p:nvPr/>
        </p:nvCxnSpPr>
        <p:spPr>
          <a:xfrm>
            <a:off x="4863165" y="2081787"/>
            <a:ext cx="0" cy="3717937"/>
          </a:xfrm>
          <a:prstGeom prst="straightConnector1">
            <a:avLst/>
          </a:prstGeom>
          <a:noFill/>
          <a:ln w="12700" cap="rnd" cmpd="sng">
            <a:solidFill>
              <a:schemeClr val="dk1"/>
            </a:solidFill>
            <a:prstDash val="dot"/>
            <a:round/>
            <a:headEnd type="oval" w="med" len="med"/>
            <a:tailEnd type="none" w="sm" len="sm"/>
          </a:ln>
        </p:spPr>
      </p:cxnSp>
      <p:cxnSp>
        <p:nvCxnSpPr>
          <p:cNvPr id="257" name="Google Shape;257;p12"/>
          <p:cNvCxnSpPr/>
          <p:nvPr/>
        </p:nvCxnSpPr>
        <p:spPr>
          <a:xfrm>
            <a:off x="8927061" y="2117229"/>
            <a:ext cx="0" cy="3682495"/>
          </a:xfrm>
          <a:prstGeom prst="straightConnector1">
            <a:avLst/>
          </a:prstGeom>
          <a:noFill/>
          <a:ln w="12700" cap="rnd" cmpd="sng">
            <a:solidFill>
              <a:schemeClr val="dk1"/>
            </a:solidFill>
            <a:prstDash val="dot"/>
            <a:round/>
            <a:headEnd type="oval" w="med" len="med"/>
            <a:tailEnd type="none" w="sm" len="sm"/>
          </a:ln>
        </p:spPr>
      </p:cxnSp>
      <p:cxnSp>
        <p:nvCxnSpPr>
          <p:cNvPr id="258" name="Google Shape;258;p12"/>
          <p:cNvCxnSpPr/>
          <p:nvPr/>
        </p:nvCxnSpPr>
        <p:spPr>
          <a:xfrm>
            <a:off x="12482970" y="2166848"/>
            <a:ext cx="0" cy="3632876"/>
          </a:xfrm>
          <a:prstGeom prst="straightConnector1">
            <a:avLst/>
          </a:prstGeom>
          <a:noFill/>
          <a:ln w="12700" cap="rnd" cmpd="sng">
            <a:solidFill>
              <a:schemeClr val="dk1"/>
            </a:solidFill>
            <a:prstDash val="dot"/>
            <a:round/>
            <a:headEnd type="oval" w="med" len="med"/>
            <a:tailEnd type="none" w="sm" len="sm"/>
          </a:ln>
        </p:spPr>
      </p:cxnSp>
      <p:cxnSp>
        <p:nvCxnSpPr>
          <p:cNvPr id="259" name="Google Shape;259;p12"/>
          <p:cNvCxnSpPr/>
          <p:nvPr/>
        </p:nvCxnSpPr>
        <p:spPr>
          <a:xfrm>
            <a:off x="14514912" y="2528207"/>
            <a:ext cx="0" cy="3271517"/>
          </a:xfrm>
          <a:prstGeom prst="straightConnector1">
            <a:avLst/>
          </a:prstGeom>
          <a:noFill/>
          <a:ln w="12700" cap="rnd" cmpd="sng">
            <a:solidFill>
              <a:schemeClr val="dk1"/>
            </a:solidFill>
            <a:prstDash val="dot"/>
            <a:round/>
            <a:headEnd type="oval" w="med" len="med"/>
            <a:tailEnd type="none" w="sm" len="sm"/>
          </a:ln>
        </p:spPr>
      </p:cxnSp>
      <p:sp>
        <p:nvSpPr>
          <p:cNvPr id="260" name="Google Shape;260;p12"/>
          <p:cNvSpPr/>
          <p:nvPr/>
        </p:nvSpPr>
        <p:spPr>
          <a:xfrm>
            <a:off x="2948083" y="4814968"/>
            <a:ext cx="1808037" cy="1808037"/>
          </a:xfrm>
          <a:prstGeom prst="ellipse">
            <a:avLst/>
          </a:prstGeom>
          <a:noFill/>
          <a:ln w="228600" cap="flat" cmpd="sng">
            <a:solidFill>
              <a:srgbClr val="A9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1" name="Google Shape;261;p12"/>
          <p:cNvSpPr/>
          <p:nvPr/>
        </p:nvSpPr>
        <p:spPr>
          <a:xfrm>
            <a:off x="4979194" y="3799442"/>
            <a:ext cx="3836194" cy="3836194"/>
          </a:xfrm>
          <a:prstGeom prst="ellipse">
            <a:avLst/>
          </a:prstGeom>
          <a:noFill/>
          <a:ln w="228600" cap="flat" cmpd="sng">
            <a:solidFill>
              <a:srgbClr val="FF8F1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2" name="Google Shape;262;p12"/>
          <p:cNvSpPr/>
          <p:nvPr/>
        </p:nvSpPr>
        <p:spPr>
          <a:xfrm>
            <a:off x="9043988" y="4056618"/>
            <a:ext cx="3321843" cy="3321843"/>
          </a:xfrm>
          <a:prstGeom prst="ellipse">
            <a:avLst/>
          </a:prstGeom>
          <a:noFill/>
          <a:ln w="228600" cap="flat" cmpd="sng">
            <a:solidFill>
              <a:srgbClr val="A9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3" name="Google Shape;263;p12"/>
          <p:cNvSpPr/>
          <p:nvPr/>
        </p:nvSpPr>
        <p:spPr>
          <a:xfrm>
            <a:off x="12601575" y="4817427"/>
            <a:ext cx="1800225" cy="1800225"/>
          </a:xfrm>
          <a:prstGeom prst="ellipse">
            <a:avLst/>
          </a:prstGeom>
          <a:noFill/>
          <a:ln w="228600" cap="flat" cmpd="sng">
            <a:solidFill>
              <a:srgbClr val="C8C8C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4" name="Google Shape;264;p12"/>
          <p:cNvSpPr txBox="1"/>
          <p:nvPr/>
        </p:nvSpPr>
        <p:spPr>
          <a:xfrm>
            <a:off x="3230983" y="5230325"/>
            <a:ext cx="1236236" cy="399789"/>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600">
                <a:solidFill>
                  <a:schemeClr val="dk1"/>
                </a:solidFill>
                <a:latin typeface="Noto Sans JP"/>
                <a:ea typeface="Noto Sans JP"/>
                <a:cs typeface="Noto Sans JP"/>
                <a:sym typeface="Noto Sans JP"/>
              </a:rPr>
              <a:t>出勤時間帯</a:t>
            </a:r>
            <a:endParaRPr/>
          </a:p>
        </p:txBody>
      </p:sp>
      <p:sp>
        <p:nvSpPr>
          <p:cNvPr id="265" name="Google Shape;265;p12"/>
          <p:cNvSpPr txBox="1"/>
          <p:nvPr/>
        </p:nvSpPr>
        <p:spPr>
          <a:xfrm>
            <a:off x="3287248" y="5588783"/>
            <a:ext cx="1123706"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4200" b="1">
                <a:solidFill>
                  <a:srgbClr val="FF8F1C"/>
                </a:solidFill>
                <a:latin typeface="Roboto Black"/>
                <a:ea typeface="Roboto Black"/>
                <a:cs typeface="Roboto Black"/>
                <a:sym typeface="Roboto Black"/>
              </a:rPr>
              <a:t>14</a:t>
            </a:r>
            <a:r>
              <a:rPr lang="ja-JP" sz="2000">
                <a:solidFill>
                  <a:srgbClr val="FF8F1C"/>
                </a:solidFill>
                <a:latin typeface="Noto Sans JP"/>
                <a:ea typeface="Noto Sans JP"/>
                <a:cs typeface="Noto Sans JP"/>
                <a:sym typeface="Noto Sans JP"/>
              </a:rPr>
              <a:t> %</a:t>
            </a:r>
            <a:endParaRPr sz="2000">
              <a:solidFill>
                <a:srgbClr val="FF8F1C"/>
              </a:solidFill>
              <a:latin typeface="Noto Sans JP"/>
              <a:ea typeface="Noto Sans JP"/>
              <a:cs typeface="Noto Sans JP"/>
              <a:sym typeface="Noto Sans JP"/>
            </a:endParaRPr>
          </a:p>
        </p:txBody>
      </p:sp>
      <p:sp>
        <p:nvSpPr>
          <p:cNvPr id="266" name="Google Shape;266;p12"/>
          <p:cNvSpPr txBox="1"/>
          <p:nvPr/>
        </p:nvSpPr>
        <p:spPr>
          <a:xfrm>
            <a:off x="6070425" y="5230325"/>
            <a:ext cx="1656864" cy="399789"/>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ja-JP" sz="1600">
                <a:solidFill>
                  <a:schemeClr val="dk1"/>
                </a:solidFill>
                <a:latin typeface="Noto Sans JP"/>
                <a:ea typeface="Noto Sans JP"/>
                <a:cs typeface="Noto Sans JP"/>
                <a:sym typeface="Noto Sans JP"/>
              </a:rPr>
              <a:t>ビジネス時間帯</a:t>
            </a:r>
            <a:endParaRPr/>
          </a:p>
        </p:txBody>
      </p:sp>
      <p:sp>
        <p:nvSpPr>
          <p:cNvPr id="267" name="Google Shape;267;p12"/>
          <p:cNvSpPr txBox="1"/>
          <p:nvPr/>
        </p:nvSpPr>
        <p:spPr>
          <a:xfrm>
            <a:off x="6337004" y="5588783"/>
            <a:ext cx="1123706"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4200" b="1">
                <a:solidFill>
                  <a:srgbClr val="FF8F1C"/>
                </a:solidFill>
                <a:latin typeface="Roboto Black"/>
                <a:ea typeface="Roboto Black"/>
                <a:cs typeface="Roboto Black"/>
                <a:sym typeface="Roboto Black"/>
              </a:rPr>
              <a:t>41</a:t>
            </a:r>
            <a:r>
              <a:rPr lang="ja-JP" sz="2000">
                <a:solidFill>
                  <a:srgbClr val="FF8F1C"/>
                </a:solidFill>
                <a:latin typeface="Noto Sans JP"/>
                <a:ea typeface="Noto Sans JP"/>
                <a:cs typeface="Noto Sans JP"/>
                <a:sym typeface="Noto Sans JP"/>
              </a:rPr>
              <a:t> %</a:t>
            </a:r>
            <a:endParaRPr sz="2000">
              <a:solidFill>
                <a:srgbClr val="FF8F1C"/>
              </a:solidFill>
              <a:latin typeface="Noto Sans JP"/>
              <a:ea typeface="Noto Sans JP"/>
              <a:cs typeface="Noto Sans JP"/>
              <a:sym typeface="Noto Sans JP"/>
            </a:endParaRPr>
          </a:p>
        </p:txBody>
      </p:sp>
      <p:sp>
        <p:nvSpPr>
          <p:cNvPr id="268" name="Google Shape;268;p12"/>
          <p:cNvSpPr txBox="1"/>
          <p:nvPr/>
        </p:nvSpPr>
        <p:spPr>
          <a:xfrm>
            <a:off x="9773244" y="5230325"/>
            <a:ext cx="1867178" cy="399789"/>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ja-JP" sz="1600">
                <a:solidFill>
                  <a:schemeClr val="dk1"/>
                </a:solidFill>
                <a:latin typeface="Noto Sans JP"/>
                <a:ea typeface="Noto Sans JP"/>
                <a:cs typeface="Noto Sans JP"/>
                <a:sym typeface="Noto Sans JP"/>
              </a:rPr>
              <a:t>退勤・外食時間帯</a:t>
            </a:r>
            <a:endParaRPr/>
          </a:p>
        </p:txBody>
      </p:sp>
      <p:sp>
        <p:nvSpPr>
          <p:cNvPr id="269" name="Google Shape;269;p12"/>
          <p:cNvSpPr txBox="1"/>
          <p:nvPr/>
        </p:nvSpPr>
        <p:spPr>
          <a:xfrm>
            <a:off x="10144980" y="5588783"/>
            <a:ext cx="1123706" cy="73866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4200" b="1">
                <a:solidFill>
                  <a:srgbClr val="FF8F1C"/>
                </a:solidFill>
                <a:latin typeface="Roboto Black"/>
                <a:ea typeface="Roboto Black"/>
                <a:cs typeface="Roboto Black"/>
                <a:sym typeface="Roboto Black"/>
              </a:rPr>
              <a:t>36</a:t>
            </a:r>
            <a:r>
              <a:rPr lang="ja-JP" sz="2000">
                <a:solidFill>
                  <a:srgbClr val="FF8F1C"/>
                </a:solidFill>
                <a:latin typeface="Noto Sans JP"/>
                <a:ea typeface="Noto Sans JP"/>
                <a:cs typeface="Noto Sans JP"/>
                <a:sym typeface="Noto Sans JP"/>
              </a:rPr>
              <a:t> %</a:t>
            </a:r>
            <a:endParaRPr sz="2000">
              <a:solidFill>
                <a:srgbClr val="FF8F1C"/>
              </a:solidFill>
              <a:latin typeface="Noto Sans JP"/>
              <a:ea typeface="Noto Sans JP"/>
              <a:cs typeface="Noto Sans JP"/>
              <a:sym typeface="Noto Sans JP"/>
            </a:endParaRPr>
          </a:p>
        </p:txBody>
      </p:sp>
      <p:sp>
        <p:nvSpPr>
          <p:cNvPr id="270" name="Google Shape;270;p12"/>
          <p:cNvSpPr txBox="1"/>
          <p:nvPr/>
        </p:nvSpPr>
        <p:spPr>
          <a:xfrm>
            <a:off x="12775829" y="5230325"/>
            <a:ext cx="1446550" cy="399789"/>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ja-JP" sz="1600">
                <a:solidFill>
                  <a:schemeClr val="dk1"/>
                </a:solidFill>
                <a:latin typeface="Noto Sans JP"/>
                <a:ea typeface="Noto Sans JP"/>
                <a:cs typeface="Noto Sans JP"/>
                <a:sym typeface="Noto Sans JP"/>
              </a:rPr>
              <a:t>終電後時間帯</a:t>
            </a:r>
            <a:endParaRPr/>
          </a:p>
        </p:txBody>
      </p:sp>
      <p:sp>
        <p:nvSpPr>
          <p:cNvPr id="271" name="Google Shape;271;p12"/>
          <p:cNvSpPr txBox="1"/>
          <p:nvPr/>
        </p:nvSpPr>
        <p:spPr>
          <a:xfrm>
            <a:off x="13097835" y="5588783"/>
            <a:ext cx="805990"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4200" b="1">
                <a:solidFill>
                  <a:srgbClr val="FF8F1C"/>
                </a:solidFill>
                <a:latin typeface="Roboto Black"/>
                <a:ea typeface="Roboto Black"/>
                <a:cs typeface="Roboto Black"/>
                <a:sym typeface="Roboto Black"/>
              </a:rPr>
              <a:t>9</a:t>
            </a:r>
            <a:r>
              <a:rPr lang="ja-JP" sz="2000">
                <a:solidFill>
                  <a:srgbClr val="FF8F1C"/>
                </a:solidFill>
                <a:latin typeface="Noto Sans JP"/>
                <a:ea typeface="Noto Sans JP"/>
                <a:cs typeface="Noto Sans JP"/>
                <a:sym typeface="Noto Sans JP"/>
              </a:rPr>
              <a:t> %</a:t>
            </a:r>
            <a:endParaRPr sz="2000">
              <a:solidFill>
                <a:srgbClr val="FF8F1C"/>
              </a:solidFill>
              <a:latin typeface="Noto Sans JP"/>
              <a:ea typeface="Noto Sans JP"/>
              <a:cs typeface="Noto Sans JP"/>
              <a:sym typeface="Noto Sans JP"/>
            </a:endParaRPr>
          </a:p>
        </p:txBody>
      </p:sp>
      <p:cxnSp>
        <p:nvCxnSpPr>
          <p:cNvPr id="272" name="Google Shape;272;p12"/>
          <p:cNvCxnSpPr/>
          <p:nvPr/>
        </p:nvCxnSpPr>
        <p:spPr>
          <a:xfrm>
            <a:off x="5879139" y="2081787"/>
            <a:ext cx="0" cy="973470"/>
          </a:xfrm>
          <a:prstGeom prst="straightConnector1">
            <a:avLst/>
          </a:prstGeom>
          <a:noFill/>
          <a:ln w="12700" cap="rnd" cmpd="sng">
            <a:solidFill>
              <a:schemeClr val="dk1"/>
            </a:solidFill>
            <a:prstDash val="dot"/>
            <a:round/>
            <a:headEnd type="oval" w="med" len="med"/>
            <a:tailEnd type="none" w="sm" len="sm"/>
          </a:ln>
        </p:spPr>
      </p:cxnSp>
      <p:cxnSp>
        <p:nvCxnSpPr>
          <p:cNvPr id="273" name="Google Shape;273;p12"/>
          <p:cNvCxnSpPr/>
          <p:nvPr/>
        </p:nvCxnSpPr>
        <p:spPr>
          <a:xfrm>
            <a:off x="7403100" y="2223555"/>
            <a:ext cx="0" cy="819749"/>
          </a:xfrm>
          <a:prstGeom prst="straightConnector1">
            <a:avLst/>
          </a:prstGeom>
          <a:noFill/>
          <a:ln w="12700" cap="rnd" cmpd="sng">
            <a:solidFill>
              <a:schemeClr val="dk1"/>
            </a:solidFill>
            <a:prstDash val="dot"/>
            <a:round/>
            <a:headEnd type="oval" w="med" len="med"/>
            <a:tailEnd type="none" w="sm" len="sm"/>
          </a:ln>
        </p:spPr>
      </p:cxnSp>
      <p:sp>
        <p:nvSpPr>
          <p:cNvPr id="274" name="Google Shape;274;p12"/>
          <p:cNvSpPr/>
          <p:nvPr/>
        </p:nvSpPr>
        <p:spPr>
          <a:xfrm>
            <a:off x="2649683" y="3053851"/>
            <a:ext cx="415177" cy="272758"/>
          </a:xfrm>
          <a:prstGeom prst="rect">
            <a:avLst/>
          </a:prstGeom>
          <a:solidFill>
            <a:schemeClr val="lt1"/>
          </a:solidFill>
          <a:ln>
            <a:noFill/>
          </a:ln>
        </p:spPr>
        <p:txBody>
          <a:bodyPr spcFirstLastPara="1" wrap="square" lIns="0" tIns="36000" rIns="0" bIns="36000" anchor="ctr" anchorCtr="0">
            <a:spAutoFit/>
          </a:bodyPr>
          <a:lstStyle/>
          <a:p>
            <a:pPr marL="0" marR="0" lvl="0" indent="0" algn="ctr" rtl="0">
              <a:spcBef>
                <a:spcPts val="0"/>
              </a:spcBef>
              <a:spcAft>
                <a:spcPts val="0"/>
              </a:spcAft>
              <a:buNone/>
            </a:pPr>
            <a:r>
              <a:rPr lang="ja-JP" sz="1300" b="1">
                <a:solidFill>
                  <a:srgbClr val="FF8F1C"/>
                </a:solidFill>
                <a:latin typeface="Roboto Black"/>
                <a:ea typeface="Roboto Black"/>
                <a:cs typeface="Roboto Black"/>
                <a:sym typeface="Roboto Black"/>
              </a:rPr>
              <a:t>6:00</a:t>
            </a:r>
            <a:endParaRPr sz="1300" b="1">
              <a:solidFill>
                <a:srgbClr val="FF8F1C"/>
              </a:solidFill>
              <a:latin typeface="Roboto Black"/>
              <a:ea typeface="Roboto Black"/>
              <a:cs typeface="Roboto Black"/>
              <a:sym typeface="Roboto Black"/>
            </a:endParaRPr>
          </a:p>
        </p:txBody>
      </p:sp>
      <p:sp>
        <p:nvSpPr>
          <p:cNvPr id="275" name="Google Shape;275;p12"/>
          <p:cNvSpPr/>
          <p:nvPr/>
        </p:nvSpPr>
        <p:spPr>
          <a:xfrm>
            <a:off x="4610539" y="3053851"/>
            <a:ext cx="530593" cy="272758"/>
          </a:xfrm>
          <a:prstGeom prst="rect">
            <a:avLst/>
          </a:prstGeom>
          <a:solidFill>
            <a:schemeClr val="lt1"/>
          </a:solidFill>
          <a:ln>
            <a:noFill/>
          </a:ln>
        </p:spPr>
        <p:txBody>
          <a:bodyPr spcFirstLastPara="1" wrap="square" lIns="0" tIns="36000" rIns="0" bIns="36000" anchor="ctr" anchorCtr="0">
            <a:spAutoFit/>
          </a:bodyPr>
          <a:lstStyle/>
          <a:p>
            <a:pPr marL="0" marR="0" lvl="0" indent="0" algn="ctr" rtl="0">
              <a:spcBef>
                <a:spcPts val="0"/>
              </a:spcBef>
              <a:spcAft>
                <a:spcPts val="0"/>
              </a:spcAft>
              <a:buNone/>
            </a:pPr>
            <a:r>
              <a:rPr lang="ja-JP" sz="1300" b="1">
                <a:solidFill>
                  <a:srgbClr val="FF8F1C"/>
                </a:solidFill>
                <a:latin typeface="Roboto Black"/>
                <a:ea typeface="Roboto Black"/>
                <a:cs typeface="Roboto Black"/>
                <a:sym typeface="Roboto Black"/>
              </a:rPr>
              <a:t>10:00</a:t>
            </a:r>
            <a:endParaRPr sz="1300" b="1">
              <a:solidFill>
                <a:srgbClr val="FF8F1C"/>
              </a:solidFill>
              <a:latin typeface="Roboto Black"/>
              <a:ea typeface="Roboto Black"/>
              <a:cs typeface="Roboto Black"/>
              <a:sym typeface="Roboto Black"/>
            </a:endParaRPr>
          </a:p>
        </p:txBody>
      </p:sp>
      <p:sp>
        <p:nvSpPr>
          <p:cNvPr id="276" name="Google Shape;276;p12"/>
          <p:cNvSpPr/>
          <p:nvPr/>
        </p:nvSpPr>
        <p:spPr>
          <a:xfrm>
            <a:off x="5636266" y="3053851"/>
            <a:ext cx="530593" cy="272758"/>
          </a:xfrm>
          <a:prstGeom prst="rect">
            <a:avLst/>
          </a:prstGeom>
          <a:solidFill>
            <a:schemeClr val="lt1"/>
          </a:solidFill>
          <a:ln>
            <a:noFill/>
          </a:ln>
        </p:spPr>
        <p:txBody>
          <a:bodyPr spcFirstLastPara="1" wrap="square" lIns="0" tIns="36000" rIns="0" bIns="36000" anchor="ctr" anchorCtr="0">
            <a:spAutoFit/>
          </a:bodyPr>
          <a:lstStyle/>
          <a:p>
            <a:pPr marL="0" marR="0" lvl="0" indent="0" algn="ctr" rtl="0">
              <a:spcBef>
                <a:spcPts val="0"/>
              </a:spcBef>
              <a:spcAft>
                <a:spcPts val="0"/>
              </a:spcAft>
              <a:buNone/>
            </a:pPr>
            <a:r>
              <a:rPr lang="ja-JP" sz="1300" b="1">
                <a:solidFill>
                  <a:srgbClr val="FF8F1C"/>
                </a:solidFill>
                <a:latin typeface="Roboto Black"/>
                <a:ea typeface="Roboto Black"/>
                <a:cs typeface="Roboto Black"/>
                <a:sym typeface="Roboto Black"/>
              </a:rPr>
              <a:t>12:00</a:t>
            </a:r>
            <a:endParaRPr sz="1300" b="1">
              <a:solidFill>
                <a:srgbClr val="FF8F1C"/>
              </a:solidFill>
              <a:latin typeface="Roboto Black"/>
              <a:ea typeface="Roboto Black"/>
              <a:cs typeface="Roboto Black"/>
              <a:sym typeface="Roboto Black"/>
            </a:endParaRPr>
          </a:p>
        </p:txBody>
      </p:sp>
      <p:sp>
        <p:nvSpPr>
          <p:cNvPr id="277" name="Google Shape;277;p12"/>
          <p:cNvSpPr/>
          <p:nvPr/>
        </p:nvSpPr>
        <p:spPr>
          <a:xfrm>
            <a:off x="7141722" y="3053851"/>
            <a:ext cx="530593" cy="272758"/>
          </a:xfrm>
          <a:prstGeom prst="rect">
            <a:avLst/>
          </a:prstGeom>
          <a:solidFill>
            <a:schemeClr val="lt1"/>
          </a:solidFill>
          <a:ln>
            <a:noFill/>
          </a:ln>
        </p:spPr>
        <p:txBody>
          <a:bodyPr spcFirstLastPara="1" wrap="square" lIns="0" tIns="36000" rIns="0" bIns="36000" anchor="ctr" anchorCtr="0">
            <a:spAutoFit/>
          </a:bodyPr>
          <a:lstStyle/>
          <a:p>
            <a:pPr marL="0" marR="0" lvl="0" indent="0" algn="ctr" rtl="0">
              <a:spcBef>
                <a:spcPts val="0"/>
              </a:spcBef>
              <a:spcAft>
                <a:spcPts val="0"/>
              </a:spcAft>
              <a:buNone/>
            </a:pPr>
            <a:r>
              <a:rPr lang="ja-JP" sz="1300" b="1">
                <a:solidFill>
                  <a:srgbClr val="FF8F1C"/>
                </a:solidFill>
                <a:latin typeface="Roboto Black"/>
                <a:ea typeface="Roboto Black"/>
                <a:cs typeface="Roboto Black"/>
                <a:sym typeface="Roboto Black"/>
              </a:rPr>
              <a:t>15:00</a:t>
            </a:r>
            <a:endParaRPr sz="1300" b="1">
              <a:solidFill>
                <a:srgbClr val="FF8F1C"/>
              </a:solidFill>
              <a:latin typeface="Roboto Black"/>
              <a:ea typeface="Roboto Black"/>
              <a:cs typeface="Roboto Black"/>
              <a:sym typeface="Roboto Black"/>
            </a:endParaRPr>
          </a:p>
        </p:txBody>
      </p:sp>
      <p:sp>
        <p:nvSpPr>
          <p:cNvPr id="278" name="Google Shape;278;p12"/>
          <p:cNvSpPr/>
          <p:nvPr/>
        </p:nvSpPr>
        <p:spPr>
          <a:xfrm>
            <a:off x="8680637" y="3053851"/>
            <a:ext cx="530593" cy="272758"/>
          </a:xfrm>
          <a:prstGeom prst="rect">
            <a:avLst/>
          </a:prstGeom>
          <a:solidFill>
            <a:schemeClr val="lt1"/>
          </a:solidFill>
          <a:ln>
            <a:noFill/>
          </a:ln>
        </p:spPr>
        <p:txBody>
          <a:bodyPr spcFirstLastPara="1" wrap="square" lIns="0" tIns="36000" rIns="0" bIns="36000" anchor="ctr" anchorCtr="0">
            <a:spAutoFit/>
          </a:bodyPr>
          <a:lstStyle/>
          <a:p>
            <a:pPr marL="0" marR="0" lvl="0" indent="0" algn="ctr" rtl="0">
              <a:spcBef>
                <a:spcPts val="0"/>
              </a:spcBef>
              <a:spcAft>
                <a:spcPts val="0"/>
              </a:spcAft>
              <a:buNone/>
            </a:pPr>
            <a:r>
              <a:rPr lang="ja-JP" sz="1300" b="1">
                <a:solidFill>
                  <a:srgbClr val="FF8F1C"/>
                </a:solidFill>
                <a:latin typeface="Roboto Black"/>
                <a:ea typeface="Roboto Black"/>
                <a:cs typeface="Roboto Black"/>
                <a:sym typeface="Roboto Black"/>
              </a:rPr>
              <a:t>18:00</a:t>
            </a:r>
            <a:endParaRPr sz="1300" b="1">
              <a:solidFill>
                <a:srgbClr val="FF8F1C"/>
              </a:solidFill>
              <a:latin typeface="Roboto Black"/>
              <a:ea typeface="Roboto Black"/>
              <a:cs typeface="Roboto Black"/>
              <a:sym typeface="Roboto Black"/>
            </a:endParaRPr>
          </a:p>
        </p:txBody>
      </p:sp>
      <p:sp>
        <p:nvSpPr>
          <p:cNvPr id="279" name="Google Shape;279;p12"/>
          <p:cNvSpPr/>
          <p:nvPr/>
        </p:nvSpPr>
        <p:spPr>
          <a:xfrm>
            <a:off x="12279155" y="3053851"/>
            <a:ext cx="415177" cy="272758"/>
          </a:xfrm>
          <a:prstGeom prst="rect">
            <a:avLst/>
          </a:prstGeom>
          <a:solidFill>
            <a:schemeClr val="lt1"/>
          </a:solidFill>
          <a:ln>
            <a:noFill/>
          </a:ln>
        </p:spPr>
        <p:txBody>
          <a:bodyPr spcFirstLastPara="1" wrap="square" lIns="0" tIns="36000" rIns="0" bIns="36000" anchor="ctr" anchorCtr="0">
            <a:spAutoFit/>
          </a:bodyPr>
          <a:lstStyle/>
          <a:p>
            <a:pPr marL="0" marR="0" lvl="0" indent="0" algn="ctr" rtl="0">
              <a:spcBef>
                <a:spcPts val="0"/>
              </a:spcBef>
              <a:spcAft>
                <a:spcPts val="0"/>
              </a:spcAft>
              <a:buNone/>
            </a:pPr>
            <a:r>
              <a:rPr lang="ja-JP" sz="1300" b="1">
                <a:solidFill>
                  <a:srgbClr val="FF8F1C"/>
                </a:solidFill>
                <a:latin typeface="Roboto Black"/>
                <a:ea typeface="Roboto Black"/>
                <a:cs typeface="Roboto Black"/>
                <a:sym typeface="Roboto Black"/>
              </a:rPr>
              <a:t>1:00</a:t>
            </a:r>
            <a:endParaRPr sz="1300" b="1">
              <a:solidFill>
                <a:srgbClr val="FF8F1C"/>
              </a:solidFill>
              <a:latin typeface="Roboto Black"/>
              <a:ea typeface="Roboto Black"/>
              <a:cs typeface="Roboto Black"/>
              <a:sym typeface="Roboto Black"/>
            </a:endParaRPr>
          </a:p>
        </p:txBody>
      </p:sp>
      <p:sp>
        <p:nvSpPr>
          <p:cNvPr id="280" name="Google Shape;280;p12"/>
          <p:cNvSpPr/>
          <p:nvPr/>
        </p:nvSpPr>
        <p:spPr>
          <a:xfrm>
            <a:off x="14321672" y="3053851"/>
            <a:ext cx="415177" cy="272758"/>
          </a:xfrm>
          <a:prstGeom prst="rect">
            <a:avLst/>
          </a:prstGeom>
          <a:solidFill>
            <a:schemeClr val="lt1"/>
          </a:solidFill>
          <a:ln>
            <a:noFill/>
          </a:ln>
        </p:spPr>
        <p:txBody>
          <a:bodyPr spcFirstLastPara="1" wrap="square" lIns="0" tIns="36000" rIns="0" bIns="36000" anchor="ctr" anchorCtr="0">
            <a:spAutoFit/>
          </a:bodyPr>
          <a:lstStyle/>
          <a:p>
            <a:pPr marL="0" marR="0" lvl="0" indent="0" algn="ctr" rtl="0">
              <a:spcBef>
                <a:spcPts val="0"/>
              </a:spcBef>
              <a:spcAft>
                <a:spcPts val="0"/>
              </a:spcAft>
              <a:buNone/>
            </a:pPr>
            <a:r>
              <a:rPr lang="ja-JP" sz="1300" b="1">
                <a:solidFill>
                  <a:srgbClr val="FF8F1C"/>
                </a:solidFill>
                <a:latin typeface="Roboto Black"/>
                <a:ea typeface="Roboto Black"/>
                <a:cs typeface="Roboto Black"/>
                <a:sym typeface="Roboto Black"/>
              </a:rPr>
              <a:t>5:00</a:t>
            </a:r>
            <a:endParaRPr sz="1300" b="1">
              <a:solidFill>
                <a:srgbClr val="FF8F1C"/>
              </a:solidFill>
              <a:latin typeface="Roboto Black"/>
              <a:ea typeface="Roboto Black"/>
              <a:cs typeface="Roboto Black"/>
              <a:sym typeface="Roboto Black"/>
            </a:endParaRPr>
          </a:p>
        </p:txBody>
      </p:sp>
      <p:pic>
        <p:nvPicPr>
          <p:cNvPr id="281" name="Google Shape;281;p12"/>
          <p:cNvPicPr preferRelativeResize="0"/>
          <p:nvPr/>
        </p:nvPicPr>
        <p:blipFill rotWithShape="1">
          <a:blip r:embed="rId4">
            <a:alphaModFix/>
          </a:blip>
          <a:srcRect/>
          <a:stretch/>
        </p:blipFill>
        <p:spPr>
          <a:xfrm rot="-2612592">
            <a:off x="4789045" y="3840347"/>
            <a:ext cx="1056092" cy="528046"/>
          </a:xfrm>
          <a:prstGeom prst="rect">
            <a:avLst/>
          </a:prstGeom>
          <a:noFill/>
          <a:ln>
            <a:noFill/>
          </a:ln>
        </p:spPr>
      </p:pic>
      <p:sp>
        <p:nvSpPr>
          <p:cNvPr id="282" name="Google Shape;282;p12"/>
          <p:cNvSpPr txBox="1"/>
          <p:nvPr/>
        </p:nvSpPr>
        <p:spPr>
          <a:xfrm>
            <a:off x="510073" y="9268465"/>
            <a:ext cx="484497"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chemeClr val="lt1"/>
                </a:solidFill>
                <a:latin typeface="Roboto Black"/>
                <a:ea typeface="Roboto Black"/>
                <a:cs typeface="Roboto Black"/>
                <a:sym typeface="Roboto Black"/>
              </a:rPr>
              <a:t>12</a:t>
            </a:fld>
            <a:endParaRPr sz="2000" b="1" i="0" dirty="0">
              <a:solidFill>
                <a:schemeClr val="lt1"/>
              </a:solidFill>
              <a:latin typeface="Roboto Black"/>
              <a:ea typeface="Roboto Black"/>
              <a:cs typeface="Roboto Black"/>
              <a:sym typeface="Roboto Black"/>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286"/>
        <p:cNvGrpSpPr/>
        <p:nvPr/>
      </p:nvGrpSpPr>
      <p:grpSpPr>
        <a:xfrm>
          <a:off x="0" y="0"/>
          <a:ext cx="0" cy="0"/>
          <a:chOff x="0" y="0"/>
          <a:chExt cx="0" cy="0"/>
        </a:xfrm>
      </p:grpSpPr>
      <p:graphicFrame>
        <p:nvGraphicFramePr>
          <p:cNvPr id="287" name="Google Shape;287;p13"/>
          <p:cNvGraphicFramePr/>
          <p:nvPr/>
        </p:nvGraphicFramePr>
        <p:xfrm>
          <a:off x="11187583" y="2902903"/>
          <a:ext cx="3600000" cy="360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8" name="Google Shape;288;p13"/>
          <p:cNvGraphicFramePr/>
          <p:nvPr/>
        </p:nvGraphicFramePr>
        <p:xfrm>
          <a:off x="6778839" y="2902903"/>
          <a:ext cx="3600000" cy="3600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9" name="Google Shape;289;p13"/>
          <p:cNvGraphicFramePr/>
          <p:nvPr/>
        </p:nvGraphicFramePr>
        <p:xfrm>
          <a:off x="2370094" y="2902903"/>
          <a:ext cx="3600000" cy="3600000"/>
        </p:xfrm>
        <a:graphic>
          <a:graphicData uri="http://schemas.openxmlformats.org/drawingml/2006/chart">
            <c:chart xmlns:c="http://schemas.openxmlformats.org/drawingml/2006/chart" xmlns:r="http://schemas.openxmlformats.org/officeDocument/2006/relationships" r:id="rId6"/>
          </a:graphicData>
        </a:graphic>
      </p:graphicFrame>
      <p:sp>
        <p:nvSpPr>
          <p:cNvPr id="290" name="Google Shape;290;p13"/>
          <p:cNvSpPr txBox="1"/>
          <p:nvPr/>
        </p:nvSpPr>
        <p:spPr>
          <a:xfrm>
            <a:off x="531845" y="510988"/>
            <a:ext cx="4952638"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800" b="1" i="0" u="none" strike="noStrike" kern="0" cap="none" spc="0" normalizeH="0" baseline="0" noProof="0">
                <a:ln>
                  <a:noFill/>
                </a:ln>
                <a:solidFill>
                  <a:srgbClr val="FFFFFF"/>
                </a:solidFill>
                <a:effectLst/>
                <a:uLnTx/>
                <a:uFillTx/>
                <a:latin typeface="Noto Sans JP"/>
                <a:ea typeface="Noto Sans JP"/>
                <a:cs typeface="Noto Sans JP"/>
                <a:sym typeface="Noto Sans JP"/>
              </a:rPr>
              <a:t>圧倒的なブランディング効果</a:t>
            </a:r>
            <a:endParaRPr kumimoji="0" sz="2800" b="1" i="0" u="none" strike="noStrike" kern="0" cap="none" spc="0" normalizeH="0" baseline="0" noProof="0">
              <a:ln>
                <a:noFill/>
              </a:ln>
              <a:solidFill>
                <a:srgbClr val="FFFFFF"/>
              </a:solidFill>
              <a:effectLst/>
              <a:uLnTx/>
              <a:uFillTx/>
              <a:latin typeface="Noto Sans JP"/>
              <a:ea typeface="Noto Sans JP"/>
              <a:cs typeface="Noto Sans JP"/>
              <a:sym typeface="Noto Sans JP"/>
            </a:endParaRPr>
          </a:p>
        </p:txBody>
      </p:sp>
      <p:sp>
        <p:nvSpPr>
          <p:cNvPr id="291" name="Google Shape;291;p13"/>
          <p:cNvSpPr txBox="1"/>
          <p:nvPr/>
        </p:nvSpPr>
        <p:spPr>
          <a:xfrm>
            <a:off x="5846951" y="348993"/>
            <a:ext cx="6398226" cy="7444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altLang="ja-JP" sz="1600" b="0" i="0" u="none" strike="noStrike" kern="0" cap="none" spc="0" normalizeH="0" baseline="0" noProof="0">
                <a:ln>
                  <a:noFill/>
                </a:ln>
                <a:solidFill>
                  <a:srgbClr val="FFFFFF"/>
                </a:solidFill>
                <a:effectLst/>
                <a:uLnTx/>
                <a:uFillTx/>
                <a:latin typeface="Noto Sans JP"/>
                <a:ea typeface="Noto Sans JP"/>
                <a:cs typeface="Noto Sans JP"/>
                <a:sym typeface="Noto Sans JP"/>
              </a:rPr>
              <a:t>TOKYO PRIME</a:t>
            </a:r>
            <a:r>
              <a:rPr kumimoji="0" lang="ja-JP" altLang="en-US" sz="1600" b="0" i="0" u="none" strike="noStrike" kern="0" cap="none" spc="0" normalizeH="0" baseline="0" noProof="0">
                <a:ln>
                  <a:noFill/>
                </a:ln>
                <a:solidFill>
                  <a:srgbClr val="FFFFFF"/>
                </a:solidFill>
                <a:effectLst/>
                <a:uLnTx/>
                <a:uFillTx/>
                <a:latin typeface="Noto Sans JP"/>
                <a:ea typeface="Noto Sans JP"/>
                <a:cs typeface="Noto Sans JP"/>
                <a:sym typeface="Noto Sans JP"/>
              </a:rPr>
              <a:t>に接触したユーザに対し、</a:t>
            </a:r>
            <a:r>
              <a:rPr kumimoji="0" lang="en-US" altLang="ja-JP" sz="1600" b="0" i="0" u="none" strike="noStrike" kern="0" cap="none" spc="0" normalizeH="0" baseline="0" noProof="0">
                <a:ln>
                  <a:noFill/>
                </a:ln>
                <a:solidFill>
                  <a:srgbClr val="FFFFFF"/>
                </a:solidFill>
                <a:effectLst/>
                <a:uLnTx/>
                <a:uFillTx/>
                <a:latin typeface="Noto Sans JP"/>
                <a:ea typeface="Noto Sans JP"/>
                <a:cs typeface="Noto Sans JP"/>
                <a:sym typeface="Noto Sans JP"/>
              </a:rPr>
              <a:t>3</a:t>
            </a:r>
            <a:r>
              <a:rPr kumimoji="0" lang="ja-JP" altLang="en-US" sz="1600" b="0" i="0" u="none" strike="noStrike" kern="0" cap="none" spc="0" normalizeH="0" baseline="0" noProof="0">
                <a:ln>
                  <a:noFill/>
                </a:ln>
                <a:solidFill>
                  <a:srgbClr val="FFFFFF"/>
                </a:solidFill>
                <a:effectLst/>
                <a:uLnTx/>
                <a:uFillTx/>
                <a:latin typeface="Noto Sans JP"/>
                <a:ea typeface="Noto Sans JP"/>
                <a:cs typeface="Noto Sans JP"/>
                <a:sym typeface="Noto Sans JP"/>
              </a:rPr>
              <a:t>つの観点で効果検証。</a:t>
            </a:r>
            <a:endParaRPr kumimoji="0" sz="1600" b="0" i="0" u="none" strike="noStrike" kern="0" cap="none" spc="0" normalizeH="0" baseline="0" noProof="0">
              <a:ln>
                <a:noFill/>
              </a:ln>
              <a:solidFill>
                <a:srgbClr val="FFFFFF"/>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FFFFFF"/>
                </a:solidFill>
                <a:effectLst/>
                <a:uLnTx/>
                <a:uFillTx/>
                <a:latin typeface="Noto Sans JP"/>
                <a:ea typeface="Noto Sans JP"/>
                <a:cs typeface="Noto Sans JP"/>
                <a:sym typeface="Noto Sans JP"/>
              </a:rPr>
              <a:t>タクシーだからこそ実現できる広告コミュニケーションです。</a:t>
            </a:r>
            <a:endParaRPr kumimoji="0" sz="1600" b="0" i="0" u="none" strike="noStrike" kern="0" cap="none" spc="0" normalizeH="0" baseline="0" noProof="0">
              <a:ln>
                <a:noFill/>
              </a:ln>
              <a:solidFill>
                <a:srgbClr val="FFFFFF"/>
              </a:solidFill>
              <a:effectLst/>
              <a:uLnTx/>
              <a:uFillTx/>
              <a:latin typeface="Noto Sans JP"/>
              <a:ea typeface="Noto Sans JP"/>
              <a:cs typeface="Noto Sans JP"/>
              <a:sym typeface="Noto Sans JP"/>
            </a:endParaRPr>
          </a:p>
        </p:txBody>
      </p:sp>
      <p:sp>
        <p:nvSpPr>
          <p:cNvPr id="292" name="Google Shape;292;p13"/>
          <p:cNvSpPr txBox="1"/>
          <p:nvPr/>
        </p:nvSpPr>
        <p:spPr>
          <a:xfrm>
            <a:off x="1977181" y="7428328"/>
            <a:ext cx="11438998" cy="950838"/>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60000"/>
              </a:lnSpc>
              <a:spcBef>
                <a:spcPts val="0"/>
              </a:spcBef>
              <a:spcAft>
                <a:spcPts val="0"/>
              </a:spcAft>
              <a:buClr>
                <a:srgbClr val="A9AAAA"/>
              </a:buClr>
              <a:buSzPts val="900"/>
              <a:buFont typeface="Arial"/>
              <a:buChar char="※"/>
              <a:tabLst/>
              <a:defRPr/>
            </a:pPr>
            <a:r>
              <a:rPr kumimoji="0" lang="en-US" altLang="ja-JP" sz="900" b="0" i="0" u="none" strike="noStrike" kern="0" cap="none" spc="0" normalizeH="0" baseline="0" noProof="0">
                <a:ln>
                  <a:noFill/>
                </a:ln>
                <a:solidFill>
                  <a:srgbClr val="A9AAAA"/>
                </a:solidFill>
                <a:effectLst/>
                <a:uLnTx/>
                <a:uFillTx/>
                <a:latin typeface="Noto Sans JP"/>
                <a:ea typeface="Noto Sans JP"/>
                <a:cs typeface="Noto Sans JP"/>
                <a:sym typeface="Noto Sans JP"/>
              </a:rPr>
              <a:t>TOKYO PRIME</a:t>
            </a:r>
            <a:r>
              <a:rPr kumimoji="0" lang="ja-JP" altLang="en-US" sz="900" b="0" i="0" u="none" strike="noStrike" kern="0" cap="none" spc="0" normalizeH="0" baseline="0" noProof="0">
                <a:ln>
                  <a:noFill/>
                </a:ln>
                <a:solidFill>
                  <a:srgbClr val="A9AAAA"/>
                </a:solidFill>
                <a:effectLst/>
                <a:uLnTx/>
                <a:uFillTx/>
                <a:latin typeface="Noto Sans JP"/>
                <a:ea typeface="Noto Sans JP"/>
                <a:cs typeface="Noto Sans JP"/>
                <a:sym typeface="Noto Sans JP"/>
              </a:rPr>
              <a:t>出稿広告主の一部平均値</a:t>
            </a:r>
            <a:endParaRPr kumimoji="0" sz="900" b="0" i="0" u="none" strike="noStrike" kern="0" cap="none" spc="0" normalizeH="0" baseline="0" noProof="0" dirty="0">
              <a:ln>
                <a:noFill/>
              </a:ln>
              <a:solidFill>
                <a:srgbClr val="A9AAAA"/>
              </a:solidFill>
              <a:effectLst/>
              <a:uLnTx/>
              <a:uFillTx/>
              <a:latin typeface="Noto Sans JP"/>
              <a:ea typeface="Noto Sans JP"/>
              <a:cs typeface="Noto Sans JP"/>
              <a:sym typeface="Noto Sans JP"/>
            </a:endParaRPr>
          </a:p>
          <a:p>
            <a:pPr marL="171450" marR="0" lvl="0" indent="-171450" algn="l" defTabSz="914400" rtl="0" eaLnBrk="1" fontAlgn="auto" latinLnBrk="0" hangingPunct="1">
              <a:lnSpc>
                <a:spcPct val="160000"/>
              </a:lnSpc>
              <a:spcBef>
                <a:spcPts val="0"/>
              </a:spcBef>
              <a:spcAft>
                <a:spcPts val="0"/>
              </a:spcAft>
              <a:buClr>
                <a:srgbClr val="A9AAAA"/>
              </a:buClr>
              <a:buSzPts val="900"/>
              <a:buFont typeface="Arial"/>
              <a:buChar char="※"/>
              <a:tabLst/>
              <a:defRPr/>
            </a:pPr>
            <a:r>
              <a:rPr kumimoji="0" lang="ja-JP" altLang="en-US" sz="900" b="0" i="0" u="none" strike="noStrike" kern="0" cap="none" spc="0" normalizeH="0" baseline="0" noProof="0">
                <a:ln>
                  <a:noFill/>
                </a:ln>
                <a:solidFill>
                  <a:srgbClr val="A9AAAA"/>
                </a:solidFill>
                <a:effectLst/>
                <a:uLnTx/>
                <a:uFillTx/>
                <a:latin typeface="Noto Sans JP"/>
                <a:ea typeface="Noto Sans JP"/>
                <a:cs typeface="Noto Sans JP"/>
                <a:sym typeface="Noto Sans JP"/>
              </a:rPr>
              <a:t>対象</a:t>
            </a:r>
            <a:r>
              <a:rPr kumimoji="0" lang="en-US" altLang="ja-JP" sz="900" b="0" i="0" u="none" strike="noStrike" kern="0" cap="none" spc="0" normalizeH="0" baseline="0" noProof="0">
                <a:ln>
                  <a:noFill/>
                </a:ln>
                <a:solidFill>
                  <a:srgbClr val="A9AAAA"/>
                </a:solidFill>
                <a:effectLst/>
                <a:uLnTx/>
                <a:uFillTx/>
                <a:latin typeface="Noto Sans JP"/>
                <a:ea typeface="Noto Sans JP"/>
                <a:cs typeface="Noto Sans JP"/>
                <a:sym typeface="Noto Sans JP"/>
              </a:rPr>
              <a:t>: TOKYO PRIME</a:t>
            </a:r>
            <a:r>
              <a:rPr kumimoji="0" lang="ja-JP" altLang="en-US" sz="900" b="0" i="0" u="none" strike="noStrike" kern="0" cap="none" spc="0" normalizeH="0" baseline="0" noProof="0">
                <a:ln>
                  <a:noFill/>
                </a:ln>
                <a:solidFill>
                  <a:srgbClr val="A9AAAA"/>
                </a:solidFill>
                <a:effectLst/>
                <a:uLnTx/>
                <a:uFillTx/>
                <a:latin typeface="Noto Sans JP"/>
                <a:ea typeface="Noto Sans JP"/>
                <a:cs typeface="Noto Sans JP"/>
                <a:sym typeface="Noto Sans JP"/>
              </a:rPr>
              <a:t>全国メニュー（全</a:t>
            </a:r>
            <a:r>
              <a:rPr kumimoji="0" lang="en-US" altLang="ja-JP" sz="900" b="0" i="0" u="none" strike="noStrike" kern="0" cap="none" spc="0" normalizeH="0" baseline="0" noProof="0">
                <a:ln>
                  <a:noFill/>
                </a:ln>
                <a:solidFill>
                  <a:srgbClr val="A9AAAA"/>
                </a:solidFill>
                <a:effectLst/>
                <a:uLnTx/>
                <a:uFillTx/>
                <a:latin typeface="Noto Sans JP"/>
                <a:ea typeface="Noto Sans JP"/>
                <a:cs typeface="Noto Sans JP"/>
                <a:sym typeface="Noto Sans JP"/>
              </a:rPr>
              <a:t>45</a:t>
            </a:r>
            <a:r>
              <a:rPr kumimoji="0" lang="ja-JP" altLang="en-US" sz="900" b="0" i="0" u="none" strike="noStrike" kern="0" cap="none" spc="0" normalizeH="0" baseline="0" noProof="0">
                <a:ln>
                  <a:noFill/>
                </a:ln>
                <a:solidFill>
                  <a:srgbClr val="A9AAAA"/>
                </a:solidFill>
                <a:effectLst/>
                <a:uLnTx/>
                <a:uFillTx/>
                <a:latin typeface="Noto Sans JP"/>
                <a:ea typeface="Noto Sans JP"/>
                <a:cs typeface="Noto Sans JP"/>
                <a:sym typeface="Noto Sans JP"/>
              </a:rPr>
              <a:t>サンプル）</a:t>
            </a:r>
            <a:endParaRPr kumimoji="0" sz="900" b="0" i="0" u="none" strike="noStrike" kern="0" cap="none" spc="0" normalizeH="0" baseline="0" noProof="0" dirty="0">
              <a:ln>
                <a:noFill/>
              </a:ln>
              <a:solidFill>
                <a:srgbClr val="A9AAAA"/>
              </a:solidFill>
              <a:effectLst/>
              <a:uLnTx/>
              <a:uFillTx/>
              <a:latin typeface="Noto Sans JP"/>
              <a:ea typeface="Noto Sans JP"/>
              <a:cs typeface="Noto Sans JP"/>
              <a:sym typeface="Noto Sans JP"/>
            </a:endParaRPr>
          </a:p>
          <a:p>
            <a:pPr marL="171450" marR="0" lvl="0" indent="-171450" algn="l" defTabSz="914400" rtl="0" eaLnBrk="1" fontAlgn="auto" latinLnBrk="0" hangingPunct="1">
              <a:lnSpc>
                <a:spcPct val="160000"/>
              </a:lnSpc>
              <a:spcBef>
                <a:spcPts val="0"/>
              </a:spcBef>
              <a:spcAft>
                <a:spcPts val="0"/>
              </a:spcAft>
              <a:buClr>
                <a:srgbClr val="A9AAAA"/>
              </a:buClr>
              <a:buSzPts val="900"/>
              <a:buFont typeface="Arial"/>
              <a:buChar char="※"/>
              <a:tabLst/>
              <a:defRPr/>
            </a:pPr>
            <a:r>
              <a:rPr kumimoji="0" lang="ja-JP" altLang="en-US" sz="900" b="0" i="0" u="none" strike="noStrike" kern="0" cap="none" spc="0" normalizeH="0" baseline="0" noProof="0">
                <a:ln>
                  <a:noFill/>
                </a:ln>
                <a:solidFill>
                  <a:srgbClr val="A9AAAA"/>
                </a:solidFill>
                <a:effectLst/>
                <a:uLnTx/>
                <a:uFillTx/>
                <a:latin typeface="Noto Sans JP"/>
                <a:ea typeface="Noto Sans JP"/>
                <a:cs typeface="Noto Sans JP"/>
                <a:sym typeface="Noto Sans JP"/>
              </a:rPr>
              <a:t>期間</a:t>
            </a:r>
            <a:r>
              <a:rPr kumimoji="0" lang="en-US" altLang="ja-JP" sz="900" b="0" i="0" u="none" strike="noStrike" kern="0" cap="none" spc="0" normalizeH="0" baseline="0" noProof="0">
                <a:ln>
                  <a:noFill/>
                </a:ln>
                <a:solidFill>
                  <a:srgbClr val="A9AAAA"/>
                </a:solidFill>
                <a:effectLst/>
                <a:uLnTx/>
                <a:uFillTx/>
                <a:latin typeface="Noto Sans JP"/>
                <a:ea typeface="Noto Sans JP"/>
                <a:cs typeface="Noto Sans JP"/>
                <a:sym typeface="Noto Sans JP"/>
              </a:rPr>
              <a:t>: 2023</a:t>
            </a:r>
            <a:r>
              <a:rPr kumimoji="0" lang="ja-JP" altLang="en-US" sz="900" b="0" i="0" u="none" strike="noStrike" kern="0" cap="none" spc="0" normalizeH="0" baseline="0" noProof="0">
                <a:ln>
                  <a:noFill/>
                </a:ln>
                <a:solidFill>
                  <a:srgbClr val="A9AAAA"/>
                </a:solidFill>
                <a:effectLst/>
                <a:uLnTx/>
                <a:uFillTx/>
                <a:latin typeface="Noto Sans JP"/>
                <a:ea typeface="Noto Sans JP"/>
                <a:cs typeface="Noto Sans JP"/>
                <a:sym typeface="Noto Sans JP"/>
              </a:rPr>
              <a:t>年</a:t>
            </a:r>
            <a:r>
              <a:rPr kumimoji="0" lang="en-US" altLang="ja-JP" sz="900" b="0" i="0" u="none" strike="noStrike" kern="0" cap="none" spc="0" normalizeH="0" baseline="0" noProof="0">
                <a:ln>
                  <a:noFill/>
                </a:ln>
                <a:solidFill>
                  <a:srgbClr val="A9AAAA"/>
                </a:solidFill>
                <a:effectLst/>
                <a:uLnTx/>
                <a:uFillTx/>
                <a:latin typeface="Noto Sans JP"/>
                <a:ea typeface="Noto Sans JP"/>
                <a:cs typeface="Noto Sans JP"/>
                <a:sym typeface="Noto Sans JP"/>
              </a:rPr>
              <a:t>6</a:t>
            </a:r>
            <a:r>
              <a:rPr kumimoji="0" lang="ja-JP" altLang="en-US" sz="900" b="0" i="0" u="none" strike="noStrike" kern="0" cap="none" spc="0" normalizeH="0" baseline="0" noProof="0">
                <a:ln>
                  <a:noFill/>
                </a:ln>
                <a:solidFill>
                  <a:srgbClr val="A9AAAA"/>
                </a:solidFill>
                <a:effectLst/>
                <a:uLnTx/>
                <a:uFillTx/>
                <a:latin typeface="Noto Sans JP"/>
                <a:ea typeface="Noto Sans JP"/>
                <a:cs typeface="Noto Sans JP"/>
                <a:sym typeface="Noto Sans JP"/>
              </a:rPr>
              <a:t>月</a:t>
            </a:r>
            <a:r>
              <a:rPr kumimoji="0" lang="en-US" altLang="ja-JP" sz="900" b="0" i="0" u="none" strike="noStrike" kern="0" cap="none" spc="0" normalizeH="0" baseline="0" noProof="0">
                <a:ln>
                  <a:noFill/>
                </a:ln>
                <a:solidFill>
                  <a:srgbClr val="A9AAAA"/>
                </a:solidFill>
                <a:effectLst/>
                <a:uLnTx/>
                <a:uFillTx/>
                <a:latin typeface="Noto Sans JP"/>
                <a:ea typeface="Noto Sans JP"/>
                <a:cs typeface="Noto Sans JP"/>
                <a:sym typeface="Noto Sans JP"/>
              </a:rPr>
              <a:t>〜2024</a:t>
            </a:r>
            <a:r>
              <a:rPr kumimoji="0" lang="ja-JP" altLang="en-US" sz="900" b="0" i="0" u="none" strike="noStrike" kern="0" cap="none" spc="0" normalizeH="0" baseline="0" noProof="0">
                <a:ln>
                  <a:noFill/>
                </a:ln>
                <a:solidFill>
                  <a:srgbClr val="A9AAAA"/>
                </a:solidFill>
                <a:effectLst/>
                <a:uLnTx/>
                <a:uFillTx/>
                <a:latin typeface="Noto Sans JP"/>
                <a:ea typeface="Noto Sans JP"/>
                <a:cs typeface="Noto Sans JP"/>
                <a:sym typeface="Noto Sans JP"/>
              </a:rPr>
              <a:t>年</a:t>
            </a:r>
            <a:r>
              <a:rPr kumimoji="0" lang="en-US" altLang="ja-JP" sz="900" b="0" i="0" u="none" strike="noStrike" kern="0" cap="none" spc="0" normalizeH="0" baseline="0" noProof="0">
                <a:ln>
                  <a:noFill/>
                </a:ln>
                <a:solidFill>
                  <a:srgbClr val="A9AAAA"/>
                </a:solidFill>
                <a:effectLst/>
                <a:uLnTx/>
                <a:uFillTx/>
                <a:latin typeface="Noto Sans JP"/>
                <a:ea typeface="Noto Sans JP"/>
                <a:cs typeface="Noto Sans JP"/>
                <a:sym typeface="Noto Sans JP"/>
              </a:rPr>
              <a:t>5</a:t>
            </a:r>
            <a:r>
              <a:rPr kumimoji="0" lang="ja-JP" altLang="en-US" sz="900" b="0" i="0" u="none" strike="noStrike" kern="0" cap="none" spc="0" normalizeH="0" baseline="0" noProof="0">
                <a:ln>
                  <a:noFill/>
                </a:ln>
                <a:solidFill>
                  <a:srgbClr val="A9AAAA"/>
                </a:solidFill>
                <a:effectLst/>
                <a:uLnTx/>
                <a:uFillTx/>
                <a:latin typeface="Noto Sans JP"/>
                <a:ea typeface="Noto Sans JP"/>
                <a:cs typeface="Noto Sans JP"/>
                <a:sym typeface="Noto Sans JP"/>
              </a:rPr>
              <a:t>月</a:t>
            </a:r>
            <a:endParaRPr kumimoji="0" sz="900" b="0" i="0" u="none" strike="noStrike" kern="0" cap="none" spc="0" normalizeH="0" baseline="0" noProof="0" dirty="0">
              <a:ln>
                <a:noFill/>
              </a:ln>
              <a:solidFill>
                <a:srgbClr val="A9AAAA"/>
              </a:solidFill>
              <a:effectLst/>
              <a:uLnTx/>
              <a:uFillTx/>
              <a:latin typeface="Noto Sans JP"/>
              <a:ea typeface="Noto Sans JP"/>
              <a:cs typeface="Noto Sans JP"/>
              <a:sym typeface="Noto Sans JP"/>
            </a:endParaRPr>
          </a:p>
          <a:p>
            <a:pPr marL="171450" marR="0" lvl="0" indent="-171450" algn="l" defTabSz="914400" rtl="0" eaLnBrk="1" fontAlgn="auto" latinLnBrk="0" hangingPunct="1">
              <a:lnSpc>
                <a:spcPct val="160000"/>
              </a:lnSpc>
              <a:spcBef>
                <a:spcPts val="0"/>
              </a:spcBef>
              <a:spcAft>
                <a:spcPts val="0"/>
              </a:spcAft>
              <a:buClr>
                <a:srgbClr val="A9AAAA"/>
              </a:buClr>
              <a:buSzPts val="900"/>
              <a:buFont typeface="Arial"/>
              <a:buChar char="※"/>
              <a:tabLst/>
              <a:defRPr/>
            </a:pPr>
            <a:r>
              <a:rPr kumimoji="0" lang="ja-JP" altLang="en-US" sz="900" b="0" i="0" u="none" strike="noStrike" kern="0" cap="none" spc="0" normalizeH="0" baseline="0" noProof="0">
                <a:ln>
                  <a:noFill/>
                </a:ln>
                <a:solidFill>
                  <a:srgbClr val="A9AAAA"/>
                </a:solidFill>
                <a:effectLst/>
                <a:uLnTx/>
                <a:uFillTx/>
                <a:latin typeface="Noto Sans JP"/>
                <a:ea typeface="Noto Sans JP"/>
                <a:cs typeface="Noto Sans JP"/>
                <a:sym typeface="Noto Sans JP"/>
              </a:rPr>
              <a:t>手法</a:t>
            </a:r>
            <a:r>
              <a:rPr kumimoji="0" lang="en-US" altLang="ja-JP" sz="900" b="0" i="0" u="none" strike="noStrike" kern="0" cap="none" spc="0" normalizeH="0" baseline="0" noProof="0">
                <a:ln>
                  <a:noFill/>
                </a:ln>
                <a:solidFill>
                  <a:srgbClr val="A9AAAA"/>
                </a:solidFill>
                <a:effectLst/>
                <a:uLnTx/>
                <a:uFillTx/>
                <a:latin typeface="Noto Sans JP"/>
                <a:ea typeface="Noto Sans JP"/>
                <a:cs typeface="Noto Sans JP"/>
                <a:sym typeface="Noto Sans JP"/>
              </a:rPr>
              <a:t>: </a:t>
            </a:r>
            <a:r>
              <a:rPr kumimoji="0" lang="ja-JP" altLang="en-US" sz="900" b="0" i="0" u="none" strike="noStrike" kern="0" cap="none" spc="0" normalizeH="0" baseline="0" noProof="0">
                <a:ln>
                  <a:noFill/>
                </a:ln>
                <a:solidFill>
                  <a:srgbClr val="A9AAAA"/>
                </a:solidFill>
                <a:effectLst/>
                <a:uLnTx/>
                <a:uFillTx/>
                <a:latin typeface="Noto Sans JP"/>
                <a:ea typeface="Noto Sans JP"/>
                <a:cs typeface="Noto Sans JP"/>
                <a:sym typeface="Noto Sans JP"/>
              </a:rPr>
              <a:t>インターネット調査。</a:t>
            </a:r>
            <a:endParaRPr kumimoji="0" sz="900" b="0" i="0" u="none" strike="noStrike" kern="0" cap="none" spc="0" normalizeH="0" baseline="0" noProof="0" dirty="0">
              <a:ln>
                <a:noFill/>
              </a:ln>
              <a:solidFill>
                <a:srgbClr val="A9AAAA"/>
              </a:solidFill>
              <a:effectLst/>
              <a:uLnTx/>
              <a:uFillTx/>
              <a:latin typeface="Noto Sans JP"/>
              <a:ea typeface="Noto Sans JP"/>
              <a:cs typeface="Noto Sans JP"/>
              <a:sym typeface="Noto Sans JP"/>
            </a:endParaRPr>
          </a:p>
        </p:txBody>
      </p:sp>
      <p:sp>
        <p:nvSpPr>
          <p:cNvPr id="293" name="Google Shape;293;p13"/>
          <p:cNvSpPr txBox="1"/>
          <p:nvPr/>
        </p:nvSpPr>
        <p:spPr>
          <a:xfrm>
            <a:off x="4252613" y="2131181"/>
            <a:ext cx="1236236"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確かに見た</a:t>
            </a:r>
            <a:endParaRPr kumimoji="0"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altLang="ja-JP" sz="24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37.5</a:t>
            </a:r>
            <a:r>
              <a:rPr kumimoji="0" lang="ja-JP" altLang="en-US" sz="16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1600" b="0" i="0" u="none" strike="noStrike" kern="0" cap="none" spc="0" normalizeH="0" baseline="0" noProof="0" dirty="0">
                <a:ln>
                  <a:noFill/>
                </a:ln>
                <a:solidFill>
                  <a:srgbClr val="FF8F1C"/>
                </a:solidFill>
                <a:effectLst/>
                <a:uLnTx/>
                <a:uFillTx/>
                <a:latin typeface="Noto Sans JP"/>
                <a:ea typeface="Noto Sans JP"/>
                <a:cs typeface="Noto Sans JP"/>
                <a:sym typeface="Noto Sans JP"/>
              </a:rPr>
              <a:t>%</a:t>
            </a:r>
            <a:endParaRPr kumimoji="0" sz="16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294" name="Google Shape;294;p13"/>
          <p:cNvSpPr txBox="1"/>
          <p:nvPr/>
        </p:nvSpPr>
        <p:spPr>
          <a:xfrm>
            <a:off x="3575499" y="4113336"/>
            <a:ext cx="1236236" cy="33855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広告到達率</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13"/>
          <p:cNvSpPr txBox="1"/>
          <p:nvPr/>
        </p:nvSpPr>
        <p:spPr>
          <a:xfrm>
            <a:off x="7976872" y="4078871"/>
            <a:ext cx="1236236" cy="39978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広告関心度</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13"/>
          <p:cNvSpPr txBox="1"/>
          <p:nvPr/>
        </p:nvSpPr>
        <p:spPr>
          <a:xfrm>
            <a:off x="12177232" y="4113336"/>
            <a:ext cx="1656864"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利用・購入意向</a:t>
            </a:r>
            <a:endParaRPr kumimoji="0" sz="1600" b="0" i="0" u="none" strike="noStrike" kern="0" cap="none" spc="0" normalizeH="0" baseline="0" noProof="0">
              <a:ln>
                <a:noFill/>
              </a:ln>
              <a:solidFill>
                <a:srgbClr val="000000"/>
              </a:solidFill>
              <a:effectLst/>
              <a:uLnTx/>
              <a:uFillTx/>
              <a:latin typeface="Noto Sans JP"/>
              <a:ea typeface="Noto Sans JP"/>
              <a:cs typeface="Noto Sans JP"/>
              <a:sym typeface="Noto Sans JP"/>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喚起度</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13"/>
          <p:cNvSpPr txBox="1"/>
          <p:nvPr/>
        </p:nvSpPr>
        <p:spPr>
          <a:xfrm>
            <a:off x="3538516" y="6388820"/>
            <a:ext cx="144655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見た気がする</a:t>
            </a:r>
            <a:endParaRPr kumimoji="0"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altLang="ja-JP" sz="2400" b="1" i="0" u="none" strike="noStrike" kern="0" cap="none" spc="0" normalizeH="0" baseline="0" noProof="0">
                <a:ln>
                  <a:noFill/>
                </a:ln>
                <a:solidFill>
                  <a:srgbClr val="FF8F1C"/>
                </a:solidFill>
                <a:effectLst/>
                <a:uLnTx/>
                <a:uFillTx/>
                <a:latin typeface="Roboto Black"/>
                <a:ea typeface="Roboto Black"/>
                <a:cs typeface="Roboto Black"/>
                <a:sym typeface="Roboto Black"/>
              </a:rPr>
              <a:t>2</a:t>
            </a:r>
            <a:r>
              <a:rPr kumimoji="0" lang="en-US" altLang="ja-JP" sz="24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5</a:t>
            </a:r>
            <a:r>
              <a:rPr kumimoji="0" lang="en-US" altLang="ja-JP" sz="2400" b="1" i="0" u="none" strike="noStrike" kern="0" cap="none" spc="0" normalizeH="0" baseline="0" noProof="0">
                <a:ln>
                  <a:noFill/>
                </a:ln>
                <a:solidFill>
                  <a:srgbClr val="FF8F1C"/>
                </a:solidFill>
                <a:effectLst/>
                <a:uLnTx/>
                <a:uFillTx/>
                <a:latin typeface="Roboto Black"/>
                <a:ea typeface="Roboto Black"/>
                <a:cs typeface="Roboto Black"/>
                <a:sym typeface="Roboto Black"/>
              </a:rPr>
              <a:t>.2</a:t>
            </a:r>
            <a:r>
              <a:rPr kumimoji="0" lang="ja-JP" altLang="en-US" sz="16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16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16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298" name="Google Shape;298;p13"/>
          <p:cNvSpPr txBox="1"/>
          <p:nvPr/>
        </p:nvSpPr>
        <p:spPr>
          <a:xfrm>
            <a:off x="8667764" y="2131181"/>
            <a:ext cx="1867178"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興味・関心がある</a:t>
            </a:r>
            <a:endParaRPr kumimoji="0"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altLang="ja-JP" sz="24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36</a:t>
            </a:r>
            <a:r>
              <a:rPr kumimoji="0" lang="en-US" altLang="ja-JP" sz="2400" b="1" i="0" u="none" strike="noStrike" kern="0" cap="none" spc="0" normalizeH="0" baseline="0" noProof="0">
                <a:ln>
                  <a:noFill/>
                </a:ln>
                <a:solidFill>
                  <a:srgbClr val="FF8F1C"/>
                </a:solidFill>
                <a:effectLst/>
                <a:uLnTx/>
                <a:uFillTx/>
                <a:latin typeface="Roboto Black"/>
                <a:ea typeface="Roboto Black"/>
                <a:cs typeface="Roboto Black"/>
                <a:sym typeface="Roboto Black"/>
              </a:rPr>
              <a:t>.9</a:t>
            </a:r>
            <a:r>
              <a:rPr kumimoji="0" lang="ja-JP" altLang="en-US" sz="16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16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16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299" name="Google Shape;299;p13"/>
          <p:cNvSpPr txBox="1"/>
          <p:nvPr/>
        </p:nvSpPr>
        <p:spPr>
          <a:xfrm>
            <a:off x="6593770" y="6388820"/>
            <a:ext cx="3760004"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どちらかといえば、興味・関心がある</a:t>
            </a:r>
            <a:endParaRPr kumimoji="0"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altLang="ja-JP" sz="24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37</a:t>
            </a:r>
            <a:r>
              <a:rPr kumimoji="0" lang="en-US" altLang="ja-JP" sz="2400" b="1" i="0" u="none" strike="noStrike" kern="0" cap="none" spc="0" normalizeH="0" baseline="0" noProof="0">
                <a:ln>
                  <a:noFill/>
                </a:ln>
                <a:solidFill>
                  <a:srgbClr val="FF8F1C"/>
                </a:solidFill>
                <a:effectLst/>
                <a:uLnTx/>
                <a:uFillTx/>
                <a:latin typeface="Roboto Black"/>
                <a:ea typeface="Roboto Black"/>
                <a:cs typeface="Roboto Black"/>
                <a:sym typeface="Roboto Black"/>
              </a:rPr>
              <a:t>.</a:t>
            </a:r>
            <a:r>
              <a:rPr kumimoji="0" lang="en-US" altLang="ja-JP" sz="24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7</a:t>
            </a:r>
            <a:r>
              <a:rPr kumimoji="0" lang="ja-JP" altLang="en-US" sz="16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16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16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300" name="Google Shape;300;p13"/>
          <p:cNvSpPr txBox="1"/>
          <p:nvPr/>
        </p:nvSpPr>
        <p:spPr>
          <a:xfrm>
            <a:off x="13099689" y="2131181"/>
            <a:ext cx="2159566"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購入したいと思った</a:t>
            </a:r>
            <a:endParaRPr kumimoji="0"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altLang="ja-JP" sz="24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35</a:t>
            </a:r>
            <a:r>
              <a:rPr kumimoji="0" lang="en-US" altLang="ja-JP" sz="2400" b="1" i="0" u="none" strike="noStrike" kern="0" cap="none" spc="0" normalizeH="0" baseline="0" noProof="0">
                <a:ln>
                  <a:noFill/>
                </a:ln>
                <a:solidFill>
                  <a:srgbClr val="FF8F1C"/>
                </a:solidFill>
                <a:effectLst/>
                <a:uLnTx/>
                <a:uFillTx/>
                <a:latin typeface="Roboto Black"/>
                <a:ea typeface="Roboto Black"/>
                <a:cs typeface="Roboto Black"/>
                <a:sym typeface="Roboto Black"/>
              </a:rPr>
              <a:t>.</a:t>
            </a:r>
            <a:r>
              <a:rPr kumimoji="0" lang="en-US" altLang="ja-JP" sz="24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3</a:t>
            </a:r>
            <a:r>
              <a:rPr kumimoji="0" lang="ja-JP" altLang="en-US" sz="16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16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16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301" name="Google Shape;301;p13"/>
          <p:cNvSpPr txBox="1"/>
          <p:nvPr/>
        </p:nvSpPr>
        <p:spPr>
          <a:xfrm>
            <a:off x="11002722" y="6388820"/>
            <a:ext cx="4052391"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どちらかといえば、購入したいと思った</a:t>
            </a:r>
            <a:endParaRPr kumimoji="0"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altLang="ja-JP" sz="2400" b="1" i="0" u="none" strike="noStrike" kern="0" cap="none" spc="0" normalizeH="0" baseline="0" noProof="0">
                <a:ln>
                  <a:noFill/>
                </a:ln>
                <a:solidFill>
                  <a:srgbClr val="FF8F1C"/>
                </a:solidFill>
                <a:effectLst/>
                <a:uLnTx/>
                <a:uFillTx/>
                <a:latin typeface="Roboto Black"/>
                <a:ea typeface="Roboto Black"/>
                <a:cs typeface="Roboto Black"/>
                <a:sym typeface="Roboto Black"/>
              </a:rPr>
              <a:t>3</a:t>
            </a:r>
            <a:r>
              <a:rPr kumimoji="0" lang="en-US" altLang="ja-JP" sz="24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5</a:t>
            </a:r>
            <a:r>
              <a:rPr kumimoji="0" lang="en-US" altLang="ja-JP" sz="2400" b="1" i="0" u="none" strike="noStrike" kern="0" cap="none" spc="0" normalizeH="0" baseline="0" noProof="0">
                <a:ln>
                  <a:noFill/>
                </a:ln>
                <a:solidFill>
                  <a:srgbClr val="FF8F1C"/>
                </a:solidFill>
                <a:effectLst/>
                <a:uLnTx/>
                <a:uFillTx/>
                <a:latin typeface="Roboto Black"/>
                <a:ea typeface="Roboto Black"/>
                <a:cs typeface="Roboto Black"/>
                <a:sym typeface="Roboto Black"/>
              </a:rPr>
              <a:t>.</a:t>
            </a:r>
            <a:r>
              <a:rPr kumimoji="0" lang="en-US" altLang="ja-JP" sz="24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0</a:t>
            </a:r>
            <a:r>
              <a:rPr kumimoji="0" lang="ja-JP" altLang="en-US" sz="16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16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16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302" name="Google Shape;302;p13"/>
          <p:cNvSpPr txBox="1"/>
          <p:nvPr/>
        </p:nvSpPr>
        <p:spPr>
          <a:xfrm>
            <a:off x="3379809" y="4715003"/>
            <a:ext cx="1708594" cy="61551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85000"/>
              </a:lnSpc>
              <a:spcBef>
                <a:spcPts val="0"/>
              </a:spcBef>
              <a:spcAft>
                <a:spcPts val="0"/>
              </a:spcAft>
              <a:buClr>
                <a:srgbClr val="000000"/>
              </a:buClr>
              <a:buSzTx/>
              <a:buFont typeface="Arial"/>
              <a:buNone/>
              <a:tabLst/>
              <a:defRPr/>
            </a:pPr>
            <a:r>
              <a:rPr kumimoji="0" lang="en-US" altLang="ja-JP" sz="4000" b="1" i="0" u="none" strike="noStrike" kern="0" cap="none" spc="0" normalizeH="0" baseline="0" noProof="0">
                <a:ln>
                  <a:noFill/>
                </a:ln>
                <a:solidFill>
                  <a:srgbClr val="FF8F1C"/>
                </a:solidFill>
                <a:effectLst/>
                <a:uLnTx/>
                <a:uFillTx/>
                <a:latin typeface="Roboto Black"/>
                <a:ea typeface="Roboto Black"/>
                <a:cs typeface="Roboto Black"/>
                <a:sym typeface="Roboto Black"/>
              </a:rPr>
              <a:t>6</a:t>
            </a:r>
            <a:r>
              <a:rPr kumimoji="0" lang="en-US" altLang="ja-JP" sz="40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2.1</a:t>
            </a:r>
            <a:r>
              <a:rPr kumimoji="0" lang="ja-JP" altLang="en-US" sz="40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20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303" name="Google Shape;303;p13"/>
          <p:cNvSpPr txBox="1"/>
          <p:nvPr/>
        </p:nvSpPr>
        <p:spPr>
          <a:xfrm>
            <a:off x="7822822" y="4715003"/>
            <a:ext cx="1611660" cy="61551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85000"/>
              </a:lnSpc>
              <a:spcBef>
                <a:spcPts val="0"/>
              </a:spcBef>
              <a:spcAft>
                <a:spcPts val="0"/>
              </a:spcAft>
              <a:buClr>
                <a:srgbClr val="000000"/>
              </a:buClr>
              <a:buSzTx/>
              <a:buFont typeface="Arial"/>
              <a:buNone/>
              <a:tabLst/>
              <a:defRPr/>
            </a:pPr>
            <a:r>
              <a:rPr kumimoji="0" lang="en-US" altLang="ja-JP" sz="40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74</a:t>
            </a:r>
            <a:r>
              <a:rPr kumimoji="0" lang="en-US" altLang="ja-JP" sz="4000" b="1" i="0" u="none" strike="noStrike" kern="0" cap="none" spc="0" normalizeH="0" baseline="0" noProof="0">
                <a:ln>
                  <a:noFill/>
                </a:ln>
                <a:solidFill>
                  <a:srgbClr val="FF8F1C"/>
                </a:solidFill>
                <a:effectLst/>
                <a:uLnTx/>
                <a:uFillTx/>
                <a:latin typeface="Roboto Black"/>
                <a:ea typeface="Roboto Black"/>
                <a:cs typeface="Roboto Black"/>
                <a:sym typeface="Roboto Black"/>
              </a:rPr>
              <a:t>.</a:t>
            </a:r>
            <a:r>
              <a:rPr kumimoji="0" lang="en-US" altLang="ja-JP" sz="40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6</a:t>
            </a:r>
            <a:r>
              <a:rPr kumimoji="0" lang="ja-JP" altLang="en-US" sz="40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20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304" name="Google Shape;304;p13"/>
          <p:cNvSpPr txBox="1"/>
          <p:nvPr/>
        </p:nvSpPr>
        <p:spPr>
          <a:xfrm>
            <a:off x="12227484" y="4715003"/>
            <a:ext cx="1611660" cy="61551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85000"/>
              </a:lnSpc>
              <a:spcBef>
                <a:spcPts val="0"/>
              </a:spcBef>
              <a:spcAft>
                <a:spcPts val="0"/>
              </a:spcAft>
              <a:buClr>
                <a:srgbClr val="000000"/>
              </a:buClr>
              <a:buSzTx/>
              <a:buFont typeface="Arial"/>
              <a:buNone/>
              <a:tabLst/>
              <a:defRPr/>
            </a:pPr>
            <a:r>
              <a:rPr kumimoji="0" lang="en-US" altLang="ja-JP" sz="4000" b="1" i="0" u="none" strike="noStrike" kern="0" cap="none" spc="0" normalizeH="0" baseline="0" noProof="0">
                <a:ln>
                  <a:noFill/>
                </a:ln>
                <a:solidFill>
                  <a:srgbClr val="FF8F1C"/>
                </a:solidFill>
                <a:effectLst/>
                <a:uLnTx/>
                <a:uFillTx/>
                <a:latin typeface="Roboto Black"/>
                <a:ea typeface="Roboto Black"/>
                <a:cs typeface="Roboto Black"/>
                <a:sym typeface="Roboto Black"/>
              </a:rPr>
              <a:t>7</a:t>
            </a:r>
            <a:r>
              <a:rPr kumimoji="0" lang="en-US" altLang="ja-JP" sz="40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0</a:t>
            </a:r>
            <a:r>
              <a:rPr kumimoji="0" lang="en-US" altLang="ja-JP" sz="4000" b="1" i="0" u="none" strike="noStrike" kern="0" cap="none" spc="0" normalizeH="0" baseline="0" noProof="0">
                <a:ln>
                  <a:noFill/>
                </a:ln>
                <a:solidFill>
                  <a:srgbClr val="FF8F1C"/>
                </a:solidFill>
                <a:effectLst/>
                <a:uLnTx/>
                <a:uFillTx/>
                <a:latin typeface="Roboto Black"/>
                <a:ea typeface="Roboto Black"/>
                <a:cs typeface="Roboto Black"/>
                <a:sym typeface="Roboto Black"/>
              </a:rPr>
              <a:t>.3</a:t>
            </a:r>
            <a:r>
              <a:rPr kumimoji="0" lang="ja-JP" altLang="en-US" sz="40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20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305" name="Google Shape;305;p13"/>
          <p:cNvSpPr txBox="1"/>
          <p:nvPr/>
        </p:nvSpPr>
        <p:spPr>
          <a:xfrm>
            <a:off x="501257" y="9268465"/>
            <a:ext cx="482794" cy="400069"/>
          </a:xfrm>
          <a:prstGeom prst="rect">
            <a:avLst/>
          </a:prstGeom>
          <a:noFill/>
          <a:ln>
            <a:noFill/>
          </a:ln>
        </p:spPr>
        <p:txBody>
          <a:bodyPr spcFirstLastPara="1" wrap="non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ja-JP" sz="2000" b="1" i="0" u="none" strike="noStrike" kern="0" cap="none" spc="0" normalizeH="0" baseline="0" noProof="0">
                <a:ln>
                  <a:noFill/>
                </a:ln>
                <a:solidFill>
                  <a:srgbClr val="FFFFFF"/>
                </a:solidFill>
                <a:effectLst/>
                <a:uLnTx/>
                <a:uFillTx/>
                <a:latin typeface="Roboto Black"/>
                <a:ea typeface="Roboto Black"/>
                <a:cs typeface="Roboto Black"/>
                <a:sym typeface="Roboto Black"/>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2000" b="1" i="0" u="none" strike="noStrike" kern="0" cap="none" spc="0" normalizeH="0" baseline="0" noProof="0" dirty="0">
              <a:ln>
                <a:noFill/>
              </a:ln>
              <a:solidFill>
                <a:srgbClr val="FFFFFF"/>
              </a:solidFill>
              <a:effectLst/>
              <a:uLnTx/>
              <a:uFillTx/>
              <a:latin typeface="Roboto Black"/>
              <a:ea typeface="Roboto Black"/>
              <a:cs typeface="Roboto Black"/>
              <a:sym typeface="Roboto Black"/>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320"/>
        <p:cNvGrpSpPr/>
        <p:nvPr/>
      </p:nvGrpSpPr>
      <p:grpSpPr>
        <a:xfrm>
          <a:off x="0" y="0"/>
          <a:ext cx="0" cy="0"/>
          <a:chOff x="0" y="0"/>
          <a:chExt cx="0" cy="0"/>
        </a:xfrm>
      </p:grpSpPr>
      <p:pic>
        <p:nvPicPr>
          <p:cNvPr id="321" name="Google Shape;321;p14" descr="森の中で運転している車&#10;&#10;自動的に生成された説明"/>
          <p:cNvPicPr preferRelativeResize="0"/>
          <p:nvPr/>
        </p:nvPicPr>
        <p:blipFill rotWithShape="1">
          <a:blip r:embed="rId3">
            <a:alphaModFix/>
          </a:blip>
          <a:srcRect t="15612"/>
          <a:stretch/>
        </p:blipFill>
        <p:spPr>
          <a:xfrm>
            <a:off x="0" y="0"/>
            <a:ext cx="18288000" cy="10288587"/>
          </a:xfrm>
          <a:prstGeom prst="rect">
            <a:avLst/>
          </a:prstGeom>
          <a:noFill/>
          <a:ln>
            <a:noFill/>
          </a:ln>
        </p:spPr>
      </p:pic>
      <p:pic>
        <p:nvPicPr>
          <p:cNvPr id="322" name="Google Shape;322;p14" descr="図形, 四角形&#10;&#10;自動的に生成された説明"/>
          <p:cNvPicPr preferRelativeResize="0"/>
          <p:nvPr/>
        </p:nvPicPr>
        <p:blipFill rotWithShape="1">
          <a:blip r:embed="rId4">
            <a:alphaModFix/>
          </a:blip>
          <a:srcRect/>
          <a:stretch/>
        </p:blipFill>
        <p:spPr>
          <a:xfrm>
            <a:off x="0" y="794"/>
            <a:ext cx="18288000" cy="10287000"/>
          </a:xfrm>
          <a:prstGeom prst="rect">
            <a:avLst/>
          </a:prstGeom>
          <a:noFill/>
          <a:ln>
            <a:noFill/>
          </a:ln>
        </p:spPr>
      </p:pic>
      <p:pic>
        <p:nvPicPr>
          <p:cNvPr id="323" name="Google Shape;323;p14"/>
          <p:cNvPicPr preferRelativeResize="0"/>
          <p:nvPr/>
        </p:nvPicPr>
        <p:blipFill rotWithShape="1">
          <a:blip r:embed="rId5">
            <a:alphaModFix/>
          </a:blip>
          <a:srcRect/>
          <a:stretch/>
        </p:blipFill>
        <p:spPr>
          <a:xfrm>
            <a:off x="13809306" y="9345421"/>
            <a:ext cx="3946849" cy="427560"/>
          </a:xfrm>
          <a:prstGeom prst="rect">
            <a:avLst/>
          </a:prstGeom>
          <a:noFill/>
          <a:ln>
            <a:noFill/>
          </a:ln>
        </p:spPr>
      </p:pic>
      <p:grpSp>
        <p:nvGrpSpPr>
          <p:cNvPr id="324" name="Google Shape;324;p14"/>
          <p:cNvGrpSpPr/>
          <p:nvPr/>
        </p:nvGrpSpPr>
        <p:grpSpPr>
          <a:xfrm>
            <a:off x="6720260" y="4274757"/>
            <a:ext cx="4847481" cy="1739075"/>
            <a:chOff x="7742013" y="4113105"/>
            <a:chExt cx="4847481" cy="1739075"/>
          </a:xfrm>
        </p:grpSpPr>
        <p:sp>
          <p:nvSpPr>
            <p:cNvPr id="325" name="Google Shape;325;p14"/>
            <p:cNvSpPr txBox="1"/>
            <p:nvPr/>
          </p:nvSpPr>
          <p:spPr>
            <a:xfrm>
              <a:off x="7742013" y="5144294"/>
              <a:ext cx="4847481"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4000" b="1">
                  <a:solidFill>
                    <a:schemeClr val="lt1"/>
                  </a:solidFill>
                  <a:latin typeface="Noto Sans JP"/>
                  <a:ea typeface="Noto Sans JP"/>
                  <a:cs typeface="Noto Sans JP"/>
                  <a:sym typeface="Noto Sans JP"/>
                </a:rPr>
                <a:t>エントリーについて</a:t>
              </a:r>
              <a:endParaRPr/>
            </a:p>
          </p:txBody>
        </p:sp>
        <p:sp>
          <p:nvSpPr>
            <p:cNvPr id="326" name="Google Shape;326;p14"/>
            <p:cNvSpPr txBox="1"/>
            <p:nvPr/>
          </p:nvSpPr>
          <p:spPr>
            <a:xfrm>
              <a:off x="9507152" y="4113105"/>
              <a:ext cx="1317202" cy="562359"/>
            </a:xfrm>
            <a:prstGeom prst="rect">
              <a:avLst/>
            </a:prstGeom>
            <a:solidFill>
              <a:srgbClr val="FF8F1C"/>
            </a:solidFill>
            <a:ln w="12700" cap="flat" cmpd="sng">
              <a:solidFill>
                <a:srgbClr val="FF8F1C"/>
              </a:solidFill>
              <a:prstDash val="solid"/>
              <a:round/>
              <a:headEnd type="none" w="sm" len="sm"/>
              <a:tailEnd type="none" w="sm" len="sm"/>
            </a:ln>
          </p:spPr>
          <p:txBody>
            <a:bodyPr spcFirstLastPara="1" wrap="square" lIns="144000" tIns="45700" rIns="91425" bIns="54000" anchor="t" anchorCtr="0">
              <a:spAutoFit/>
            </a:bodyPr>
            <a:lstStyle/>
            <a:p>
              <a:pPr marL="0" marR="0" lvl="0" indent="0" algn="ctr" rtl="0">
                <a:spcBef>
                  <a:spcPts val="0"/>
                </a:spcBef>
                <a:spcAft>
                  <a:spcPts val="0"/>
                </a:spcAft>
                <a:buNone/>
              </a:pPr>
              <a:r>
                <a:rPr lang="ja-JP" sz="3000">
                  <a:solidFill>
                    <a:schemeClr val="lt1"/>
                  </a:solidFill>
                  <a:latin typeface="Roboto"/>
                  <a:ea typeface="Roboto"/>
                  <a:cs typeface="Roboto"/>
                  <a:sym typeface="Roboto"/>
                </a:rPr>
                <a:t>Part 3</a:t>
              </a:r>
              <a:endParaRPr sz="3000">
                <a:solidFill>
                  <a:schemeClr val="lt1"/>
                </a:solidFill>
                <a:latin typeface="Roboto"/>
                <a:ea typeface="Roboto"/>
                <a:cs typeface="Roboto"/>
                <a:sym typeface="Roboto"/>
              </a:endParaRPr>
            </a:p>
          </p:txBody>
        </p:sp>
      </p:grpSp>
      <p:sp>
        <p:nvSpPr>
          <p:cNvPr id="327" name="Google Shape;327;p14"/>
          <p:cNvSpPr txBox="1"/>
          <p:nvPr/>
        </p:nvSpPr>
        <p:spPr>
          <a:xfrm>
            <a:off x="510073" y="9268465"/>
            <a:ext cx="484497"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chemeClr val="dk1"/>
                </a:solidFill>
                <a:latin typeface="Roboto Black"/>
                <a:ea typeface="Roboto Black"/>
                <a:cs typeface="Roboto Black"/>
                <a:sym typeface="Roboto Black"/>
              </a:rPr>
              <a:t>14</a:t>
            </a:fld>
            <a:endParaRPr sz="2000" b="1" i="0" dirty="0">
              <a:solidFill>
                <a:schemeClr val="dk1"/>
              </a:solidFill>
              <a:latin typeface="Roboto Black"/>
              <a:ea typeface="Roboto Black"/>
              <a:cs typeface="Roboto Black"/>
              <a:sym typeface="Roboto Black"/>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15"/>
          <p:cNvSpPr txBox="1"/>
          <p:nvPr/>
        </p:nvSpPr>
        <p:spPr>
          <a:xfrm>
            <a:off x="495814" y="9268465"/>
            <a:ext cx="482794" cy="400069"/>
          </a:xfrm>
          <a:prstGeom prst="rect">
            <a:avLst/>
          </a:prstGeom>
          <a:noFill/>
          <a:ln>
            <a:noFill/>
          </a:ln>
        </p:spPr>
        <p:txBody>
          <a:bodyPr spcFirstLastPara="1" wrap="non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ja-JP" sz="2000" b="1" i="0" u="none" strike="noStrike" kern="0" cap="none" spc="0" normalizeH="0" baseline="0" noProof="0">
                <a:ln>
                  <a:noFill/>
                </a:ln>
                <a:solidFill>
                  <a:srgbClr val="AAAAAA"/>
                </a:solidFill>
                <a:effectLst/>
                <a:uLnTx/>
                <a:uFillTx/>
                <a:latin typeface="Roboto Black"/>
                <a:ea typeface="Roboto Black"/>
                <a:cs typeface="Roboto Black"/>
                <a:sym typeface="Roboto Black"/>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2000" b="1" i="0" u="none" strike="noStrike" kern="0" cap="none" spc="0" normalizeH="0" baseline="0" noProof="0" dirty="0">
              <a:ln>
                <a:noFill/>
              </a:ln>
              <a:solidFill>
                <a:srgbClr val="AAAAAA"/>
              </a:solidFill>
              <a:effectLst/>
              <a:uLnTx/>
              <a:uFillTx/>
              <a:latin typeface="Roboto Black"/>
              <a:ea typeface="Roboto Black"/>
              <a:cs typeface="Roboto Black"/>
              <a:sym typeface="Roboto Black"/>
            </a:endParaRPr>
          </a:p>
        </p:txBody>
      </p:sp>
      <p:sp>
        <p:nvSpPr>
          <p:cNvPr id="333" name="Google Shape;333;p15"/>
          <p:cNvSpPr txBox="1"/>
          <p:nvPr/>
        </p:nvSpPr>
        <p:spPr>
          <a:xfrm>
            <a:off x="531845" y="510988"/>
            <a:ext cx="2018501"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800" b="1" i="0" u="none" strike="noStrike" kern="0" cap="none" spc="0" normalizeH="0" baseline="0" noProof="0">
                <a:ln>
                  <a:noFill/>
                </a:ln>
                <a:solidFill>
                  <a:srgbClr val="FFFFFF"/>
                </a:solidFill>
                <a:effectLst/>
                <a:uLnTx/>
                <a:uFillTx/>
                <a:latin typeface="Noto Sans JP"/>
                <a:ea typeface="Noto Sans JP"/>
                <a:cs typeface="Noto Sans JP"/>
                <a:sym typeface="Noto Sans JP"/>
              </a:rPr>
              <a:t>エントリー</a:t>
            </a:r>
            <a:endParaRPr kumimoji="0" sz="2800" b="1" i="0" u="none" strike="noStrike" kern="0" cap="none" spc="0" normalizeH="0" baseline="0" noProof="0">
              <a:ln>
                <a:noFill/>
              </a:ln>
              <a:solidFill>
                <a:srgbClr val="FFFFFF"/>
              </a:solidFill>
              <a:effectLst/>
              <a:uLnTx/>
              <a:uFillTx/>
              <a:latin typeface="Noto Sans JP"/>
              <a:ea typeface="Noto Sans JP"/>
              <a:cs typeface="Noto Sans JP"/>
              <a:sym typeface="Noto Sans JP"/>
            </a:endParaRPr>
          </a:p>
        </p:txBody>
      </p:sp>
      <p:sp>
        <p:nvSpPr>
          <p:cNvPr id="334" name="Google Shape;334;p15"/>
          <p:cNvSpPr txBox="1"/>
          <p:nvPr/>
        </p:nvSpPr>
        <p:spPr>
          <a:xfrm>
            <a:off x="2844657" y="601747"/>
            <a:ext cx="12378069" cy="39978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altLang="ja-JP" sz="1600" b="0" i="0" u="none" strike="noStrike" kern="0" cap="none" spc="0" normalizeH="0" baseline="0" noProof="0">
                <a:ln>
                  <a:noFill/>
                </a:ln>
                <a:solidFill>
                  <a:srgbClr val="FFFFFF"/>
                </a:solidFill>
                <a:effectLst/>
                <a:uLnTx/>
                <a:uFillTx/>
                <a:latin typeface="Noto Sans JP"/>
                <a:ea typeface="Noto Sans JP"/>
                <a:cs typeface="Noto Sans JP"/>
                <a:sym typeface="Noto Sans JP"/>
              </a:rPr>
              <a:t>2024</a:t>
            </a:r>
            <a:r>
              <a:rPr kumimoji="0" lang="ja-JP" altLang="en-US" sz="1600" b="0" i="0" u="none" strike="noStrike" kern="0" cap="none" spc="0" normalizeH="0" baseline="0" noProof="0">
                <a:ln>
                  <a:noFill/>
                </a:ln>
                <a:solidFill>
                  <a:srgbClr val="FFFFFF"/>
                </a:solidFill>
                <a:effectLst/>
                <a:uLnTx/>
                <a:uFillTx/>
                <a:latin typeface="Noto Sans JP"/>
                <a:ea typeface="Noto Sans JP"/>
                <a:cs typeface="Noto Sans JP"/>
                <a:sym typeface="Noto Sans JP"/>
              </a:rPr>
              <a:t>年</a:t>
            </a:r>
            <a:r>
              <a:rPr kumimoji="0" lang="en-US" altLang="ja-JP" sz="1600" b="0" i="0" u="none" strike="noStrike" kern="0" cap="none" spc="0" normalizeH="0" baseline="0" noProof="0">
                <a:ln>
                  <a:noFill/>
                </a:ln>
                <a:solidFill>
                  <a:srgbClr val="FFFFFF"/>
                </a:solidFill>
                <a:effectLst/>
                <a:uLnTx/>
                <a:uFillTx/>
                <a:latin typeface="Noto Sans JP"/>
                <a:ea typeface="Noto Sans JP"/>
                <a:cs typeface="Noto Sans JP"/>
                <a:sym typeface="Noto Sans JP"/>
              </a:rPr>
              <a:t>10</a:t>
            </a:r>
            <a:r>
              <a:rPr kumimoji="0" lang="ja-JP" altLang="en-US" sz="1600" b="0" i="0" u="none" strike="noStrike" kern="0" cap="none" spc="0" normalizeH="0" baseline="0" noProof="0">
                <a:ln>
                  <a:noFill/>
                </a:ln>
                <a:solidFill>
                  <a:srgbClr val="FFFFFF"/>
                </a:solidFill>
                <a:effectLst/>
                <a:uLnTx/>
                <a:uFillTx/>
                <a:latin typeface="Noto Sans JP"/>
                <a:ea typeface="Noto Sans JP"/>
                <a:cs typeface="Noto Sans JP"/>
                <a:sym typeface="Noto Sans JP"/>
              </a:rPr>
              <a:t>月から</a:t>
            </a:r>
            <a:r>
              <a:rPr kumimoji="0" lang="en-US" altLang="ja-JP" sz="1600" b="0" i="0" u="none" strike="noStrike" kern="0" cap="none" spc="0" normalizeH="0" baseline="0" noProof="0">
                <a:ln>
                  <a:noFill/>
                </a:ln>
                <a:solidFill>
                  <a:srgbClr val="FFFFFF"/>
                </a:solidFill>
                <a:effectLst/>
                <a:uLnTx/>
                <a:uFillTx/>
                <a:latin typeface="Noto Sans JP"/>
                <a:ea typeface="Noto Sans JP"/>
                <a:cs typeface="Noto Sans JP"/>
                <a:sym typeface="Noto Sans JP"/>
              </a:rPr>
              <a:t>2025</a:t>
            </a:r>
            <a:r>
              <a:rPr kumimoji="0" lang="ja-JP" altLang="en-US" sz="1600" b="0" i="0" u="none" strike="noStrike" kern="0" cap="none" spc="0" normalizeH="0" baseline="0" noProof="0">
                <a:ln>
                  <a:noFill/>
                </a:ln>
                <a:solidFill>
                  <a:srgbClr val="FFFFFF"/>
                </a:solidFill>
                <a:effectLst/>
                <a:uLnTx/>
                <a:uFillTx/>
                <a:latin typeface="Noto Sans JP"/>
                <a:ea typeface="Noto Sans JP"/>
                <a:cs typeface="Noto Sans JP"/>
                <a:sym typeface="Noto Sans JP"/>
              </a:rPr>
              <a:t>年</a:t>
            </a:r>
            <a:r>
              <a:rPr kumimoji="0" lang="en-US" altLang="ja-JP" sz="1600" b="0" i="0" u="none" strike="noStrike" kern="0" cap="none" spc="0" normalizeH="0" baseline="0" noProof="0">
                <a:ln>
                  <a:noFill/>
                </a:ln>
                <a:solidFill>
                  <a:srgbClr val="FFFFFF"/>
                </a:solidFill>
                <a:effectLst/>
                <a:uLnTx/>
                <a:uFillTx/>
                <a:latin typeface="Noto Sans JP"/>
                <a:ea typeface="Noto Sans JP"/>
                <a:cs typeface="Noto Sans JP"/>
                <a:sym typeface="Noto Sans JP"/>
              </a:rPr>
              <a:t>3</a:t>
            </a:r>
            <a:r>
              <a:rPr kumimoji="0" lang="ja-JP" altLang="en-US" sz="1600" b="0" i="0" u="none" strike="noStrike" kern="0" cap="none" spc="0" normalizeH="0" baseline="0" noProof="0">
                <a:ln>
                  <a:noFill/>
                </a:ln>
                <a:solidFill>
                  <a:srgbClr val="FFFFFF"/>
                </a:solidFill>
                <a:effectLst/>
                <a:uLnTx/>
                <a:uFillTx/>
                <a:latin typeface="Noto Sans JP"/>
                <a:ea typeface="Noto Sans JP"/>
                <a:cs typeface="Noto Sans JP"/>
                <a:sym typeface="Noto Sans JP"/>
              </a:rPr>
              <a:t>月の広告枠に関して、通常販売開始前に各社様から希望の出稿枠を募るエントリーを実施いたします。</a:t>
            </a:r>
            <a:endParaRPr kumimoji="0" sz="1600" b="0" i="0" u="none" strike="noStrike" kern="0" cap="none" spc="0" normalizeH="0" baseline="0" noProof="0">
              <a:ln>
                <a:noFill/>
              </a:ln>
              <a:solidFill>
                <a:srgbClr val="FFFFFF"/>
              </a:solidFill>
              <a:effectLst/>
              <a:uLnTx/>
              <a:uFillTx/>
              <a:latin typeface="Noto Sans JP"/>
              <a:ea typeface="Noto Sans JP"/>
              <a:cs typeface="Noto Sans JP"/>
              <a:sym typeface="Noto Sans JP"/>
            </a:endParaRPr>
          </a:p>
        </p:txBody>
      </p:sp>
      <p:sp>
        <p:nvSpPr>
          <p:cNvPr id="335" name="Google Shape;335;p15"/>
          <p:cNvSpPr/>
          <p:nvPr/>
        </p:nvSpPr>
        <p:spPr>
          <a:xfrm>
            <a:off x="10191243" y="2011363"/>
            <a:ext cx="5579633" cy="626142"/>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36" name="Google Shape;336;p15"/>
          <p:cNvSpPr txBox="1"/>
          <p:nvPr/>
        </p:nvSpPr>
        <p:spPr>
          <a:xfrm>
            <a:off x="11658841" y="2139768"/>
            <a:ext cx="280846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FFFFFF"/>
                </a:solidFill>
                <a:effectLst/>
                <a:uLnTx/>
                <a:uFillTx/>
                <a:latin typeface="Noto Sans JP"/>
                <a:ea typeface="Noto Sans JP"/>
                <a:cs typeface="Noto Sans JP"/>
                <a:sym typeface="Noto Sans JP"/>
              </a:rPr>
              <a:t>エントリースケジュール</a:t>
            </a:r>
            <a:endParaRPr kumimoji="0" sz="1800" b="0" i="0" u="none" strike="noStrike" kern="0" cap="none" spc="0" normalizeH="0" baseline="0" noProof="0">
              <a:ln>
                <a:noFill/>
              </a:ln>
              <a:solidFill>
                <a:srgbClr val="FFFFFF"/>
              </a:solidFill>
              <a:effectLst/>
              <a:uLnTx/>
              <a:uFillTx/>
              <a:latin typeface="Noto Sans JP"/>
              <a:ea typeface="Noto Sans JP"/>
              <a:cs typeface="Noto Sans JP"/>
              <a:sym typeface="Noto Sans JP"/>
            </a:endParaRPr>
          </a:p>
        </p:txBody>
      </p:sp>
      <p:sp>
        <p:nvSpPr>
          <p:cNvPr id="337" name="Google Shape;337;p15"/>
          <p:cNvSpPr txBox="1"/>
          <p:nvPr/>
        </p:nvSpPr>
        <p:spPr>
          <a:xfrm>
            <a:off x="743191" y="2580574"/>
            <a:ext cx="5919249" cy="39978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以下</a:t>
            </a:r>
            <a:r>
              <a:rPr kumimoji="0" lang="en-US" altLang="ja-JP"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URL</a:t>
            </a: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より必要事項をご入力の上、お申し込みください。</a:t>
            </a:r>
            <a:endParaRPr kumimoji="0" sz="1600" b="0" i="0" u="none" strike="noStrike" kern="0" cap="none" spc="0" normalizeH="0" baseline="0" noProof="0">
              <a:ln>
                <a:noFill/>
              </a:ln>
              <a:solidFill>
                <a:srgbClr val="000000"/>
              </a:solidFill>
              <a:effectLst/>
              <a:uLnTx/>
              <a:uFillTx/>
              <a:latin typeface="Noto Sans JP"/>
              <a:ea typeface="Noto Sans JP"/>
              <a:cs typeface="Noto Sans JP"/>
              <a:sym typeface="Noto Sans JP"/>
            </a:endParaRPr>
          </a:p>
        </p:txBody>
      </p:sp>
      <p:sp>
        <p:nvSpPr>
          <p:cNvPr id="338" name="Google Shape;338;p15"/>
          <p:cNvSpPr txBox="1"/>
          <p:nvPr/>
        </p:nvSpPr>
        <p:spPr>
          <a:xfrm>
            <a:off x="750826" y="8219991"/>
            <a:ext cx="2373727" cy="39985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altLang="ja-JP"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8</a:t>
            </a: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月</a:t>
            </a:r>
            <a:r>
              <a:rPr kumimoji="0" lang="en-US" altLang="ja-JP"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5</a:t>
            </a: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日（月）</a:t>
            </a:r>
            <a:r>
              <a:rPr kumimoji="0" lang="en-US" altLang="ja-JP"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10</a:t>
            </a: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時以降</a:t>
            </a:r>
            <a:endParaRPr kumimoji="0" sz="1600" b="0" i="0" u="none" strike="noStrike" kern="0" cap="none" spc="0" normalizeH="0" baseline="0" noProof="0">
              <a:ln>
                <a:noFill/>
              </a:ln>
              <a:solidFill>
                <a:srgbClr val="000000"/>
              </a:solidFill>
              <a:effectLst/>
              <a:uLnTx/>
              <a:uFillTx/>
              <a:latin typeface="Noto Sans JP"/>
              <a:ea typeface="Noto Sans JP"/>
              <a:cs typeface="Noto Sans JP"/>
              <a:sym typeface="Noto Sans JP"/>
            </a:endParaRPr>
          </a:p>
        </p:txBody>
      </p:sp>
      <p:sp>
        <p:nvSpPr>
          <p:cNvPr id="339" name="Google Shape;339;p15"/>
          <p:cNvSpPr txBox="1"/>
          <p:nvPr/>
        </p:nvSpPr>
        <p:spPr>
          <a:xfrm>
            <a:off x="743191" y="8570338"/>
            <a:ext cx="5719514" cy="39978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空き枠に対する仮押さえ・申込の受付を開始いたします。</a:t>
            </a:r>
            <a:endParaRPr kumimoji="0" sz="1600" b="0" i="0" u="none" strike="noStrike" kern="0" cap="none" spc="0" normalizeH="0" baseline="0" noProof="0">
              <a:ln>
                <a:noFill/>
              </a:ln>
              <a:solidFill>
                <a:srgbClr val="000000"/>
              </a:solidFill>
              <a:effectLst/>
              <a:uLnTx/>
              <a:uFillTx/>
              <a:latin typeface="Noto Sans JP"/>
              <a:ea typeface="Noto Sans JP"/>
              <a:cs typeface="Noto Sans JP"/>
              <a:sym typeface="Noto Sans JP"/>
            </a:endParaRPr>
          </a:p>
        </p:txBody>
      </p:sp>
      <p:sp>
        <p:nvSpPr>
          <p:cNvPr id="340" name="Google Shape;340;p15"/>
          <p:cNvSpPr txBox="1"/>
          <p:nvPr/>
        </p:nvSpPr>
        <p:spPr>
          <a:xfrm>
            <a:off x="757705" y="4180002"/>
            <a:ext cx="6341159" cy="3195940"/>
          </a:xfrm>
          <a:prstGeom prst="rect">
            <a:avLst/>
          </a:prstGeom>
          <a:noFill/>
          <a:ln>
            <a:noFill/>
          </a:ln>
        </p:spPr>
        <p:txBody>
          <a:bodyPr spcFirstLastPara="1" wrap="square" lIns="91425" tIns="45700" rIns="91425" bIns="45700" anchor="t" anchorCtr="0">
            <a:spAutoFit/>
          </a:bodyPr>
          <a:lstStyle/>
          <a:p>
            <a:pPr marL="285750" marR="0" lvl="0" indent="-285750" algn="l" defTabSz="914400" rtl="0" eaLnBrk="1" fontAlgn="auto" latinLnBrk="0" hangingPunct="1">
              <a:lnSpc>
                <a:spcPct val="140000"/>
              </a:lnSpc>
              <a:spcBef>
                <a:spcPts val="0"/>
              </a:spcBef>
              <a:spcAft>
                <a:spcPts val="0"/>
              </a:spcAft>
              <a:buClr>
                <a:srgbClr val="000000"/>
              </a:buClr>
              <a:buSzPts val="1600"/>
              <a:buFont typeface="Arial"/>
              <a:buChar char="※"/>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エントリーは</a:t>
            </a:r>
            <a:r>
              <a:rPr kumimoji="0" lang="en-US" altLang="ja-JP"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rPr>
              <a:t>1</a:t>
            </a: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回のみ行います。</a:t>
            </a:r>
            <a:endParaRPr kumimoji="0"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285750" marR="0" lvl="0" indent="-285750" algn="l" defTabSz="914400" rtl="0" eaLnBrk="1" fontAlgn="auto" latinLnBrk="0" hangingPunct="1">
              <a:lnSpc>
                <a:spcPct val="140000"/>
              </a:lnSpc>
              <a:spcBef>
                <a:spcPts val="0"/>
              </a:spcBef>
              <a:spcAft>
                <a:spcPts val="0"/>
              </a:spcAft>
              <a:buClr>
                <a:srgbClr val="000000"/>
              </a:buClr>
              <a:buSzPts val="1600"/>
              <a:buFont typeface="Arial"/>
              <a:buChar char="※"/>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第</a:t>
            </a:r>
            <a:r>
              <a:rPr kumimoji="0" lang="en-US" altLang="ja-JP"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rPr>
              <a:t>1</a:t>
            </a: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希望のみの受付となります。</a:t>
            </a:r>
            <a:endParaRPr kumimoji="0"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285750" marR="0" lvl="0" indent="-285750" algn="l" defTabSz="914400" rtl="0" eaLnBrk="1" fontAlgn="auto" latinLnBrk="0" hangingPunct="1">
              <a:lnSpc>
                <a:spcPct val="140000"/>
              </a:lnSpc>
              <a:spcBef>
                <a:spcPts val="0"/>
              </a:spcBef>
              <a:spcAft>
                <a:spcPts val="0"/>
              </a:spcAft>
              <a:buClr>
                <a:srgbClr val="000000"/>
              </a:buClr>
              <a:buSzPts val="1600"/>
              <a:buFont typeface="Arial"/>
              <a:buChar char="※"/>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エントリーは定価のみの受付となります。</a:t>
            </a:r>
            <a:endParaRPr kumimoji="0"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285750" marR="0" lvl="0" indent="-285750" algn="l" defTabSz="914400" rtl="0" eaLnBrk="1" fontAlgn="auto" latinLnBrk="0" hangingPunct="1">
              <a:lnSpc>
                <a:spcPct val="140000"/>
              </a:lnSpc>
              <a:spcBef>
                <a:spcPts val="0"/>
              </a:spcBef>
              <a:spcAft>
                <a:spcPts val="0"/>
              </a:spcAft>
              <a:buClr>
                <a:srgbClr val="000000"/>
              </a:buClr>
              <a:buSzPts val="1600"/>
              <a:buFont typeface="Arial"/>
              <a:buChar char="※"/>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成約内容は弊社にて選定させていただきます。</a:t>
            </a:r>
            <a:endParaRPr kumimoji="0"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285750" marR="0" lvl="0" indent="-285750" algn="l" defTabSz="914400" rtl="0" eaLnBrk="1" fontAlgn="auto" latinLnBrk="0" hangingPunct="1">
              <a:lnSpc>
                <a:spcPct val="140000"/>
              </a:lnSpc>
              <a:spcBef>
                <a:spcPts val="0"/>
              </a:spcBef>
              <a:spcAft>
                <a:spcPts val="0"/>
              </a:spcAft>
              <a:buClr>
                <a:srgbClr val="000000"/>
              </a:buClr>
              <a:buSzPts val="1600"/>
              <a:buFont typeface="Arial"/>
              <a:buChar char="※"/>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別途お申し込みを頂戴いたしますが、成約可否連絡をもって</a:t>
            </a:r>
            <a:endParaRPr kumimoji="0"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　  契約の成立とし、以降のキャンセルは規定に則った</a:t>
            </a:r>
            <a:endParaRPr kumimoji="0"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　  キャンセル料を頂戴いたします（</a:t>
            </a:r>
            <a:r>
              <a:rPr kumimoji="0" lang="en-US" altLang="ja-JP"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rPr>
              <a:t>P.46</a:t>
            </a: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参照）</a:t>
            </a:r>
            <a:endParaRPr kumimoji="0"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altLang="ja-JP"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rPr>
              <a:t>※</a:t>
            </a: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a:t>
            </a:r>
            <a:r>
              <a:rPr kumimoji="0" lang="en-US" altLang="ja-JP"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rPr>
              <a:t>FULL</a:t>
            </a: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a:t>
            </a:r>
            <a:r>
              <a:rPr kumimoji="0" lang="en-US" altLang="ja-JP"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rPr>
              <a:t>HALF</a:t>
            </a: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」いずれかの成約で問題ない場合は双方に</a:t>
            </a:r>
            <a:endParaRPr kumimoji="0"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　チェックの上エントリーください。</a:t>
            </a:r>
            <a:endParaRPr kumimoji="0"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p:txBody>
      </p:sp>
      <p:sp>
        <p:nvSpPr>
          <p:cNvPr id="341" name="Google Shape;341;p15"/>
          <p:cNvSpPr txBox="1"/>
          <p:nvPr/>
        </p:nvSpPr>
        <p:spPr>
          <a:xfrm>
            <a:off x="757705" y="2958319"/>
            <a:ext cx="3704860"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600" b="0" i="0" u="sng" strike="noStrike" kern="0" cap="none" spc="0" normalizeH="0" baseline="0" noProof="0">
                <a:ln>
                  <a:noFill/>
                </a:ln>
                <a:solidFill>
                  <a:srgbClr val="0090DF"/>
                </a:solidFill>
                <a:effectLst/>
                <a:uLnTx/>
                <a:uFillTx/>
                <a:latin typeface="Roboto"/>
                <a:ea typeface="Roboto"/>
                <a:cs typeface="Roboto"/>
                <a:sym typeface="Roboto"/>
              </a:rPr>
              <a:t>https://order.tokyo-prime.jp/normal</a:t>
            </a:r>
            <a:endParaRPr kumimoji="0" sz="1600" b="0" i="0" u="sng" strike="noStrike" kern="0" cap="none" spc="0" normalizeH="0" baseline="0" noProof="0">
              <a:ln>
                <a:noFill/>
              </a:ln>
              <a:solidFill>
                <a:srgbClr val="0090DF"/>
              </a:solidFill>
              <a:effectLst/>
              <a:uLnTx/>
              <a:uFillTx/>
              <a:latin typeface="Roboto"/>
              <a:ea typeface="Roboto"/>
              <a:cs typeface="Roboto"/>
              <a:sym typeface="Roboto"/>
            </a:endParaRPr>
          </a:p>
        </p:txBody>
      </p:sp>
      <p:sp>
        <p:nvSpPr>
          <p:cNvPr id="342" name="Google Shape;342;p15"/>
          <p:cNvSpPr txBox="1"/>
          <p:nvPr/>
        </p:nvSpPr>
        <p:spPr>
          <a:xfrm>
            <a:off x="10150425" y="3619730"/>
            <a:ext cx="2331407"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通常エントリー開始</a:t>
            </a:r>
            <a:endParaRPr kumimoji="0" sz="1800" b="0" i="0" u="none" strike="noStrike" kern="0" cap="none" spc="0" normalizeH="0" baseline="0" noProof="0">
              <a:ln>
                <a:noFill/>
              </a:ln>
              <a:solidFill>
                <a:srgbClr val="000000"/>
              </a:solidFill>
              <a:effectLst/>
              <a:uLnTx/>
              <a:uFillTx/>
              <a:latin typeface="Noto Sans JP"/>
              <a:ea typeface="Noto Sans JP"/>
              <a:cs typeface="Noto Sans JP"/>
              <a:sym typeface="Noto Sans JP"/>
            </a:endParaRPr>
          </a:p>
        </p:txBody>
      </p:sp>
      <p:sp>
        <p:nvSpPr>
          <p:cNvPr id="343" name="Google Shape;343;p15"/>
          <p:cNvSpPr txBox="1"/>
          <p:nvPr/>
        </p:nvSpPr>
        <p:spPr>
          <a:xfrm>
            <a:off x="12730834" y="3325032"/>
            <a:ext cx="2699137"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2400" b="1" i="0" u="none" strike="noStrike" kern="0" cap="none" spc="0" normalizeH="0" baseline="0" noProof="0">
                <a:ln>
                  <a:noFill/>
                </a:ln>
                <a:solidFill>
                  <a:srgbClr val="FF8F1C"/>
                </a:solidFill>
                <a:effectLst/>
                <a:uLnTx/>
                <a:uFillTx/>
                <a:latin typeface="Noto Sans JP"/>
                <a:ea typeface="Noto Sans JP"/>
                <a:cs typeface="Noto Sans JP"/>
                <a:sym typeface="Noto Sans JP"/>
              </a:rPr>
              <a:t>2024.7.29</a:t>
            </a:r>
            <a:r>
              <a:rPr kumimoji="0" lang="ja-JP" altLang="en-US" sz="2400" b="1" i="0" u="none" strike="noStrike" kern="0" cap="none" spc="0" normalizeH="0" baseline="0" noProof="0">
                <a:ln>
                  <a:noFill/>
                </a:ln>
                <a:solidFill>
                  <a:srgbClr val="FF8F1C"/>
                </a:solidFill>
                <a:effectLst/>
                <a:uLnTx/>
                <a:uFillTx/>
                <a:latin typeface="Noto Sans JP"/>
                <a:ea typeface="Noto Sans JP"/>
                <a:cs typeface="Noto Sans JP"/>
                <a:sym typeface="Noto Sans JP"/>
              </a:rPr>
              <a:t>（月）</a:t>
            </a:r>
            <a:endParaRPr kumimoji="0" sz="2400" b="1" i="0" u="none" strike="noStrike" kern="0" cap="none" spc="0" normalizeH="0" baseline="0" noProof="0">
              <a:ln>
                <a:noFill/>
              </a:ln>
              <a:solidFill>
                <a:srgbClr val="FF8F1C"/>
              </a:solidFill>
              <a:effectLst/>
              <a:uLnTx/>
              <a:uFillTx/>
              <a:latin typeface="Noto Sans JP"/>
              <a:ea typeface="Noto Sans JP"/>
              <a:cs typeface="Noto Sans JP"/>
              <a:sym typeface="Noto Sans JP"/>
            </a:endParaRPr>
          </a:p>
        </p:txBody>
      </p:sp>
      <p:sp>
        <p:nvSpPr>
          <p:cNvPr id="344" name="Google Shape;344;p15"/>
          <p:cNvSpPr txBox="1"/>
          <p:nvPr/>
        </p:nvSpPr>
        <p:spPr>
          <a:xfrm>
            <a:off x="13451366" y="3762088"/>
            <a:ext cx="1117614"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2800" b="0" i="0" u="none" strike="noStrike" kern="0" cap="none" spc="0" normalizeH="0" baseline="0" noProof="0">
                <a:ln>
                  <a:noFill/>
                </a:ln>
                <a:solidFill>
                  <a:srgbClr val="000000"/>
                </a:solidFill>
                <a:effectLst/>
                <a:uLnTx/>
                <a:uFillTx/>
                <a:latin typeface="Roboto"/>
                <a:ea typeface="Roboto"/>
                <a:cs typeface="Roboto"/>
                <a:sym typeface="Roboto"/>
              </a:rPr>
              <a:t>10:00</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15"/>
          <p:cNvSpPr txBox="1"/>
          <p:nvPr/>
        </p:nvSpPr>
        <p:spPr>
          <a:xfrm>
            <a:off x="12458146" y="2724523"/>
            <a:ext cx="310405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2024.10</a:t>
            </a: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月</a:t>
            </a:r>
            <a:r>
              <a:rPr kumimoji="0" lang="en-US" altLang="ja-JP"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-2025.3</a:t>
            </a: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月放映分</a:t>
            </a:r>
            <a:endParaRPr kumimoji="0" sz="1800" b="0" i="0" u="none" strike="noStrike" kern="0" cap="none" spc="0" normalizeH="0" baseline="0" noProof="0">
              <a:ln>
                <a:noFill/>
              </a:ln>
              <a:solidFill>
                <a:srgbClr val="000000"/>
              </a:solidFill>
              <a:effectLst/>
              <a:uLnTx/>
              <a:uFillTx/>
              <a:latin typeface="Noto Sans JP"/>
              <a:ea typeface="Noto Sans JP"/>
              <a:cs typeface="Noto Sans JP"/>
              <a:sym typeface="Noto Sans JP"/>
            </a:endParaRPr>
          </a:p>
        </p:txBody>
      </p:sp>
      <p:sp>
        <p:nvSpPr>
          <p:cNvPr id="346" name="Google Shape;346;p15"/>
          <p:cNvSpPr txBox="1"/>
          <p:nvPr/>
        </p:nvSpPr>
        <p:spPr>
          <a:xfrm>
            <a:off x="10136105" y="4737740"/>
            <a:ext cx="2331407"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通常エントリー終了</a:t>
            </a:r>
            <a:endParaRPr kumimoji="0" sz="1800" b="0" i="0" u="none" strike="noStrike" kern="0" cap="none" spc="0" normalizeH="0" baseline="0" noProof="0">
              <a:ln>
                <a:noFill/>
              </a:ln>
              <a:solidFill>
                <a:srgbClr val="000000"/>
              </a:solidFill>
              <a:effectLst/>
              <a:uLnTx/>
              <a:uFillTx/>
              <a:latin typeface="Noto Sans JP"/>
              <a:ea typeface="Noto Sans JP"/>
              <a:cs typeface="Noto Sans JP"/>
              <a:sym typeface="Noto Sans JP"/>
            </a:endParaRPr>
          </a:p>
        </p:txBody>
      </p:sp>
      <p:sp>
        <p:nvSpPr>
          <p:cNvPr id="347" name="Google Shape;347;p15"/>
          <p:cNvSpPr txBox="1"/>
          <p:nvPr/>
        </p:nvSpPr>
        <p:spPr>
          <a:xfrm>
            <a:off x="12703999" y="4443042"/>
            <a:ext cx="2699137"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2400" b="1" i="0" u="none" strike="noStrike" kern="0" cap="none" spc="0" normalizeH="0" baseline="0" noProof="0">
                <a:ln>
                  <a:noFill/>
                </a:ln>
                <a:solidFill>
                  <a:srgbClr val="FF8F1C"/>
                </a:solidFill>
                <a:effectLst/>
                <a:uLnTx/>
                <a:uFillTx/>
                <a:latin typeface="Noto Sans JP"/>
                <a:ea typeface="Noto Sans JP"/>
                <a:cs typeface="Noto Sans JP"/>
                <a:sym typeface="Noto Sans JP"/>
              </a:rPr>
              <a:t>2024.7.31</a:t>
            </a:r>
            <a:r>
              <a:rPr kumimoji="0" lang="ja-JP" altLang="en-US" sz="2400" b="1" i="0" u="none" strike="noStrike" kern="0" cap="none" spc="0" normalizeH="0" baseline="0" noProof="0">
                <a:ln>
                  <a:noFill/>
                </a:ln>
                <a:solidFill>
                  <a:srgbClr val="FF8F1C"/>
                </a:solidFill>
                <a:effectLst/>
                <a:uLnTx/>
                <a:uFillTx/>
                <a:latin typeface="Noto Sans JP"/>
                <a:ea typeface="Noto Sans JP"/>
                <a:cs typeface="Noto Sans JP"/>
                <a:sym typeface="Noto Sans JP"/>
              </a:rPr>
              <a:t>（水）</a:t>
            </a:r>
            <a:endParaRPr kumimoji="0" sz="2400" b="1" i="0" u="none" strike="noStrike" kern="0" cap="none" spc="0" normalizeH="0" baseline="0" noProof="0">
              <a:ln>
                <a:noFill/>
              </a:ln>
              <a:solidFill>
                <a:srgbClr val="FF8F1C"/>
              </a:solidFill>
              <a:effectLst/>
              <a:uLnTx/>
              <a:uFillTx/>
              <a:latin typeface="Noto Sans JP"/>
              <a:ea typeface="Noto Sans JP"/>
              <a:cs typeface="Noto Sans JP"/>
              <a:sym typeface="Noto Sans JP"/>
            </a:endParaRPr>
          </a:p>
        </p:txBody>
      </p:sp>
      <p:sp>
        <p:nvSpPr>
          <p:cNvPr id="348" name="Google Shape;348;p15"/>
          <p:cNvSpPr txBox="1"/>
          <p:nvPr/>
        </p:nvSpPr>
        <p:spPr>
          <a:xfrm>
            <a:off x="13451366" y="4872709"/>
            <a:ext cx="1117614"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2800" b="0" i="0" u="none" strike="noStrike" kern="0" cap="none" spc="0" normalizeH="0" baseline="0" noProof="0">
                <a:ln>
                  <a:noFill/>
                </a:ln>
                <a:solidFill>
                  <a:srgbClr val="000000"/>
                </a:solidFill>
                <a:effectLst/>
                <a:uLnTx/>
                <a:uFillTx/>
                <a:latin typeface="Roboto"/>
                <a:ea typeface="Roboto"/>
                <a:cs typeface="Roboto"/>
                <a:sym typeface="Roboto"/>
              </a:rPr>
              <a:t>17:00</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15"/>
          <p:cNvSpPr txBox="1"/>
          <p:nvPr/>
        </p:nvSpPr>
        <p:spPr>
          <a:xfrm>
            <a:off x="10373327" y="5867601"/>
            <a:ext cx="1854354"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ご成約可否連絡</a:t>
            </a:r>
            <a:endParaRPr kumimoji="0" sz="1800" b="0" i="0" u="none" strike="noStrike" kern="0" cap="none" spc="0" normalizeH="0" baseline="0" noProof="0">
              <a:ln>
                <a:noFill/>
              </a:ln>
              <a:solidFill>
                <a:srgbClr val="000000"/>
              </a:solidFill>
              <a:effectLst/>
              <a:uLnTx/>
              <a:uFillTx/>
              <a:latin typeface="Noto Sans JP"/>
              <a:ea typeface="Noto Sans JP"/>
              <a:cs typeface="Noto Sans JP"/>
              <a:sym typeface="Noto Sans JP"/>
            </a:endParaRPr>
          </a:p>
        </p:txBody>
      </p:sp>
      <p:sp>
        <p:nvSpPr>
          <p:cNvPr id="350" name="Google Shape;350;p15"/>
          <p:cNvSpPr txBox="1"/>
          <p:nvPr/>
        </p:nvSpPr>
        <p:spPr>
          <a:xfrm>
            <a:off x="12826854" y="5558194"/>
            <a:ext cx="2507097"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2400" b="1" i="0" u="none" strike="noStrike" kern="0" cap="none" spc="0" normalizeH="0" baseline="0" noProof="0">
                <a:ln>
                  <a:noFill/>
                </a:ln>
                <a:solidFill>
                  <a:srgbClr val="FF8F1C"/>
                </a:solidFill>
                <a:effectLst/>
                <a:uLnTx/>
                <a:uFillTx/>
                <a:latin typeface="Noto Sans JP"/>
                <a:ea typeface="Noto Sans JP"/>
                <a:cs typeface="Noto Sans JP"/>
                <a:sym typeface="Noto Sans JP"/>
              </a:rPr>
              <a:t>2024.8.2</a:t>
            </a:r>
            <a:r>
              <a:rPr kumimoji="0" lang="ja-JP" altLang="en-US" sz="2400" b="1" i="0" u="none" strike="noStrike" kern="0" cap="none" spc="0" normalizeH="0" baseline="0" noProof="0">
                <a:ln>
                  <a:noFill/>
                </a:ln>
                <a:solidFill>
                  <a:srgbClr val="FF8F1C"/>
                </a:solidFill>
                <a:effectLst/>
                <a:uLnTx/>
                <a:uFillTx/>
                <a:latin typeface="Noto Sans JP"/>
                <a:ea typeface="Noto Sans JP"/>
                <a:cs typeface="Noto Sans JP"/>
                <a:sym typeface="Noto Sans JP"/>
              </a:rPr>
              <a:t>（金）</a:t>
            </a:r>
            <a:endParaRPr kumimoji="0" sz="2400" b="1" i="0" u="none" strike="noStrike" kern="0" cap="none" spc="0" normalizeH="0" baseline="0" noProof="0">
              <a:ln>
                <a:noFill/>
              </a:ln>
              <a:solidFill>
                <a:srgbClr val="FF8F1C"/>
              </a:solidFill>
              <a:effectLst/>
              <a:uLnTx/>
              <a:uFillTx/>
              <a:latin typeface="Noto Sans JP"/>
              <a:ea typeface="Noto Sans JP"/>
              <a:cs typeface="Noto Sans JP"/>
              <a:sym typeface="Noto Sans JP"/>
            </a:endParaRPr>
          </a:p>
        </p:txBody>
      </p:sp>
      <p:sp>
        <p:nvSpPr>
          <p:cNvPr id="351" name="Google Shape;351;p15"/>
          <p:cNvSpPr txBox="1"/>
          <p:nvPr/>
        </p:nvSpPr>
        <p:spPr>
          <a:xfrm>
            <a:off x="13232733" y="5966871"/>
            <a:ext cx="1695336"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2800" b="0" i="0" u="none" strike="noStrike" kern="0" cap="none" spc="0" normalizeH="0" baseline="0" noProof="0">
                <a:ln>
                  <a:noFill/>
                </a:ln>
                <a:solidFill>
                  <a:srgbClr val="000000"/>
                </a:solidFill>
                <a:effectLst/>
                <a:uLnTx/>
                <a:uFillTx/>
                <a:latin typeface="Roboto"/>
                <a:ea typeface="Roboto"/>
                <a:cs typeface="Roboto"/>
                <a:sym typeface="Roboto"/>
              </a:rPr>
              <a:t>13:00</a:t>
            </a:r>
            <a:r>
              <a:rPr kumimoji="0" lang="ja-JP" altLang="en-US" sz="3200" b="1" i="0" u="none" strike="noStrike" kern="0" cap="none" spc="0" normalizeH="0" baseline="0" noProof="0">
                <a:ln>
                  <a:noFill/>
                </a:ln>
                <a:solidFill>
                  <a:srgbClr val="000000"/>
                </a:solidFill>
                <a:effectLst/>
                <a:uLnTx/>
                <a:uFillTx/>
                <a:latin typeface="Roboto Black"/>
                <a:ea typeface="Roboto Black"/>
                <a:cs typeface="Roboto Black"/>
                <a:sym typeface="Roboto Black"/>
              </a:rPr>
              <a:t> </a:t>
            </a: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以降</a:t>
            </a:r>
            <a:endParaRPr kumimoji="0" sz="1800" b="1" i="0" u="none" strike="noStrike" kern="0" cap="none" spc="0" normalizeH="0" baseline="0" noProof="0">
              <a:ln>
                <a:noFill/>
              </a:ln>
              <a:solidFill>
                <a:srgbClr val="000000"/>
              </a:solidFill>
              <a:effectLst/>
              <a:uLnTx/>
              <a:uFillTx/>
              <a:latin typeface="Roboto Black"/>
              <a:ea typeface="Roboto Black"/>
              <a:cs typeface="Roboto Black"/>
              <a:sym typeface="Roboto Black"/>
            </a:endParaRPr>
          </a:p>
        </p:txBody>
      </p:sp>
      <p:sp>
        <p:nvSpPr>
          <p:cNvPr id="352" name="Google Shape;352;p15"/>
          <p:cNvSpPr txBox="1"/>
          <p:nvPr/>
        </p:nvSpPr>
        <p:spPr>
          <a:xfrm>
            <a:off x="12730833" y="6682926"/>
            <a:ext cx="2699137"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2400" b="1" i="0" u="none" strike="noStrike" kern="0" cap="none" spc="0" normalizeH="0" baseline="0" noProof="0">
                <a:ln>
                  <a:noFill/>
                </a:ln>
                <a:solidFill>
                  <a:srgbClr val="FF8F1C"/>
                </a:solidFill>
                <a:effectLst/>
                <a:uLnTx/>
                <a:uFillTx/>
                <a:latin typeface="Noto Sans JP"/>
                <a:ea typeface="Noto Sans JP"/>
                <a:cs typeface="Noto Sans JP"/>
                <a:sym typeface="Noto Sans JP"/>
              </a:rPr>
              <a:t>2024.8.30</a:t>
            </a:r>
            <a:r>
              <a:rPr kumimoji="0" lang="ja-JP" altLang="en-US" sz="2400" b="1" i="0" u="none" strike="noStrike" kern="0" cap="none" spc="0" normalizeH="0" baseline="0" noProof="0">
                <a:ln>
                  <a:noFill/>
                </a:ln>
                <a:solidFill>
                  <a:srgbClr val="FF8F1C"/>
                </a:solidFill>
                <a:effectLst/>
                <a:uLnTx/>
                <a:uFillTx/>
                <a:latin typeface="Noto Sans JP"/>
                <a:ea typeface="Noto Sans JP"/>
                <a:cs typeface="Noto Sans JP"/>
                <a:sym typeface="Noto Sans JP"/>
              </a:rPr>
              <a:t>（木）</a:t>
            </a:r>
            <a:endParaRPr kumimoji="0" sz="2400" b="1" i="0" u="none" strike="noStrike" kern="0" cap="none" spc="0" normalizeH="0" baseline="0" noProof="0">
              <a:ln>
                <a:noFill/>
              </a:ln>
              <a:solidFill>
                <a:srgbClr val="FF8F1C"/>
              </a:solidFill>
              <a:effectLst/>
              <a:uLnTx/>
              <a:uFillTx/>
              <a:latin typeface="Noto Sans JP"/>
              <a:ea typeface="Noto Sans JP"/>
              <a:cs typeface="Noto Sans JP"/>
              <a:sym typeface="Noto Sans JP"/>
            </a:endParaRPr>
          </a:p>
        </p:txBody>
      </p:sp>
      <p:sp>
        <p:nvSpPr>
          <p:cNvPr id="353" name="Google Shape;353;p15"/>
          <p:cNvSpPr txBox="1"/>
          <p:nvPr/>
        </p:nvSpPr>
        <p:spPr>
          <a:xfrm>
            <a:off x="13451366" y="7102044"/>
            <a:ext cx="1117614"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2800" b="0" i="0" u="none" strike="noStrike" kern="0" cap="none" spc="0" normalizeH="0" baseline="0" noProof="0">
                <a:ln>
                  <a:noFill/>
                </a:ln>
                <a:solidFill>
                  <a:srgbClr val="000000"/>
                </a:solidFill>
                <a:effectLst/>
                <a:uLnTx/>
                <a:uFillTx/>
                <a:latin typeface="Roboto"/>
                <a:ea typeface="Roboto"/>
                <a:cs typeface="Roboto"/>
                <a:sym typeface="Roboto"/>
              </a:rPr>
              <a:t>17:00</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15"/>
          <p:cNvSpPr/>
          <p:nvPr/>
        </p:nvSpPr>
        <p:spPr>
          <a:xfrm>
            <a:off x="10193643" y="2630919"/>
            <a:ext cx="5566547" cy="576000"/>
          </a:xfrm>
          <a:prstGeom prst="rect">
            <a:avLst/>
          </a:prstGeom>
          <a:no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55" name="Google Shape;355;p15"/>
          <p:cNvSpPr/>
          <p:nvPr/>
        </p:nvSpPr>
        <p:spPr>
          <a:xfrm>
            <a:off x="10193644" y="2630918"/>
            <a:ext cx="2199874" cy="5048045"/>
          </a:xfrm>
          <a:prstGeom prst="rect">
            <a:avLst/>
          </a:prstGeom>
          <a:no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56" name="Google Shape;356;p15"/>
          <p:cNvSpPr/>
          <p:nvPr/>
        </p:nvSpPr>
        <p:spPr>
          <a:xfrm>
            <a:off x="12400614" y="2630918"/>
            <a:ext cx="3359576" cy="5048045"/>
          </a:xfrm>
          <a:prstGeom prst="rect">
            <a:avLst/>
          </a:prstGeom>
          <a:no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357" name="Google Shape;357;p15"/>
          <p:cNvCxnSpPr/>
          <p:nvPr/>
        </p:nvCxnSpPr>
        <p:spPr>
          <a:xfrm>
            <a:off x="10192976" y="4324929"/>
            <a:ext cx="5567214" cy="0"/>
          </a:xfrm>
          <a:prstGeom prst="straightConnector1">
            <a:avLst/>
          </a:prstGeom>
          <a:noFill/>
          <a:ln w="12700" cap="flat" cmpd="sng">
            <a:solidFill>
              <a:srgbClr val="AAAAAA"/>
            </a:solidFill>
            <a:prstDash val="solid"/>
            <a:miter lim="800000"/>
            <a:headEnd type="none" w="sm" len="sm"/>
            <a:tailEnd type="none" w="sm" len="sm"/>
          </a:ln>
        </p:spPr>
      </p:cxnSp>
      <p:cxnSp>
        <p:nvCxnSpPr>
          <p:cNvPr id="358" name="Google Shape;358;p15"/>
          <p:cNvCxnSpPr/>
          <p:nvPr/>
        </p:nvCxnSpPr>
        <p:spPr>
          <a:xfrm>
            <a:off x="10192976" y="5442940"/>
            <a:ext cx="5569200" cy="0"/>
          </a:xfrm>
          <a:prstGeom prst="straightConnector1">
            <a:avLst/>
          </a:prstGeom>
          <a:noFill/>
          <a:ln w="12700" cap="flat" cmpd="sng">
            <a:solidFill>
              <a:srgbClr val="AAAAAA"/>
            </a:solidFill>
            <a:prstDash val="solid"/>
            <a:miter lim="800000"/>
            <a:headEnd type="none" w="sm" len="sm"/>
            <a:tailEnd type="none" w="sm" len="sm"/>
          </a:ln>
        </p:spPr>
      </p:cxnSp>
      <p:cxnSp>
        <p:nvCxnSpPr>
          <p:cNvPr id="359" name="Google Shape;359;p15"/>
          <p:cNvCxnSpPr/>
          <p:nvPr/>
        </p:nvCxnSpPr>
        <p:spPr>
          <a:xfrm>
            <a:off x="10192976" y="6560951"/>
            <a:ext cx="5569200" cy="0"/>
          </a:xfrm>
          <a:prstGeom prst="straightConnector1">
            <a:avLst/>
          </a:prstGeom>
          <a:noFill/>
          <a:ln w="12700" cap="flat" cmpd="sng">
            <a:solidFill>
              <a:srgbClr val="AAAAAA"/>
            </a:solidFill>
            <a:prstDash val="solid"/>
            <a:miter lim="800000"/>
            <a:headEnd type="none" w="sm" len="sm"/>
            <a:tailEnd type="none" w="sm" len="sm"/>
          </a:ln>
        </p:spPr>
      </p:cxnSp>
      <p:cxnSp>
        <p:nvCxnSpPr>
          <p:cNvPr id="360" name="Google Shape;360;p15"/>
          <p:cNvCxnSpPr/>
          <p:nvPr/>
        </p:nvCxnSpPr>
        <p:spPr>
          <a:xfrm>
            <a:off x="10204330" y="2642040"/>
            <a:ext cx="2055541" cy="557561"/>
          </a:xfrm>
          <a:prstGeom prst="straightConnector1">
            <a:avLst/>
          </a:prstGeom>
          <a:noFill/>
          <a:ln w="12700" cap="rnd" cmpd="sng">
            <a:solidFill>
              <a:srgbClr val="AAAAAA"/>
            </a:solidFill>
            <a:prstDash val="dot"/>
            <a:round/>
            <a:headEnd type="none" w="sm" len="sm"/>
            <a:tailEnd type="none" w="sm" len="sm"/>
          </a:ln>
        </p:spPr>
      </p:cxnSp>
      <p:sp>
        <p:nvSpPr>
          <p:cNvPr id="361" name="Google Shape;361;p15"/>
          <p:cNvSpPr/>
          <p:nvPr/>
        </p:nvSpPr>
        <p:spPr>
          <a:xfrm rot="3600000">
            <a:off x="11243693" y="4197127"/>
            <a:ext cx="221673"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2" name="Google Shape;362;p15"/>
          <p:cNvSpPr/>
          <p:nvPr/>
        </p:nvSpPr>
        <p:spPr>
          <a:xfrm rot="3600000">
            <a:off x="11243694" y="5318884"/>
            <a:ext cx="221673"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3" name="Google Shape;363;p15"/>
          <p:cNvSpPr/>
          <p:nvPr/>
        </p:nvSpPr>
        <p:spPr>
          <a:xfrm rot="3600000">
            <a:off x="11243694" y="6440641"/>
            <a:ext cx="221673"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4" name="Google Shape;364;p15"/>
          <p:cNvSpPr txBox="1"/>
          <p:nvPr/>
        </p:nvSpPr>
        <p:spPr>
          <a:xfrm>
            <a:off x="764007" y="2037032"/>
            <a:ext cx="2105907" cy="495108"/>
          </a:xfrm>
          <a:prstGeom prst="rect">
            <a:avLst/>
          </a:prstGeom>
          <a:solidFill>
            <a:schemeClr val="dk1"/>
          </a:solidFill>
          <a:ln>
            <a:noFill/>
          </a:ln>
        </p:spPr>
        <p:txBody>
          <a:bodyPr spcFirstLastPara="1" wrap="square" lIns="216000" tIns="108000" rIns="216000" bIns="1080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FFFFFF"/>
                </a:solidFill>
                <a:effectLst/>
                <a:uLnTx/>
                <a:uFillTx/>
                <a:latin typeface="Noto Sans JP"/>
                <a:ea typeface="Noto Sans JP"/>
                <a:cs typeface="Noto Sans JP"/>
                <a:sym typeface="Noto Sans JP"/>
              </a:rPr>
              <a:t>エントリー方法</a:t>
            </a:r>
            <a:endParaRPr kumimoji="0" sz="1800" b="0" i="0" u="none" strike="noStrike" kern="0" cap="none" spc="0" normalizeH="0" baseline="0" noProof="0">
              <a:ln>
                <a:noFill/>
              </a:ln>
              <a:solidFill>
                <a:srgbClr val="FFFFFF"/>
              </a:solidFill>
              <a:effectLst/>
              <a:uLnTx/>
              <a:uFillTx/>
              <a:latin typeface="Noto Sans JP"/>
              <a:ea typeface="Noto Sans JP"/>
              <a:cs typeface="Noto Sans JP"/>
              <a:sym typeface="Noto Sans JP"/>
            </a:endParaRPr>
          </a:p>
        </p:txBody>
      </p:sp>
      <p:sp>
        <p:nvSpPr>
          <p:cNvPr id="365" name="Google Shape;365;p15"/>
          <p:cNvSpPr txBox="1"/>
          <p:nvPr/>
        </p:nvSpPr>
        <p:spPr>
          <a:xfrm>
            <a:off x="743191" y="7626799"/>
            <a:ext cx="3537068" cy="495108"/>
          </a:xfrm>
          <a:prstGeom prst="rect">
            <a:avLst/>
          </a:prstGeom>
          <a:solidFill>
            <a:schemeClr val="dk1"/>
          </a:solidFill>
          <a:ln>
            <a:noFill/>
          </a:ln>
        </p:spPr>
        <p:txBody>
          <a:bodyPr spcFirstLastPara="1" wrap="square" lIns="216000" tIns="108000" rIns="216000" bIns="1080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FFFFFF"/>
                </a:solidFill>
                <a:effectLst/>
                <a:uLnTx/>
                <a:uFillTx/>
                <a:latin typeface="Noto Sans JP"/>
                <a:ea typeface="Noto Sans JP"/>
                <a:cs typeface="Noto Sans JP"/>
                <a:sym typeface="Noto Sans JP"/>
              </a:rPr>
              <a:t>エントリー終了後の販売方法</a:t>
            </a:r>
            <a:endParaRPr kumimoji="0" sz="1800" b="0" i="0" u="none" strike="noStrike" kern="0" cap="none" spc="0" normalizeH="0" baseline="0" noProof="0">
              <a:ln>
                <a:noFill/>
              </a:ln>
              <a:solidFill>
                <a:srgbClr val="FFFFFF"/>
              </a:solidFill>
              <a:effectLst/>
              <a:uLnTx/>
              <a:uFillTx/>
              <a:latin typeface="Noto Sans JP"/>
              <a:ea typeface="Noto Sans JP"/>
              <a:cs typeface="Noto Sans JP"/>
              <a:sym typeface="Noto Sans JP"/>
            </a:endParaRPr>
          </a:p>
        </p:txBody>
      </p:sp>
      <p:sp>
        <p:nvSpPr>
          <p:cNvPr id="366" name="Google Shape;366;p15"/>
          <p:cNvSpPr txBox="1"/>
          <p:nvPr/>
        </p:nvSpPr>
        <p:spPr>
          <a:xfrm>
            <a:off x="786198" y="3641137"/>
            <a:ext cx="1390326" cy="495108"/>
          </a:xfrm>
          <a:prstGeom prst="rect">
            <a:avLst/>
          </a:prstGeom>
          <a:solidFill>
            <a:schemeClr val="dk1"/>
          </a:solidFill>
          <a:ln>
            <a:noFill/>
          </a:ln>
        </p:spPr>
        <p:txBody>
          <a:bodyPr spcFirstLastPara="1" wrap="square" lIns="216000" tIns="108000" rIns="216000" bIns="1080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FFFFFF"/>
                </a:solidFill>
                <a:effectLst/>
                <a:uLnTx/>
                <a:uFillTx/>
                <a:latin typeface="Noto Sans JP"/>
                <a:ea typeface="Noto Sans JP"/>
                <a:cs typeface="Noto Sans JP"/>
                <a:sym typeface="Noto Sans JP"/>
              </a:rPr>
              <a:t>注意事項</a:t>
            </a:r>
            <a:endParaRPr kumimoji="0" sz="1800" b="0" i="0" u="none" strike="noStrike" kern="0" cap="none" spc="0" normalizeH="0" baseline="0" noProof="0">
              <a:ln>
                <a:noFill/>
              </a:ln>
              <a:solidFill>
                <a:srgbClr val="FFFFFF"/>
              </a:solidFill>
              <a:effectLst/>
              <a:uLnTx/>
              <a:uFillTx/>
              <a:latin typeface="Noto Sans JP"/>
              <a:ea typeface="Noto Sans JP"/>
              <a:cs typeface="Noto Sans JP"/>
              <a:sym typeface="Noto Sans JP"/>
            </a:endParaRPr>
          </a:p>
        </p:txBody>
      </p:sp>
      <p:sp>
        <p:nvSpPr>
          <p:cNvPr id="367" name="Google Shape;367;p15"/>
          <p:cNvSpPr txBox="1"/>
          <p:nvPr/>
        </p:nvSpPr>
        <p:spPr>
          <a:xfrm>
            <a:off x="10254063" y="6973761"/>
            <a:ext cx="2092882"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成約枠の申込期日</a:t>
            </a:r>
            <a:endParaRPr kumimoji="0" sz="1800" b="0" i="0" u="none" strike="noStrike" kern="0" cap="none" spc="0" normalizeH="0" baseline="0" noProof="0">
              <a:ln>
                <a:noFill/>
              </a:ln>
              <a:solidFill>
                <a:srgbClr val="000000"/>
              </a:solidFill>
              <a:effectLst/>
              <a:uLnTx/>
              <a:uFillTx/>
              <a:latin typeface="Noto Sans JP"/>
              <a:ea typeface="Noto Sans JP"/>
              <a:cs typeface="Noto Sans JP"/>
              <a:sym typeface="Noto Sans JP"/>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371"/>
        <p:cNvGrpSpPr/>
        <p:nvPr/>
      </p:nvGrpSpPr>
      <p:grpSpPr>
        <a:xfrm>
          <a:off x="0" y="0"/>
          <a:ext cx="0" cy="0"/>
          <a:chOff x="0" y="0"/>
          <a:chExt cx="0" cy="0"/>
        </a:xfrm>
      </p:grpSpPr>
      <p:pic>
        <p:nvPicPr>
          <p:cNvPr id="372" name="Google Shape;372;p16" descr="屋外, 電車, バス, 車 が含まれている画像&#10;&#10;自動的に生成された説明"/>
          <p:cNvPicPr preferRelativeResize="0"/>
          <p:nvPr/>
        </p:nvPicPr>
        <p:blipFill rotWithShape="1">
          <a:blip r:embed="rId3">
            <a:alphaModFix/>
          </a:blip>
          <a:srcRect t="12373" r="6835" b="9007"/>
          <a:stretch/>
        </p:blipFill>
        <p:spPr>
          <a:xfrm>
            <a:off x="0" y="0"/>
            <a:ext cx="18288000" cy="10288587"/>
          </a:xfrm>
          <a:prstGeom prst="rect">
            <a:avLst/>
          </a:prstGeom>
          <a:noFill/>
          <a:ln>
            <a:noFill/>
          </a:ln>
        </p:spPr>
      </p:pic>
      <p:pic>
        <p:nvPicPr>
          <p:cNvPr id="373" name="Google Shape;373;p16" descr="図形, 四角形&#10;&#10;自動的に生成された説明"/>
          <p:cNvPicPr preferRelativeResize="0"/>
          <p:nvPr/>
        </p:nvPicPr>
        <p:blipFill rotWithShape="1">
          <a:blip r:embed="rId4">
            <a:alphaModFix/>
          </a:blip>
          <a:srcRect/>
          <a:stretch/>
        </p:blipFill>
        <p:spPr>
          <a:xfrm>
            <a:off x="0" y="794"/>
            <a:ext cx="18288000" cy="10287000"/>
          </a:xfrm>
          <a:prstGeom prst="rect">
            <a:avLst/>
          </a:prstGeom>
          <a:noFill/>
          <a:ln>
            <a:noFill/>
          </a:ln>
        </p:spPr>
      </p:pic>
      <p:pic>
        <p:nvPicPr>
          <p:cNvPr id="374" name="Google Shape;374;p16"/>
          <p:cNvPicPr preferRelativeResize="0"/>
          <p:nvPr/>
        </p:nvPicPr>
        <p:blipFill rotWithShape="1">
          <a:blip r:embed="rId5">
            <a:alphaModFix/>
          </a:blip>
          <a:srcRect/>
          <a:stretch/>
        </p:blipFill>
        <p:spPr>
          <a:xfrm>
            <a:off x="13809306" y="9345421"/>
            <a:ext cx="3946849" cy="427560"/>
          </a:xfrm>
          <a:prstGeom prst="rect">
            <a:avLst/>
          </a:prstGeom>
          <a:noFill/>
          <a:ln>
            <a:noFill/>
          </a:ln>
        </p:spPr>
      </p:pic>
      <p:grpSp>
        <p:nvGrpSpPr>
          <p:cNvPr id="375" name="Google Shape;375;p16"/>
          <p:cNvGrpSpPr/>
          <p:nvPr/>
        </p:nvGrpSpPr>
        <p:grpSpPr>
          <a:xfrm>
            <a:off x="7497396" y="4274757"/>
            <a:ext cx="3293209" cy="1739075"/>
            <a:chOff x="7742013" y="4113105"/>
            <a:chExt cx="3293209" cy="1739075"/>
          </a:xfrm>
        </p:grpSpPr>
        <p:sp>
          <p:nvSpPr>
            <p:cNvPr id="376" name="Google Shape;376;p16"/>
            <p:cNvSpPr txBox="1"/>
            <p:nvPr/>
          </p:nvSpPr>
          <p:spPr>
            <a:xfrm>
              <a:off x="7742013" y="5144294"/>
              <a:ext cx="3293209"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4000" b="1">
                  <a:solidFill>
                    <a:schemeClr val="lt1"/>
                  </a:solidFill>
                  <a:latin typeface="Noto Sans JP"/>
                  <a:ea typeface="Noto Sans JP"/>
                  <a:cs typeface="Noto Sans JP"/>
                  <a:sym typeface="Noto Sans JP"/>
                </a:rPr>
                <a:t>放映枠の構成</a:t>
              </a:r>
              <a:endParaRPr/>
            </a:p>
          </p:txBody>
        </p:sp>
        <p:sp>
          <p:nvSpPr>
            <p:cNvPr id="377" name="Google Shape;377;p16"/>
            <p:cNvSpPr txBox="1"/>
            <p:nvPr/>
          </p:nvSpPr>
          <p:spPr>
            <a:xfrm>
              <a:off x="8730016" y="4113105"/>
              <a:ext cx="1317202" cy="562359"/>
            </a:xfrm>
            <a:prstGeom prst="rect">
              <a:avLst/>
            </a:prstGeom>
            <a:solidFill>
              <a:srgbClr val="FF8F1C"/>
            </a:solidFill>
            <a:ln w="12700" cap="flat" cmpd="sng">
              <a:solidFill>
                <a:srgbClr val="FF8F1C"/>
              </a:solidFill>
              <a:prstDash val="solid"/>
              <a:round/>
              <a:headEnd type="none" w="sm" len="sm"/>
              <a:tailEnd type="none" w="sm" len="sm"/>
            </a:ln>
          </p:spPr>
          <p:txBody>
            <a:bodyPr spcFirstLastPara="1" wrap="square" lIns="144000" tIns="45700" rIns="91425" bIns="54000" anchor="t" anchorCtr="0">
              <a:spAutoFit/>
            </a:bodyPr>
            <a:lstStyle/>
            <a:p>
              <a:pPr marL="0" marR="0" lvl="0" indent="0" algn="l" rtl="0">
                <a:spcBef>
                  <a:spcPts val="0"/>
                </a:spcBef>
                <a:spcAft>
                  <a:spcPts val="0"/>
                </a:spcAft>
                <a:buNone/>
              </a:pPr>
              <a:r>
                <a:rPr lang="ja-JP" sz="3000">
                  <a:solidFill>
                    <a:schemeClr val="lt1"/>
                  </a:solidFill>
                  <a:latin typeface="Roboto"/>
                  <a:ea typeface="Roboto"/>
                  <a:cs typeface="Roboto"/>
                  <a:sym typeface="Roboto"/>
                </a:rPr>
                <a:t>Part 4</a:t>
              </a:r>
              <a:endParaRPr sz="3000">
                <a:solidFill>
                  <a:schemeClr val="lt1"/>
                </a:solidFill>
                <a:latin typeface="Roboto"/>
                <a:ea typeface="Roboto"/>
                <a:cs typeface="Roboto"/>
                <a:sym typeface="Roboto"/>
              </a:endParaRPr>
            </a:p>
          </p:txBody>
        </p:sp>
      </p:grpSp>
      <p:sp>
        <p:nvSpPr>
          <p:cNvPr id="378" name="Google Shape;378;p16"/>
          <p:cNvSpPr txBox="1"/>
          <p:nvPr/>
        </p:nvSpPr>
        <p:spPr>
          <a:xfrm>
            <a:off x="511816" y="9268465"/>
            <a:ext cx="486000"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chemeClr val="dk1"/>
                </a:solidFill>
                <a:latin typeface="Roboto Black"/>
                <a:ea typeface="Roboto Black"/>
                <a:cs typeface="Roboto Black"/>
                <a:sym typeface="Roboto Black"/>
              </a:rPr>
              <a:t>16</a:t>
            </a:fld>
            <a:endParaRPr sz="2000" b="1" i="0" dirty="0">
              <a:solidFill>
                <a:schemeClr val="dk1"/>
              </a:solidFill>
              <a:latin typeface="Roboto Black"/>
              <a:ea typeface="Roboto Black"/>
              <a:cs typeface="Roboto Black"/>
              <a:sym typeface="Roboto Black"/>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382"/>
        <p:cNvGrpSpPr/>
        <p:nvPr/>
      </p:nvGrpSpPr>
      <p:grpSpPr>
        <a:xfrm>
          <a:off x="0" y="0"/>
          <a:ext cx="0" cy="0"/>
          <a:chOff x="0" y="0"/>
          <a:chExt cx="0" cy="0"/>
        </a:xfrm>
      </p:grpSpPr>
      <p:sp>
        <p:nvSpPr>
          <p:cNvPr id="383" name="Google Shape;383;p17"/>
          <p:cNvSpPr/>
          <p:nvPr/>
        </p:nvSpPr>
        <p:spPr>
          <a:xfrm>
            <a:off x="2045307" y="2355193"/>
            <a:ext cx="1031813" cy="720000"/>
          </a:xfrm>
          <a:prstGeom prst="rect">
            <a:avLst/>
          </a:prstGeom>
          <a:solidFill>
            <a:schemeClr val="dk1"/>
          </a:solidFill>
          <a:ln w="12700" cap="flat" cmpd="sng">
            <a:solidFill>
              <a:srgbClr val="6E6E6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84" name="Google Shape;384;p17"/>
          <p:cNvSpPr/>
          <p:nvPr/>
        </p:nvSpPr>
        <p:spPr>
          <a:xfrm>
            <a:off x="576470" y="2355193"/>
            <a:ext cx="1441515" cy="720000"/>
          </a:xfrm>
          <a:prstGeom prst="rect">
            <a:avLst/>
          </a:prstGeom>
          <a:solidFill>
            <a:schemeClr val="dk1"/>
          </a:solidFill>
          <a:ln w="12700" cap="flat" cmpd="sng">
            <a:solidFill>
              <a:srgbClr val="6E6E6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85" name="Google Shape;385;p17"/>
          <p:cNvSpPr/>
          <p:nvPr/>
        </p:nvSpPr>
        <p:spPr>
          <a:xfrm>
            <a:off x="16270014" y="2355193"/>
            <a:ext cx="1441517" cy="720000"/>
          </a:xfrm>
          <a:prstGeom prst="rect">
            <a:avLst/>
          </a:prstGeom>
          <a:solidFill>
            <a:schemeClr val="dk1"/>
          </a:solidFill>
          <a:ln w="12700" cap="flat" cmpd="sng">
            <a:solidFill>
              <a:srgbClr val="6E6E6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86" name="Google Shape;386;p17"/>
          <p:cNvSpPr/>
          <p:nvPr/>
        </p:nvSpPr>
        <p:spPr>
          <a:xfrm>
            <a:off x="4150895" y="2355193"/>
            <a:ext cx="8020800" cy="720000"/>
          </a:xfrm>
          <a:prstGeom prst="rect">
            <a:avLst/>
          </a:prstGeom>
          <a:solidFill>
            <a:schemeClr val="dk1"/>
          </a:solidFill>
          <a:ln w="12700" cap="flat" cmpd="sng">
            <a:solidFill>
              <a:srgbClr val="6E6E6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87" name="Google Shape;387;p17"/>
          <p:cNvSpPr/>
          <p:nvPr/>
        </p:nvSpPr>
        <p:spPr>
          <a:xfrm>
            <a:off x="12210979" y="2355193"/>
            <a:ext cx="4021200" cy="720000"/>
          </a:xfrm>
          <a:prstGeom prst="rect">
            <a:avLst/>
          </a:prstGeom>
          <a:solidFill>
            <a:schemeClr val="dk1"/>
          </a:solidFill>
          <a:ln w="12700" cap="flat" cmpd="sng">
            <a:solidFill>
              <a:srgbClr val="6E6E6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88" name="Google Shape;388;p17"/>
          <p:cNvSpPr/>
          <p:nvPr/>
        </p:nvSpPr>
        <p:spPr>
          <a:xfrm>
            <a:off x="2045307" y="3105940"/>
            <a:ext cx="1031813" cy="4868828"/>
          </a:xfrm>
          <a:prstGeom prst="rect">
            <a:avLst/>
          </a:prstGeom>
          <a:noFill/>
          <a:ln w="12700"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89" name="Google Shape;389;p17"/>
          <p:cNvSpPr/>
          <p:nvPr/>
        </p:nvSpPr>
        <p:spPr>
          <a:xfrm>
            <a:off x="576470" y="3105940"/>
            <a:ext cx="1441515" cy="4868828"/>
          </a:xfrm>
          <a:prstGeom prst="rect">
            <a:avLst/>
          </a:prstGeom>
          <a:noFill/>
          <a:ln w="12700"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0" name="Google Shape;390;p17"/>
          <p:cNvSpPr/>
          <p:nvPr/>
        </p:nvSpPr>
        <p:spPr>
          <a:xfrm>
            <a:off x="16270014" y="3105940"/>
            <a:ext cx="1441517" cy="4868828"/>
          </a:xfrm>
          <a:prstGeom prst="rect">
            <a:avLst/>
          </a:prstGeom>
          <a:noFill/>
          <a:ln w="12700"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1" name="Google Shape;391;p17"/>
          <p:cNvSpPr/>
          <p:nvPr/>
        </p:nvSpPr>
        <p:spPr>
          <a:xfrm>
            <a:off x="4150895" y="3105940"/>
            <a:ext cx="8020800" cy="4868828"/>
          </a:xfrm>
          <a:prstGeom prst="rect">
            <a:avLst/>
          </a:prstGeom>
          <a:noFill/>
          <a:ln w="12700"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2" name="Google Shape;392;p17"/>
          <p:cNvSpPr/>
          <p:nvPr/>
        </p:nvSpPr>
        <p:spPr>
          <a:xfrm>
            <a:off x="12210980" y="3105940"/>
            <a:ext cx="4021200" cy="4868828"/>
          </a:xfrm>
          <a:prstGeom prst="rect">
            <a:avLst/>
          </a:prstGeom>
          <a:noFill/>
          <a:ln w="12700"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3" name="Google Shape;393;p17"/>
          <p:cNvSpPr txBox="1"/>
          <p:nvPr/>
        </p:nvSpPr>
        <p:spPr>
          <a:xfrm>
            <a:off x="531845" y="510988"/>
            <a:ext cx="2385268"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800" b="1" i="0" u="none" strike="noStrike" kern="0" cap="none" spc="0" normalizeH="0" baseline="0" noProof="0">
                <a:ln>
                  <a:noFill/>
                </a:ln>
                <a:solidFill>
                  <a:srgbClr val="FFFFFF"/>
                </a:solidFill>
                <a:effectLst/>
                <a:uLnTx/>
                <a:uFillTx/>
                <a:latin typeface="Noto Sans JP"/>
                <a:ea typeface="Noto Sans JP"/>
                <a:cs typeface="Noto Sans JP"/>
                <a:sym typeface="Noto Sans JP"/>
              </a:rPr>
              <a:t>放映枠の構成</a:t>
            </a:r>
            <a:endParaRPr kumimoji="0" sz="2800" b="1" i="0" u="none" strike="noStrike" kern="0" cap="none" spc="0" normalizeH="0" baseline="0" noProof="0">
              <a:ln>
                <a:noFill/>
              </a:ln>
              <a:solidFill>
                <a:srgbClr val="FFFFFF"/>
              </a:solidFill>
              <a:effectLst/>
              <a:uLnTx/>
              <a:uFillTx/>
              <a:latin typeface="Noto Sans JP"/>
              <a:ea typeface="Noto Sans JP"/>
              <a:cs typeface="Noto Sans JP"/>
              <a:sym typeface="Noto Sans JP"/>
            </a:endParaRPr>
          </a:p>
        </p:txBody>
      </p:sp>
      <p:sp>
        <p:nvSpPr>
          <p:cNvPr id="394" name="Google Shape;394;p17"/>
          <p:cNvSpPr txBox="1"/>
          <p:nvPr/>
        </p:nvSpPr>
        <p:spPr>
          <a:xfrm>
            <a:off x="3103751" y="615000"/>
            <a:ext cx="8942833" cy="39978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FFFFFF"/>
                </a:solidFill>
                <a:effectLst/>
                <a:uLnTx/>
                <a:uFillTx/>
                <a:latin typeface="Noto Sans JP"/>
                <a:ea typeface="Noto Sans JP"/>
                <a:cs typeface="Noto Sans JP"/>
                <a:sym typeface="Noto Sans JP"/>
              </a:rPr>
              <a:t>平均</a:t>
            </a:r>
            <a:r>
              <a:rPr kumimoji="0" lang="en-US" altLang="ja-JP" sz="1600" b="0" i="0" u="none" strike="noStrike" kern="0" cap="none" spc="0" normalizeH="0" baseline="0" noProof="0">
                <a:ln>
                  <a:noFill/>
                </a:ln>
                <a:solidFill>
                  <a:srgbClr val="FFFFFF"/>
                </a:solidFill>
                <a:effectLst/>
                <a:uLnTx/>
                <a:uFillTx/>
                <a:latin typeface="Noto Sans JP"/>
                <a:ea typeface="Noto Sans JP"/>
                <a:cs typeface="Noto Sans JP"/>
                <a:sym typeface="Noto Sans JP"/>
              </a:rPr>
              <a:t>18</a:t>
            </a:r>
            <a:r>
              <a:rPr kumimoji="0" lang="ja-JP" altLang="en-US" sz="1600" b="0" i="0" u="none" strike="noStrike" kern="0" cap="none" spc="0" normalizeH="0" baseline="0" noProof="0">
                <a:ln>
                  <a:noFill/>
                </a:ln>
                <a:solidFill>
                  <a:srgbClr val="FFFFFF"/>
                </a:solidFill>
                <a:effectLst/>
                <a:uLnTx/>
                <a:uFillTx/>
                <a:latin typeface="Noto Sans JP"/>
                <a:ea typeface="Noto Sans JP"/>
                <a:cs typeface="Noto Sans JP"/>
                <a:sym typeface="Noto Sans JP"/>
              </a:rPr>
              <a:t>分間のタクシー乗車時間のなかで、一連の流れに沿って広告枠が構成されています。</a:t>
            </a:r>
            <a:endParaRPr kumimoji="0" sz="1600" b="0" i="0" u="none" strike="noStrike" kern="0" cap="none" spc="0" normalizeH="0" baseline="0" noProof="0">
              <a:ln>
                <a:noFill/>
              </a:ln>
              <a:solidFill>
                <a:srgbClr val="FFFFFF"/>
              </a:solidFill>
              <a:effectLst/>
              <a:uLnTx/>
              <a:uFillTx/>
              <a:latin typeface="Noto Sans JP"/>
              <a:ea typeface="Noto Sans JP"/>
              <a:cs typeface="Noto Sans JP"/>
              <a:sym typeface="Noto Sans JP"/>
            </a:endParaRPr>
          </a:p>
        </p:txBody>
      </p:sp>
      <p:sp>
        <p:nvSpPr>
          <p:cNvPr id="395" name="Google Shape;395;p17"/>
          <p:cNvSpPr/>
          <p:nvPr/>
        </p:nvSpPr>
        <p:spPr>
          <a:xfrm>
            <a:off x="752474" y="8251838"/>
            <a:ext cx="9746707" cy="858505"/>
          </a:xfrm>
          <a:prstGeom prst="rect">
            <a:avLst/>
          </a:prstGeom>
          <a:noFill/>
          <a:ln>
            <a:noFill/>
          </a:ln>
        </p:spPr>
        <p:txBody>
          <a:bodyPr spcFirstLastPara="1" wrap="square" lIns="0" tIns="0" rIns="0" bIns="0" anchor="t" anchorCtr="0">
            <a:spAutoFit/>
          </a:bodyPr>
          <a:lstStyle/>
          <a:p>
            <a:pPr marL="171450" marR="0" lvl="0" indent="-171450" algn="l" defTabSz="914400" rtl="0" eaLnBrk="1" fontAlgn="auto" latinLnBrk="0" hangingPunct="1">
              <a:lnSpc>
                <a:spcPct val="160000"/>
              </a:lnSpc>
              <a:spcBef>
                <a:spcPts val="0"/>
              </a:spcBef>
              <a:spcAft>
                <a:spcPts val="0"/>
              </a:spcAft>
              <a:buClr>
                <a:srgbClr val="A9AAAA"/>
              </a:buClr>
              <a:buSzPts val="900"/>
              <a:buFont typeface="Arial"/>
              <a:buChar char="※"/>
              <a:tabLst/>
              <a:defRPr/>
            </a:pPr>
            <a:r>
              <a:rPr kumimoji="0" lang="ja-JP" altLang="en-US" sz="900" b="0" i="0" u="none" strike="noStrike" kern="0" cap="none" spc="0" normalizeH="0" baseline="0" noProof="0">
                <a:ln>
                  <a:noFill/>
                </a:ln>
                <a:solidFill>
                  <a:srgbClr val="A9AAAA"/>
                </a:solidFill>
                <a:effectLst/>
                <a:uLnTx/>
                <a:uFillTx/>
                <a:latin typeface="Noto Sans JP"/>
                <a:ea typeface="Noto Sans JP"/>
                <a:cs typeface="Noto Sans JP"/>
                <a:sym typeface="Noto Sans JP"/>
              </a:rPr>
              <a:t>タクシー乗車後、料金メーターと連動して広告が表示され始めます。</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71450" marR="0" lvl="0" indent="-171450" algn="l" defTabSz="914400" rtl="0" eaLnBrk="1" fontAlgn="auto" latinLnBrk="0" hangingPunct="1">
              <a:lnSpc>
                <a:spcPct val="160000"/>
              </a:lnSpc>
              <a:spcBef>
                <a:spcPts val="0"/>
              </a:spcBef>
              <a:spcAft>
                <a:spcPts val="0"/>
              </a:spcAft>
              <a:buClr>
                <a:srgbClr val="A9AAAA"/>
              </a:buClr>
              <a:buSzPts val="900"/>
              <a:buFont typeface="Arial"/>
              <a:buChar char="※"/>
              <a:tabLst/>
              <a:defRPr/>
            </a:pPr>
            <a:r>
              <a:rPr kumimoji="0" lang="ja-JP" altLang="en-US" sz="900" b="0" i="0" u="none" strike="noStrike" kern="0" cap="none" spc="0" normalizeH="0" baseline="0" noProof="0">
                <a:ln>
                  <a:noFill/>
                </a:ln>
                <a:solidFill>
                  <a:srgbClr val="A9AAAA"/>
                </a:solidFill>
                <a:effectLst/>
                <a:uLnTx/>
                <a:uFillTx/>
                <a:latin typeface="Noto Sans JP"/>
                <a:ea typeface="Noto Sans JP"/>
                <a:cs typeface="Noto Sans JP"/>
                <a:sym typeface="Noto Sans JP"/>
              </a:rPr>
              <a:t>乗車後冒頭には、シートベルト着用を促す文言と</a:t>
            </a:r>
            <a:r>
              <a:rPr kumimoji="0" lang="en-US" altLang="ja-JP" sz="900" b="0" i="0" u="none" strike="noStrike" kern="0" cap="none" spc="0" normalizeH="0" baseline="0" noProof="0">
                <a:ln>
                  <a:noFill/>
                </a:ln>
                <a:solidFill>
                  <a:srgbClr val="A9AAAA"/>
                </a:solidFill>
                <a:effectLst/>
                <a:uLnTx/>
                <a:uFillTx/>
                <a:latin typeface="Noto Sans JP"/>
                <a:ea typeface="Noto Sans JP"/>
                <a:cs typeface="Noto Sans JP"/>
                <a:sym typeface="Noto Sans JP"/>
              </a:rPr>
              <a:t>TOKYO PRIME</a:t>
            </a:r>
            <a:r>
              <a:rPr kumimoji="0" lang="ja-JP" altLang="en-US" sz="900" b="0" i="0" u="none" strike="noStrike" kern="0" cap="none" spc="0" normalizeH="0" baseline="0" noProof="0">
                <a:ln>
                  <a:noFill/>
                </a:ln>
                <a:solidFill>
                  <a:srgbClr val="A9AAAA"/>
                </a:solidFill>
                <a:effectLst/>
                <a:uLnTx/>
                <a:uFillTx/>
                <a:latin typeface="Noto Sans JP"/>
                <a:ea typeface="Noto Sans JP"/>
                <a:cs typeface="Noto Sans JP"/>
                <a:sym typeface="Noto Sans JP"/>
              </a:rPr>
              <a:t>のブランドロゴが表示されます。</a:t>
            </a:r>
            <a:endParaRPr kumimoji="0" sz="900" b="0" i="0" u="none" strike="noStrike" kern="0" cap="none" spc="0" normalizeH="0" baseline="0" noProof="0">
              <a:ln>
                <a:noFill/>
              </a:ln>
              <a:solidFill>
                <a:srgbClr val="A9AAAA"/>
              </a:solidFill>
              <a:effectLst/>
              <a:uLnTx/>
              <a:uFillTx/>
              <a:latin typeface="Noto Sans JP"/>
              <a:ea typeface="Noto Sans JP"/>
              <a:cs typeface="Noto Sans JP"/>
              <a:sym typeface="Noto Sans JP"/>
            </a:endParaRPr>
          </a:p>
          <a:p>
            <a:pPr marL="171450" marR="0" lvl="0" indent="-171450" algn="l" defTabSz="914400" rtl="0" eaLnBrk="1" fontAlgn="auto" latinLnBrk="0" hangingPunct="1">
              <a:lnSpc>
                <a:spcPct val="160000"/>
              </a:lnSpc>
              <a:spcBef>
                <a:spcPts val="0"/>
              </a:spcBef>
              <a:spcAft>
                <a:spcPts val="0"/>
              </a:spcAft>
              <a:buClr>
                <a:srgbClr val="A9AAAA"/>
              </a:buClr>
              <a:buSzPts val="900"/>
              <a:buFont typeface="Arial"/>
              <a:buChar char="※"/>
              <a:tabLst/>
              <a:defRPr/>
            </a:pPr>
            <a:r>
              <a:rPr kumimoji="0" lang="ja-JP" altLang="en-US" sz="900" b="0" i="0" u="none" strike="noStrike" kern="0" cap="none" spc="0" normalizeH="0" baseline="0" noProof="0">
                <a:ln>
                  <a:noFill/>
                </a:ln>
                <a:solidFill>
                  <a:srgbClr val="A9AAAA"/>
                </a:solidFill>
                <a:effectLst/>
                <a:uLnTx/>
                <a:uFillTx/>
                <a:latin typeface="Noto Sans JP"/>
                <a:ea typeface="Noto Sans JP"/>
                <a:cs typeface="Noto Sans JP"/>
                <a:sym typeface="Noto Sans JP"/>
              </a:rPr>
              <a:t>オーディエンスはいつでも「画面</a:t>
            </a:r>
            <a:r>
              <a:rPr kumimoji="0" lang="en-US" altLang="ja-JP" sz="900" b="0" i="0" u="none" strike="noStrike" kern="0" cap="none" spc="0" normalizeH="0" baseline="0" noProof="0">
                <a:ln>
                  <a:noFill/>
                </a:ln>
                <a:solidFill>
                  <a:srgbClr val="A9AAAA"/>
                </a:solidFill>
                <a:effectLst/>
                <a:uLnTx/>
                <a:uFillTx/>
                <a:latin typeface="Noto Sans JP"/>
                <a:ea typeface="Noto Sans JP"/>
                <a:cs typeface="Noto Sans JP"/>
                <a:sym typeface="Noto Sans JP"/>
              </a:rPr>
              <a:t>OFF</a:t>
            </a:r>
            <a:r>
              <a:rPr kumimoji="0" lang="ja-JP" altLang="en-US" sz="900" b="0" i="0" u="none" strike="noStrike" kern="0" cap="none" spc="0" normalizeH="0" baseline="0" noProof="0">
                <a:ln>
                  <a:noFill/>
                </a:ln>
                <a:solidFill>
                  <a:srgbClr val="A9AAAA"/>
                </a:solidFill>
                <a:effectLst/>
                <a:uLnTx/>
                <a:uFillTx/>
                <a:latin typeface="Noto Sans JP"/>
                <a:ea typeface="Noto Sans JP"/>
                <a:cs typeface="Noto Sans JP"/>
                <a:sym typeface="Noto Sans JP"/>
              </a:rPr>
              <a:t>」ボタンをタップすることで画面を消すことが可能です。再び画面をタップしない限り次の乗車まで広告が表示されなくなります。</a:t>
            </a:r>
            <a:endParaRPr kumimoji="0" sz="900" b="0" i="0" u="none" strike="noStrike" kern="0" cap="none" spc="0" normalizeH="0" baseline="0" noProof="0">
              <a:ln>
                <a:noFill/>
              </a:ln>
              <a:solidFill>
                <a:srgbClr val="A9AAAA"/>
              </a:solidFill>
              <a:effectLst/>
              <a:uLnTx/>
              <a:uFillTx/>
              <a:latin typeface="Noto Sans JP"/>
              <a:ea typeface="Noto Sans JP"/>
              <a:cs typeface="Noto Sans JP"/>
              <a:sym typeface="Noto Sans JP"/>
            </a:endParaRPr>
          </a:p>
          <a:p>
            <a:pPr marL="171450" marR="0" lvl="0" indent="-171450" algn="l" defTabSz="914400" rtl="0" eaLnBrk="1" fontAlgn="auto" latinLnBrk="0" hangingPunct="1">
              <a:lnSpc>
                <a:spcPct val="160000"/>
              </a:lnSpc>
              <a:spcBef>
                <a:spcPts val="0"/>
              </a:spcBef>
              <a:spcAft>
                <a:spcPts val="0"/>
              </a:spcAft>
              <a:buClr>
                <a:srgbClr val="A9AAAA"/>
              </a:buClr>
              <a:buSzPts val="900"/>
              <a:buFont typeface="Arial"/>
              <a:buChar char="※"/>
              <a:tabLst/>
              <a:defRPr/>
            </a:pPr>
            <a:r>
              <a:rPr kumimoji="0" lang="ja-JP" altLang="en-US" sz="900" b="0" i="0" u="none" strike="noStrike" kern="0" cap="none" spc="0" normalizeH="0" baseline="0" noProof="0">
                <a:ln>
                  <a:noFill/>
                </a:ln>
                <a:solidFill>
                  <a:srgbClr val="A9AAAA"/>
                </a:solidFill>
                <a:effectLst/>
                <a:uLnTx/>
                <a:uFillTx/>
                <a:latin typeface="Noto Sans JP"/>
                <a:ea typeface="Noto Sans JP"/>
                <a:cs typeface="Noto Sans JP"/>
                <a:sym typeface="Noto Sans JP"/>
              </a:rPr>
              <a:t>表示する広告がなく、空き枠となった場合には、タクシー会社の自社広告（静止画 </a:t>
            </a:r>
            <a:r>
              <a:rPr kumimoji="0" lang="en-US" altLang="ja-JP" sz="900" b="0" i="0" u="none" strike="noStrike" kern="0" cap="none" spc="0" normalizeH="0" baseline="0" noProof="0">
                <a:ln>
                  <a:noFill/>
                </a:ln>
                <a:solidFill>
                  <a:srgbClr val="A9AAAA"/>
                </a:solidFill>
                <a:effectLst/>
                <a:uLnTx/>
                <a:uFillTx/>
                <a:latin typeface="Noto Sans JP"/>
                <a:ea typeface="Noto Sans JP"/>
                <a:cs typeface="Noto Sans JP"/>
                <a:sym typeface="Noto Sans JP"/>
              </a:rPr>
              <a:t>/ </a:t>
            </a:r>
            <a:r>
              <a:rPr kumimoji="0" lang="ja-JP" altLang="en-US" sz="900" b="0" i="0" u="none" strike="noStrike" kern="0" cap="none" spc="0" normalizeH="0" baseline="0" noProof="0">
                <a:ln>
                  <a:noFill/>
                </a:ln>
                <a:solidFill>
                  <a:srgbClr val="A9AAAA"/>
                </a:solidFill>
                <a:effectLst/>
                <a:uLnTx/>
                <a:uFillTx/>
                <a:latin typeface="Noto Sans JP"/>
                <a:ea typeface="Noto Sans JP"/>
                <a:cs typeface="Noto Sans JP"/>
                <a:sym typeface="Noto Sans JP"/>
              </a:rPr>
              <a:t>動画）が掲載されます。</a:t>
            </a:r>
            <a:endParaRPr kumimoji="0" sz="900" b="0" i="0" u="none" strike="noStrike" kern="0" cap="none" spc="0" normalizeH="0" baseline="0" noProof="0">
              <a:ln>
                <a:noFill/>
              </a:ln>
              <a:solidFill>
                <a:srgbClr val="A9AAAA"/>
              </a:solidFill>
              <a:effectLst/>
              <a:uLnTx/>
              <a:uFillTx/>
              <a:latin typeface="Noto Sans JP"/>
              <a:ea typeface="Noto Sans JP"/>
              <a:cs typeface="Noto Sans JP"/>
              <a:sym typeface="Noto Sans JP"/>
            </a:endParaRPr>
          </a:p>
        </p:txBody>
      </p:sp>
      <p:sp>
        <p:nvSpPr>
          <p:cNvPr id="396" name="Google Shape;396;p17"/>
          <p:cNvSpPr/>
          <p:nvPr/>
        </p:nvSpPr>
        <p:spPr>
          <a:xfrm>
            <a:off x="2319594" y="3237971"/>
            <a:ext cx="494270" cy="2833045"/>
          </a:xfrm>
          <a:prstGeom prst="rect">
            <a:avLst/>
          </a:prstGeom>
          <a:solidFill>
            <a:srgbClr val="8C8C8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7" name="Google Shape;397;p17"/>
          <p:cNvSpPr/>
          <p:nvPr/>
        </p:nvSpPr>
        <p:spPr>
          <a:xfrm>
            <a:off x="4246277" y="3237971"/>
            <a:ext cx="494270" cy="2833045"/>
          </a:xfrm>
          <a:prstGeom prst="rect">
            <a:avLst/>
          </a:prstGeom>
          <a:solidFill>
            <a:srgbClr val="DCDCD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8" name="Google Shape;398;p17"/>
          <p:cNvSpPr/>
          <p:nvPr/>
        </p:nvSpPr>
        <p:spPr>
          <a:xfrm>
            <a:off x="4810398" y="3237971"/>
            <a:ext cx="494270" cy="2833045"/>
          </a:xfrm>
          <a:prstGeom prst="rect">
            <a:avLst/>
          </a:prstGeom>
          <a:solidFill>
            <a:srgbClr val="8C8C8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9" name="Google Shape;399;p17"/>
          <p:cNvSpPr/>
          <p:nvPr/>
        </p:nvSpPr>
        <p:spPr>
          <a:xfrm>
            <a:off x="5374519" y="3237971"/>
            <a:ext cx="494270" cy="2833045"/>
          </a:xfrm>
          <a:prstGeom prst="rect">
            <a:avLst/>
          </a:prstGeom>
          <a:solidFill>
            <a:srgbClr val="DCDCD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0" name="Google Shape;400;p17"/>
          <p:cNvSpPr/>
          <p:nvPr/>
        </p:nvSpPr>
        <p:spPr>
          <a:xfrm>
            <a:off x="5938640" y="3237971"/>
            <a:ext cx="494270" cy="2833045"/>
          </a:xfrm>
          <a:prstGeom prst="rect">
            <a:avLst/>
          </a:prstGeom>
          <a:solidFill>
            <a:srgbClr val="8C8C8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1" name="Google Shape;401;p17"/>
          <p:cNvSpPr/>
          <p:nvPr/>
        </p:nvSpPr>
        <p:spPr>
          <a:xfrm>
            <a:off x="6502761" y="3237971"/>
            <a:ext cx="494270" cy="2833045"/>
          </a:xfrm>
          <a:prstGeom prst="rect">
            <a:avLst/>
          </a:prstGeom>
          <a:solidFill>
            <a:srgbClr val="DCDCD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2" name="Google Shape;402;p17"/>
          <p:cNvSpPr/>
          <p:nvPr/>
        </p:nvSpPr>
        <p:spPr>
          <a:xfrm>
            <a:off x="7066882" y="3237971"/>
            <a:ext cx="494270" cy="2833045"/>
          </a:xfrm>
          <a:prstGeom prst="rect">
            <a:avLst/>
          </a:prstGeom>
          <a:solidFill>
            <a:srgbClr val="8C8C8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3" name="Google Shape;403;p17"/>
          <p:cNvSpPr/>
          <p:nvPr/>
        </p:nvSpPr>
        <p:spPr>
          <a:xfrm>
            <a:off x="7631003" y="3237971"/>
            <a:ext cx="494270" cy="2833045"/>
          </a:xfrm>
          <a:prstGeom prst="rect">
            <a:avLst/>
          </a:prstGeom>
          <a:solidFill>
            <a:srgbClr val="DCDCD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4" name="Google Shape;404;p17"/>
          <p:cNvSpPr/>
          <p:nvPr/>
        </p:nvSpPr>
        <p:spPr>
          <a:xfrm>
            <a:off x="8195124" y="3237971"/>
            <a:ext cx="494270" cy="2833045"/>
          </a:xfrm>
          <a:prstGeom prst="rect">
            <a:avLst/>
          </a:prstGeom>
          <a:solidFill>
            <a:srgbClr val="8C8C8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5" name="Google Shape;405;p17"/>
          <p:cNvSpPr/>
          <p:nvPr/>
        </p:nvSpPr>
        <p:spPr>
          <a:xfrm>
            <a:off x="8759245" y="3237971"/>
            <a:ext cx="494270" cy="2833045"/>
          </a:xfrm>
          <a:prstGeom prst="rect">
            <a:avLst/>
          </a:prstGeom>
          <a:solidFill>
            <a:srgbClr val="DCDCD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6" name="Google Shape;406;p17"/>
          <p:cNvSpPr/>
          <p:nvPr/>
        </p:nvSpPr>
        <p:spPr>
          <a:xfrm>
            <a:off x="9323366" y="3237971"/>
            <a:ext cx="494270" cy="2833045"/>
          </a:xfrm>
          <a:prstGeom prst="rect">
            <a:avLst/>
          </a:prstGeom>
          <a:solidFill>
            <a:srgbClr val="8C8C8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7" name="Google Shape;407;p17"/>
          <p:cNvSpPr/>
          <p:nvPr/>
        </p:nvSpPr>
        <p:spPr>
          <a:xfrm>
            <a:off x="9887487" y="3237971"/>
            <a:ext cx="494270" cy="2833045"/>
          </a:xfrm>
          <a:prstGeom prst="rect">
            <a:avLst/>
          </a:prstGeom>
          <a:solidFill>
            <a:srgbClr val="DCDCD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8" name="Google Shape;408;p17"/>
          <p:cNvSpPr/>
          <p:nvPr/>
        </p:nvSpPr>
        <p:spPr>
          <a:xfrm>
            <a:off x="10451608" y="3237971"/>
            <a:ext cx="494270" cy="2833045"/>
          </a:xfrm>
          <a:prstGeom prst="rect">
            <a:avLst/>
          </a:prstGeom>
          <a:solidFill>
            <a:srgbClr val="8C8C8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9" name="Google Shape;409;p17"/>
          <p:cNvSpPr/>
          <p:nvPr/>
        </p:nvSpPr>
        <p:spPr>
          <a:xfrm>
            <a:off x="11015729" y="3237971"/>
            <a:ext cx="494270" cy="2833045"/>
          </a:xfrm>
          <a:prstGeom prst="rect">
            <a:avLst/>
          </a:prstGeom>
          <a:solidFill>
            <a:srgbClr val="DCDCD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0" name="Google Shape;410;p17"/>
          <p:cNvSpPr/>
          <p:nvPr/>
        </p:nvSpPr>
        <p:spPr>
          <a:xfrm>
            <a:off x="11579850" y="3237971"/>
            <a:ext cx="494270" cy="2833045"/>
          </a:xfrm>
          <a:prstGeom prst="rect">
            <a:avLst/>
          </a:prstGeom>
          <a:solidFill>
            <a:srgbClr val="8C8C8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1" name="Google Shape;411;p17"/>
          <p:cNvSpPr/>
          <p:nvPr/>
        </p:nvSpPr>
        <p:spPr>
          <a:xfrm>
            <a:off x="12318792" y="3237971"/>
            <a:ext cx="494270" cy="2833045"/>
          </a:xfrm>
          <a:prstGeom prst="rect">
            <a:avLst/>
          </a:prstGeom>
          <a:solidFill>
            <a:srgbClr val="DCDCD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2" name="Google Shape;412;p17"/>
          <p:cNvSpPr/>
          <p:nvPr/>
        </p:nvSpPr>
        <p:spPr>
          <a:xfrm>
            <a:off x="12882913" y="3237971"/>
            <a:ext cx="494270" cy="2833045"/>
          </a:xfrm>
          <a:prstGeom prst="rect">
            <a:avLst/>
          </a:prstGeom>
          <a:solidFill>
            <a:srgbClr val="8C8C8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3" name="Google Shape;413;p17"/>
          <p:cNvSpPr/>
          <p:nvPr/>
        </p:nvSpPr>
        <p:spPr>
          <a:xfrm>
            <a:off x="13425179" y="3237971"/>
            <a:ext cx="494270" cy="2833045"/>
          </a:xfrm>
          <a:prstGeom prst="rect">
            <a:avLst/>
          </a:prstGeom>
          <a:solidFill>
            <a:srgbClr val="DCDCD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4" name="Google Shape;414;p17"/>
          <p:cNvSpPr/>
          <p:nvPr/>
        </p:nvSpPr>
        <p:spPr>
          <a:xfrm>
            <a:off x="13995256" y="3237971"/>
            <a:ext cx="494270" cy="2833045"/>
          </a:xfrm>
          <a:prstGeom prst="rect">
            <a:avLst/>
          </a:prstGeom>
          <a:solidFill>
            <a:srgbClr val="8C8C8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5" name="Google Shape;415;p17"/>
          <p:cNvSpPr/>
          <p:nvPr/>
        </p:nvSpPr>
        <p:spPr>
          <a:xfrm>
            <a:off x="14565333" y="3237971"/>
            <a:ext cx="494270" cy="2833045"/>
          </a:xfrm>
          <a:prstGeom prst="rect">
            <a:avLst/>
          </a:prstGeom>
          <a:solidFill>
            <a:srgbClr val="DCDCD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6" name="Google Shape;416;p17"/>
          <p:cNvSpPr/>
          <p:nvPr/>
        </p:nvSpPr>
        <p:spPr>
          <a:xfrm>
            <a:off x="15135410" y="3237971"/>
            <a:ext cx="494270" cy="2833045"/>
          </a:xfrm>
          <a:prstGeom prst="rect">
            <a:avLst/>
          </a:prstGeom>
          <a:solidFill>
            <a:srgbClr val="8C8C8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7" name="Google Shape;417;p17"/>
          <p:cNvSpPr txBox="1"/>
          <p:nvPr/>
        </p:nvSpPr>
        <p:spPr>
          <a:xfrm rot="5400000">
            <a:off x="2224343" y="3541802"/>
            <a:ext cx="684773" cy="292347"/>
          </a:xfrm>
          <a:prstGeom prst="rect">
            <a:avLst/>
          </a:prstGeom>
          <a:noFill/>
          <a:ln>
            <a:noFill/>
          </a:ln>
        </p:spPr>
        <p:txBody>
          <a:bodyPr spcFirstLastPara="1" wrap="non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300" b="0" i="0" u="none" strike="noStrike" kern="0" cap="none" spc="0" normalizeH="0" baseline="0" noProof="0">
                <a:ln>
                  <a:noFill/>
                </a:ln>
                <a:solidFill>
                  <a:srgbClr val="FFFFFF"/>
                </a:solidFill>
                <a:effectLst/>
                <a:uLnTx/>
                <a:uFillTx/>
                <a:latin typeface="Noto Sans JP"/>
                <a:ea typeface="Noto Sans JP"/>
                <a:cs typeface="Noto Sans JP"/>
                <a:sym typeface="Noto Sans JP"/>
              </a:rPr>
              <a:t>広告枠</a:t>
            </a:r>
            <a:endParaRPr kumimoji="0" sz="1300" b="0" i="0" u="none" strike="noStrike" kern="0" cap="none" spc="0" normalizeH="0" baseline="0" noProof="0" dirty="0">
              <a:ln>
                <a:noFill/>
              </a:ln>
              <a:solidFill>
                <a:srgbClr val="FFFFFF"/>
              </a:solidFill>
              <a:effectLst/>
              <a:uLnTx/>
              <a:uFillTx/>
              <a:latin typeface="Noto Sans JP"/>
              <a:ea typeface="Noto Sans JP"/>
              <a:cs typeface="Noto Sans JP"/>
              <a:sym typeface="Noto Sans JP"/>
            </a:endParaRPr>
          </a:p>
        </p:txBody>
      </p:sp>
      <p:sp>
        <p:nvSpPr>
          <p:cNvPr id="418" name="Google Shape;418;p17"/>
          <p:cNvSpPr txBox="1"/>
          <p:nvPr/>
        </p:nvSpPr>
        <p:spPr>
          <a:xfrm rot="5400000">
            <a:off x="9625524" y="3708514"/>
            <a:ext cx="1018197" cy="292347"/>
          </a:xfrm>
          <a:prstGeom prst="rect">
            <a:avLst/>
          </a:prstGeom>
          <a:noFill/>
          <a:ln>
            <a:noFill/>
          </a:ln>
        </p:spPr>
        <p:txBody>
          <a:bodyPr spcFirstLastPara="1" wrap="non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300" b="0" i="0" u="none" strike="noStrike" kern="0" cap="none" spc="0" normalizeH="0" baseline="0" noProof="0">
                <a:ln>
                  <a:noFill/>
                </a:ln>
                <a:solidFill>
                  <a:srgbClr val="6E6E6E"/>
                </a:solidFill>
                <a:effectLst/>
                <a:uLnTx/>
                <a:uFillTx/>
                <a:latin typeface="Noto Sans JP"/>
                <a:ea typeface="Noto Sans JP"/>
                <a:cs typeface="Noto Sans JP"/>
                <a:sym typeface="Noto Sans JP"/>
              </a:rPr>
              <a:t>コンテンツ</a:t>
            </a:r>
            <a:endParaRPr kumimoji="0" sz="1300" b="0" i="0" u="none" strike="noStrike" kern="0" cap="none" spc="0" normalizeH="0" baseline="0" noProof="0">
              <a:ln>
                <a:noFill/>
              </a:ln>
              <a:solidFill>
                <a:srgbClr val="6E6E6E"/>
              </a:solidFill>
              <a:effectLst/>
              <a:uLnTx/>
              <a:uFillTx/>
              <a:latin typeface="Noto Sans JP"/>
              <a:ea typeface="Noto Sans JP"/>
              <a:cs typeface="Noto Sans JP"/>
              <a:sym typeface="Noto Sans JP"/>
            </a:endParaRPr>
          </a:p>
        </p:txBody>
      </p:sp>
      <p:sp>
        <p:nvSpPr>
          <p:cNvPr id="419" name="Google Shape;419;p17"/>
          <p:cNvSpPr txBox="1"/>
          <p:nvPr/>
        </p:nvSpPr>
        <p:spPr>
          <a:xfrm rot="5400000">
            <a:off x="3984314" y="3708514"/>
            <a:ext cx="1018197" cy="292347"/>
          </a:xfrm>
          <a:prstGeom prst="rect">
            <a:avLst/>
          </a:prstGeom>
          <a:noFill/>
          <a:ln>
            <a:noFill/>
          </a:ln>
        </p:spPr>
        <p:txBody>
          <a:bodyPr spcFirstLastPara="1" wrap="non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300" b="0" i="0" u="none" strike="noStrike" kern="0" cap="none" spc="0" normalizeH="0" baseline="0" noProof="0">
                <a:ln>
                  <a:noFill/>
                </a:ln>
                <a:solidFill>
                  <a:srgbClr val="6E6E6E"/>
                </a:solidFill>
                <a:effectLst/>
                <a:uLnTx/>
                <a:uFillTx/>
                <a:latin typeface="Noto Sans JP"/>
                <a:ea typeface="Noto Sans JP"/>
                <a:cs typeface="Noto Sans JP"/>
                <a:sym typeface="Noto Sans JP"/>
              </a:rPr>
              <a:t>コンテンツ</a:t>
            </a:r>
            <a:endParaRPr kumimoji="0" sz="1300" b="0" i="0" u="none" strike="noStrike" kern="0" cap="none" spc="0" normalizeH="0" baseline="0" noProof="0">
              <a:ln>
                <a:noFill/>
              </a:ln>
              <a:solidFill>
                <a:srgbClr val="6E6E6E"/>
              </a:solidFill>
              <a:effectLst/>
              <a:uLnTx/>
              <a:uFillTx/>
              <a:latin typeface="Noto Sans JP"/>
              <a:ea typeface="Noto Sans JP"/>
              <a:cs typeface="Noto Sans JP"/>
              <a:sym typeface="Noto Sans JP"/>
            </a:endParaRPr>
          </a:p>
        </p:txBody>
      </p:sp>
      <p:sp>
        <p:nvSpPr>
          <p:cNvPr id="420" name="Google Shape;420;p17"/>
          <p:cNvSpPr txBox="1"/>
          <p:nvPr/>
        </p:nvSpPr>
        <p:spPr>
          <a:xfrm rot="5400000">
            <a:off x="4712394" y="3541802"/>
            <a:ext cx="684773" cy="292347"/>
          </a:xfrm>
          <a:prstGeom prst="rect">
            <a:avLst/>
          </a:prstGeom>
          <a:noFill/>
          <a:ln>
            <a:noFill/>
          </a:ln>
        </p:spPr>
        <p:txBody>
          <a:bodyPr spcFirstLastPara="1" wrap="non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300" b="0" i="0" u="none" strike="noStrike" kern="0" cap="none" spc="0" normalizeH="0" baseline="0" noProof="0">
                <a:ln>
                  <a:noFill/>
                </a:ln>
                <a:solidFill>
                  <a:srgbClr val="FFFFFF"/>
                </a:solidFill>
                <a:effectLst/>
                <a:uLnTx/>
                <a:uFillTx/>
                <a:latin typeface="Noto Sans JP"/>
                <a:ea typeface="Noto Sans JP"/>
                <a:cs typeface="Noto Sans JP"/>
                <a:sym typeface="Noto Sans JP"/>
              </a:rPr>
              <a:t>広告枠</a:t>
            </a:r>
            <a:endParaRPr kumimoji="0" sz="1300" b="0" i="0" u="none" strike="noStrike" kern="0" cap="none" spc="0" normalizeH="0" baseline="0" noProof="0">
              <a:ln>
                <a:noFill/>
              </a:ln>
              <a:solidFill>
                <a:srgbClr val="FFFFFF"/>
              </a:solidFill>
              <a:effectLst/>
              <a:uLnTx/>
              <a:uFillTx/>
              <a:latin typeface="Noto Sans JP"/>
              <a:ea typeface="Noto Sans JP"/>
              <a:cs typeface="Noto Sans JP"/>
              <a:sym typeface="Noto Sans JP"/>
            </a:endParaRPr>
          </a:p>
        </p:txBody>
      </p:sp>
      <p:sp>
        <p:nvSpPr>
          <p:cNvPr id="421" name="Google Shape;421;p17"/>
          <p:cNvSpPr txBox="1"/>
          <p:nvPr/>
        </p:nvSpPr>
        <p:spPr>
          <a:xfrm rot="5400000">
            <a:off x="5107050" y="3708514"/>
            <a:ext cx="1018197" cy="292347"/>
          </a:xfrm>
          <a:prstGeom prst="rect">
            <a:avLst/>
          </a:prstGeom>
          <a:noFill/>
          <a:ln>
            <a:noFill/>
          </a:ln>
        </p:spPr>
        <p:txBody>
          <a:bodyPr spcFirstLastPara="1" wrap="non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300" b="0" i="0" u="none" strike="noStrike" kern="0" cap="none" spc="0" normalizeH="0" baseline="0" noProof="0">
                <a:ln>
                  <a:noFill/>
                </a:ln>
                <a:solidFill>
                  <a:srgbClr val="6E6E6E"/>
                </a:solidFill>
                <a:effectLst/>
                <a:uLnTx/>
                <a:uFillTx/>
                <a:latin typeface="Noto Sans JP"/>
                <a:ea typeface="Noto Sans JP"/>
                <a:cs typeface="Noto Sans JP"/>
                <a:sym typeface="Noto Sans JP"/>
              </a:rPr>
              <a:t>コンテンツ</a:t>
            </a:r>
            <a:endParaRPr kumimoji="0" sz="1300" b="0" i="0" u="none" strike="noStrike" kern="0" cap="none" spc="0" normalizeH="0" baseline="0" noProof="0">
              <a:ln>
                <a:noFill/>
              </a:ln>
              <a:solidFill>
                <a:srgbClr val="6E6E6E"/>
              </a:solidFill>
              <a:effectLst/>
              <a:uLnTx/>
              <a:uFillTx/>
              <a:latin typeface="Noto Sans JP"/>
              <a:ea typeface="Noto Sans JP"/>
              <a:cs typeface="Noto Sans JP"/>
              <a:sym typeface="Noto Sans JP"/>
            </a:endParaRPr>
          </a:p>
        </p:txBody>
      </p:sp>
      <p:sp>
        <p:nvSpPr>
          <p:cNvPr id="422" name="Google Shape;422;p17"/>
          <p:cNvSpPr txBox="1"/>
          <p:nvPr/>
        </p:nvSpPr>
        <p:spPr>
          <a:xfrm rot="5400000">
            <a:off x="5835130" y="3541802"/>
            <a:ext cx="684773" cy="292347"/>
          </a:xfrm>
          <a:prstGeom prst="rect">
            <a:avLst/>
          </a:prstGeom>
          <a:noFill/>
          <a:ln>
            <a:noFill/>
          </a:ln>
        </p:spPr>
        <p:txBody>
          <a:bodyPr spcFirstLastPara="1" wrap="non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300" b="0" i="0" u="none" strike="noStrike" kern="0" cap="none" spc="0" normalizeH="0" baseline="0" noProof="0">
                <a:ln>
                  <a:noFill/>
                </a:ln>
                <a:solidFill>
                  <a:srgbClr val="FFFFFF"/>
                </a:solidFill>
                <a:effectLst/>
                <a:uLnTx/>
                <a:uFillTx/>
                <a:latin typeface="Noto Sans JP"/>
                <a:ea typeface="Noto Sans JP"/>
                <a:cs typeface="Noto Sans JP"/>
                <a:sym typeface="Noto Sans JP"/>
              </a:rPr>
              <a:t>広告枠</a:t>
            </a:r>
            <a:endParaRPr kumimoji="0" sz="1300" b="0" i="0" u="none" strike="noStrike" kern="0" cap="none" spc="0" normalizeH="0" baseline="0" noProof="0">
              <a:ln>
                <a:noFill/>
              </a:ln>
              <a:solidFill>
                <a:srgbClr val="FFFFFF"/>
              </a:solidFill>
              <a:effectLst/>
              <a:uLnTx/>
              <a:uFillTx/>
              <a:latin typeface="Noto Sans JP"/>
              <a:ea typeface="Noto Sans JP"/>
              <a:cs typeface="Noto Sans JP"/>
              <a:sym typeface="Noto Sans JP"/>
            </a:endParaRPr>
          </a:p>
        </p:txBody>
      </p:sp>
      <p:sp>
        <p:nvSpPr>
          <p:cNvPr id="423" name="Google Shape;423;p17"/>
          <p:cNvSpPr txBox="1"/>
          <p:nvPr/>
        </p:nvSpPr>
        <p:spPr>
          <a:xfrm rot="5400000">
            <a:off x="6229786" y="3708514"/>
            <a:ext cx="1018197" cy="292347"/>
          </a:xfrm>
          <a:prstGeom prst="rect">
            <a:avLst/>
          </a:prstGeom>
          <a:noFill/>
          <a:ln>
            <a:noFill/>
          </a:ln>
        </p:spPr>
        <p:txBody>
          <a:bodyPr spcFirstLastPara="1" wrap="non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300" b="0" i="0" u="none" strike="noStrike" kern="0" cap="none" spc="0" normalizeH="0" baseline="0" noProof="0">
                <a:ln>
                  <a:noFill/>
                </a:ln>
                <a:solidFill>
                  <a:srgbClr val="6E6E6E"/>
                </a:solidFill>
                <a:effectLst/>
                <a:uLnTx/>
                <a:uFillTx/>
                <a:latin typeface="Noto Sans JP"/>
                <a:ea typeface="Noto Sans JP"/>
                <a:cs typeface="Noto Sans JP"/>
                <a:sym typeface="Noto Sans JP"/>
              </a:rPr>
              <a:t>コンテンツ</a:t>
            </a:r>
            <a:endParaRPr kumimoji="0" sz="1300" b="0" i="0" u="none" strike="noStrike" kern="0" cap="none" spc="0" normalizeH="0" baseline="0" noProof="0">
              <a:ln>
                <a:noFill/>
              </a:ln>
              <a:solidFill>
                <a:srgbClr val="6E6E6E"/>
              </a:solidFill>
              <a:effectLst/>
              <a:uLnTx/>
              <a:uFillTx/>
              <a:latin typeface="Noto Sans JP"/>
              <a:ea typeface="Noto Sans JP"/>
              <a:cs typeface="Noto Sans JP"/>
              <a:sym typeface="Noto Sans JP"/>
            </a:endParaRPr>
          </a:p>
        </p:txBody>
      </p:sp>
      <p:sp>
        <p:nvSpPr>
          <p:cNvPr id="424" name="Google Shape;424;p17"/>
          <p:cNvSpPr txBox="1"/>
          <p:nvPr/>
        </p:nvSpPr>
        <p:spPr>
          <a:xfrm rot="5400000">
            <a:off x="6957866" y="3541802"/>
            <a:ext cx="684773" cy="292347"/>
          </a:xfrm>
          <a:prstGeom prst="rect">
            <a:avLst/>
          </a:prstGeom>
          <a:noFill/>
          <a:ln>
            <a:noFill/>
          </a:ln>
        </p:spPr>
        <p:txBody>
          <a:bodyPr spcFirstLastPara="1" wrap="non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300" b="0" i="0" u="none" strike="noStrike" kern="0" cap="none" spc="0" normalizeH="0" baseline="0" noProof="0">
                <a:ln>
                  <a:noFill/>
                </a:ln>
                <a:solidFill>
                  <a:srgbClr val="FFFFFF"/>
                </a:solidFill>
                <a:effectLst/>
                <a:uLnTx/>
                <a:uFillTx/>
                <a:latin typeface="Noto Sans JP"/>
                <a:ea typeface="Noto Sans JP"/>
                <a:cs typeface="Noto Sans JP"/>
                <a:sym typeface="Noto Sans JP"/>
              </a:rPr>
              <a:t>広告枠</a:t>
            </a:r>
            <a:endParaRPr kumimoji="0" sz="1300" b="0" i="0" u="none" strike="noStrike" kern="0" cap="none" spc="0" normalizeH="0" baseline="0" noProof="0">
              <a:ln>
                <a:noFill/>
              </a:ln>
              <a:solidFill>
                <a:srgbClr val="FFFFFF"/>
              </a:solidFill>
              <a:effectLst/>
              <a:uLnTx/>
              <a:uFillTx/>
              <a:latin typeface="Noto Sans JP"/>
              <a:ea typeface="Noto Sans JP"/>
              <a:cs typeface="Noto Sans JP"/>
              <a:sym typeface="Noto Sans JP"/>
            </a:endParaRPr>
          </a:p>
        </p:txBody>
      </p:sp>
      <p:sp>
        <p:nvSpPr>
          <p:cNvPr id="425" name="Google Shape;425;p17"/>
          <p:cNvSpPr txBox="1"/>
          <p:nvPr/>
        </p:nvSpPr>
        <p:spPr>
          <a:xfrm rot="5400000">
            <a:off x="7352522" y="3708514"/>
            <a:ext cx="1018197" cy="292347"/>
          </a:xfrm>
          <a:prstGeom prst="rect">
            <a:avLst/>
          </a:prstGeom>
          <a:noFill/>
          <a:ln>
            <a:noFill/>
          </a:ln>
        </p:spPr>
        <p:txBody>
          <a:bodyPr spcFirstLastPara="1" wrap="non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300" b="0" i="0" u="none" strike="noStrike" kern="0" cap="none" spc="0" normalizeH="0" baseline="0" noProof="0">
                <a:ln>
                  <a:noFill/>
                </a:ln>
                <a:solidFill>
                  <a:srgbClr val="6E6E6E"/>
                </a:solidFill>
                <a:effectLst/>
                <a:uLnTx/>
                <a:uFillTx/>
                <a:latin typeface="Noto Sans JP"/>
                <a:ea typeface="Noto Sans JP"/>
                <a:cs typeface="Noto Sans JP"/>
                <a:sym typeface="Noto Sans JP"/>
              </a:rPr>
              <a:t>コンテンツ</a:t>
            </a:r>
            <a:endParaRPr kumimoji="0" sz="1300" b="0" i="0" u="none" strike="noStrike" kern="0" cap="none" spc="0" normalizeH="0" baseline="0" noProof="0">
              <a:ln>
                <a:noFill/>
              </a:ln>
              <a:solidFill>
                <a:srgbClr val="6E6E6E"/>
              </a:solidFill>
              <a:effectLst/>
              <a:uLnTx/>
              <a:uFillTx/>
              <a:latin typeface="Noto Sans JP"/>
              <a:ea typeface="Noto Sans JP"/>
              <a:cs typeface="Noto Sans JP"/>
              <a:sym typeface="Noto Sans JP"/>
            </a:endParaRPr>
          </a:p>
        </p:txBody>
      </p:sp>
      <p:sp>
        <p:nvSpPr>
          <p:cNvPr id="426" name="Google Shape;426;p17"/>
          <p:cNvSpPr txBox="1"/>
          <p:nvPr/>
        </p:nvSpPr>
        <p:spPr>
          <a:xfrm rot="5400000">
            <a:off x="8080602" y="3541802"/>
            <a:ext cx="684773" cy="292347"/>
          </a:xfrm>
          <a:prstGeom prst="rect">
            <a:avLst/>
          </a:prstGeom>
          <a:noFill/>
          <a:ln>
            <a:noFill/>
          </a:ln>
        </p:spPr>
        <p:txBody>
          <a:bodyPr spcFirstLastPara="1" wrap="non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300" b="0" i="0" u="none" strike="noStrike" kern="0" cap="none" spc="0" normalizeH="0" baseline="0" noProof="0">
                <a:ln>
                  <a:noFill/>
                </a:ln>
                <a:solidFill>
                  <a:srgbClr val="FFFFFF"/>
                </a:solidFill>
                <a:effectLst/>
                <a:uLnTx/>
                <a:uFillTx/>
                <a:latin typeface="Noto Sans JP"/>
                <a:ea typeface="Noto Sans JP"/>
                <a:cs typeface="Noto Sans JP"/>
                <a:sym typeface="Noto Sans JP"/>
              </a:rPr>
              <a:t>広告枠</a:t>
            </a:r>
            <a:endParaRPr kumimoji="0" sz="1300" b="0" i="0" u="none" strike="noStrike" kern="0" cap="none" spc="0" normalizeH="0" baseline="0" noProof="0">
              <a:ln>
                <a:noFill/>
              </a:ln>
              <a:solidFill>
                <a:srgbClr val="FFFFFF"/>
              </a:solidFill>
              <a:effectLst/>
              <a:uLnTx/>
              <a:uFillTx/>
              <a:latin typeface="Noto Sans JP"/>
              <a:ea typeface="Noto Sans JP"/>
              <a:cs typeface="Noto Sans JP"/>
              <a:sym typeface="Noto Sans JP"/>
            </a:endParaRPr>
          </a:p>
        </p:txBody>
      </p:sp>
      <p:sp>
        <p:nvSpPr>
          <p:cNvPr id="427" name="Google Shape;427;p17"/>
          <p:cNvSpPr txBox="1"/>
          <p:nvPr/>
        </p:nvSpPr>
        <p:spPr>
          <a:xfrm rot="5400000">
            <a:off x="8475258" y="3708514"/>
            <a:ext cx="1018197" cy="292347"/>
          </a:xfrm>
          <a:prstGeom prst="rect">
            <a:avLst/>
          </a:prstGeom>
          <a:noFill/>
          <a:ln>
            <a:noFill/>
          </a:ln>
        </p:spPr>
        <p:txBody>
          <a:bodyPr spcFirstLastPara="1" wrap="non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300" b="0" i="0" u="none" strike="noStrike" kern="0" cap="none" spc="0" normalizeH="0" baseline="0" noProof="0">
                <a:ln>
                  <a:noFill/>
                </a:ln>
                <a:solidFill>
                  <a:srgbClr val="6E6E6E"/>
                </a:solidFill>
                <a:effectLst/>
                <a:uLnTx/>
                <a:uFillTx/>
                <a:latin typeface="Noto Sans JP"/>
                <a:ea typeface="Noto Sans JP"/>
                <a:cs typeface="Noto Sans JP"/>
                <a:sym typeface="Noto Sans JP"/>
              </a:rPr>
              <a:t>コンテンツ</a:t>
            </a:r>
            <a:endParaRPr kumimoji="0" sz="1300" b="0" i="0" u="none" strike="noStrike" kern="0" cap="none" spc="0" normalizeH="0" baseline="0" noProof="0">
              <a:ln>
                <a:noFill/>
              </a:ln>
              <a:solidFill>
                <a:srgbClr val="6E6E6E"/>
              </a:solidFill>
              <a:effectLst/>
              <a:uLnTx/>
              <a:uFillTx/>
              <a:latin typeface="Noto Sans JP"/>
              <a:ea typeface="Noto Sans JP"/>
              <a:cs typeface="Noto Sans JP"/>
              <a:sym typeface="Noto Sans JP"/>
            </a:endParaRPr>
          </a:p>
        </p:txBody>
      </p:sp>
      <p:sp>
        <p:nvSpPr>
          <p:cNvPr id="428" name="Google Shape;428;p17"/>
          <p:cNvSpPr txBox="1"/>
          <p:nvPr/>
        </p:nvSpPr>
        <p:spPr>
          <a:xfrm rot="5400000">
            <a:off x="9203338" y="3541802"/>
            <a:ext cx="684773" cy="292347"/>
          </a:xfrm>
          <a:prstGeom prst="rect">
            <a:avLst/>
          </a:prstGeom>
          <a:noFill/>
          <a:ln>
            <a:noFill/>
          </a:ln>
        </p:spPr>
        <p:txBody>
          <a:bodyPr spcFirstLastPara="1" wrap="non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300" b="0" i="0" u="none" strike="noStrike" kern="0" cap="none" spc="0" normalizeH="0" baseline="0" noProof="0">
                <a:ln>
                  <a:noFill/>
                </a:ln>
                <a:solidFill>
                  <a:srgbClr val="FFFFFF"/>
                </a:solidFill>
                <a:effectLst/>
                <a:uLnTx/>
                <a:uFillTx/>
                <a:latin typeface="Noto Sans JP"/>
                <a:ea typeface="Noto Sans JP"/>
                <a:cs typeface="Noto Sans JP"/>
                <a:sym typeface="Noto Sans JP"/>
              </a:rPr>
              <a:t>広告枠</a:t>
            </a:r>
            <a:endParaRPr kumimoji="0" sz="1300" b="0" i="0" u="none" strike="noStrike" kern="0" cap="none" spc="0" normalizeH="0" baseline="0" noProof="0">
              <a:ln>
                <a:noFill/>
              </a:ln>
              <a:solidFill>
                <a:srgbClr val="FFFFFF"/>
              </a:solidFill>
              <a:effectLst/>
              <a:uLnTx/>
              <a:uFillTx/>
              <a:latin typeface="Noto Sans JP"/>
              <a:ea typeface="Noto Sans JP"/>
              <a:cs typeface="Noto Sans JP"/>
              <a:sym typeface="Noto Sans JP"/>
            </a:endParaRPr>
          </a:p>
        </p:txBody>
      </p:sp>
      <p:sp>
        <p:nvSpPr>
          <p:cNvPr id="429" name="Google Shape;429;p17"/>
          <p:cNvSpPr txBox="1"/>
          <p:nvPr/>
        </p:nvSpPr>
        <p:spPr>
          <a:xfrm rot="5400000">
            <a:off x="10367367" y="3541802"/>
            <a:ext cx="684773" cy="292347"/>
          </a:xfrm>
          <a:prstGeom prst="rect">
            <a:avLst/>
          </a:prstGeom>
          <a:noFill/>
          <a:ln>
            <a:noFill/>
          </a:ln>
        </p:spPr>
        <p:txBody>
          <a:bodyPr spcFirstLastPara="1" wrap="non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300" b="0" i="0" u="none" strike="noStrike" kern="0" cap="none" spc="0" normalizeH="0" baseline="0" noProof="0">
                <a:ln>
                  <a:noFill/>
                </a:ln>
                <a:solidFill>
                  <a:srgbClr val="FFFFFF"/>
                </a:solidFill>
                <a:effectLst/>
                <a:uLnTx/>
                <a:uFillTx/>
                <a:latin typeface="Noto Sans JP"/>
                <a:ea typeface="Noto Sans JP"/>
                <a:cs typeface="Noto Sans JP"/>
                <a:sym typeface="Noto Sans JP"/>
              </a:rPr>
              <a:t>広告枠</a:t>
            </a:r>
            <a:endParaRPr kumimoji="0" sz="1300" b="0" i="0" u="none" strike="noStrike" kern="0" cap="none" spc="0" normalizeH="0" baseline="0" noProof="0">
              <a:ln>
                <a:noFill/>
              </a:ln>
              <a:solidFill>
                <a:srgbClr val="FFFFFF"/>
              </a:solidFill>
              <a:effectLst/>
              <a:uLnTx/>
              <a:uFillTx/>
              <a:latin typeface="Noto Sans JP"/>
              <a:ea typeface="Noto Sans JP"/>
              <a:cs typeface="Noto Sans JP"/>
              <a:sym typeface="Noto Sans JP"/>
            </a:endParaRPr>
          </a:p>
        </p:txBody>
      </p:sp>
      <p:sp>
        <p:nvSpPr>
          <p:cNvPr id="430" name="Google Shape;430;p17"/>
          <p:cNvSpPr txBox="1"/>
          <p:nvPr/>
        </p:nvSpPr>
        <p:spPr>
          <a:xfrm rot="5400000">
            <a:off x="10762023" y="3708514"/>
            <a:ext cx="1018197" cy="292347"/>
          </a:xfrm>
          <a:prstGeom prst="rect">
            <a:avLst/>
          </a:prstGeom>
          <a:noFill/>
          <a:ln>
            <a:noFill/>
          </a:ln>
        </p:spPr>
        <p:txBody>
          <a:bodyPr spcFirstLastPara="1" wrap="non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300" b="0" i="0" u="none" strike="noStrike" kern="0" cap="none" spc="0" normalizeH="0" baseline="0" noProof="0">
                <a:ln>
                  <a:noFill/>
                </a:ln>
                <a:solidFill>
                  <a:srgbClr val="6E6E6E"/>
                </a:solidFill>
                <a:effectLst/>
                <a:uLnTx/>
                <a:uFillTx/>
                <a:latin typeface="Noto Sans JP"/>
                <a:ea typeface="Noto Sans JP"/>
                <a:cs typeface="Noto Sans JP"/>
                <a:sym typeface="Noto Sans JP"/>
              </a:rPr>
              <a:t>コンテンツ</a:t>
            </a:r>
            <a:endParaRPr kumimoji="0" sz="1300" b="0" i="0" u="none" strike="noStrike" kern="0" cap="none" spc="0" normalizeH="0" baseline="0" noProof="0">
              <a:ln>
                <a:noFill/>
              </a:ln>
              <a:solidFill>
                <a:srgbClr val="6E6E6E"/>
              </a:solidFill>
              <a:effectLst/>
              <a:uLnTx/>
              <a:uFillTx/>
              <a:latin typeface="Noto Sans JP"/>
              <a:ea typeface="Noto Sans JP"/>
              <a:cs typeface="Noto Sans JP"/>
              <a:sym typeface="Noto Sans JP"/>
            </a:endParaRPr>
          </a:p>
        </p:txBody>
      </p:sp>
      <p:sp>
        <p:nvSpPr>
          <p:cNvPr id="431" name="Google Shape;431;p17"/>
          <p:cNvSpPr txBox="1"/>
          <p:nvPr/>
        </p:nvSpPr>
        <p:spPr>
          <a:xfrm rot="5400000">
            <a:off x="11490103" y="3541802"/>
            <a:ext cx="684773" cy="292347"/>
          </a:xfrm>
          <a:prstGeom prst="rect">
            <a:avLst/>
          </a:prstGeom>
          <a:noFill/>
          <a:ln>
            <a:noFill/>
          </a:ln>
        </p:spPr>
        <p:txBody>
          <a:bodyPr spcFirstLastPara="1" wrap="non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300" b="0" i="0" u="none" strike="noStrike" kern="0" cap="none" spc="0" normalizeH="0" baseline="0" noProof="0">
                <a:ln>
                  <a:noFill/>
                </a:ln>
                <a:solidFill>
                  <a:srgbClr val="FFFFFF"/>
                </a:solidFill>
                <a:effectLst/>
                <a:uLnTx/>
                <a:uFillTx/>
                <a:latin typeface="Noto Sans JP"/>
                <a:ea typeface="Noto Sans JP"/>
                <a:cs typeface="Noto Sans JP"/>
                <a:sym typeface="Noto Sans JP"/>
              </a:rPr>
              <a:t>広告枠</a:t>
            </a:r>
            <a:endParaRPr kumimoji="0" sz="1300" b="0" i="0" u="none" strike="noStrike" kern="0" cap="none" spc="0" normalizeH="0" baseline="0" noProof="0">
              <a:ln>
                <a:noFill/>
              </a:ln>
              <a:solidFill>
                <a:srgbClr val="FFFFFF"/>
              </a:solidFill>
              <a:effectLst/>
              <a:uLnTx/>
              <a:uFillTx/>
              <a:latin typeface="Noto Sans JP"/>
              <a:ea typeface="Noto Sans JP"/>
              <a:cs typeface="Noto Sans JP"/>
              <a:sym typeface="Noto Sans JP"/>
            </a:endParaRPr>
          </a:p>
        </p:txBody>
      </p:sp>
      <p:sp>
        <p:nvSpPr>
          <p:cNvPr id="432" name="Google Shape;432;p17"/>
          <p:cNvSpPr txBox="1"/>
          <p:nvPr/>
        </p:nvSpPr>
        <p:spPr>
          <a:xfrm rot="5400000">
            <a:off x="12059580" y="3708514"/>
            <a:ext cx="1018197" cy="292347"/>
          </a:xfrm>
          <a:prstGeom prst="rect">
            <a:avLst/>
          </a:prstGeom>
          <a:noFill/>
          <a:ln>
            <a:noFill/>
          </a:ln>
        </p:spPr>
        <p:txBody>
          <a:bodyPr spcFirstLastPara="1" wrap="non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300" b="0" i="0" u="none" strike="noStrike" kern="0" cap="none" spc="0" normalizeH="0" baseline="0" noProof="0">
                <a:ln>
                  <a:noFill/>
                </a:ln>
                <a:solidFill>
                  <a:srgbClr val="6E6E6E"/>
                </a:solidFill>
                <a:effectLst/>
                <a:uLnTx/>
                <a:uFillTx/>
                <a:latin typeface="Noto Sans JP"/>
                <a:ea typeface="Noto Sans JP"/>
                <a:cs typeface="Noto Sans JP"/>
                <a:sym typeface="Noto Sans JP"/>
              </a:rPr>
              <a:t>コンテンツ</a:t>
            </a:r>
            <a:endParaRPr kumimoji="0" sz="1300" b="0" i="0" u="none" strike="noStrike" kern="0" cap="none" spc="0" normalizeH="0" baseline="0" noProof="0">
              <a:ln>
                <a:noFill/>
              </a:ln>
              <a:solidFill>
                <a:srgbClr val="6E6E6E"/>
              </a:solidFill>
              <a:effectLst/>
              <a:uLnTx/>
              <a:uFillTx/>
              <a:latin typeface="Noto Sans JP"/>
              <a:ea typeface="Noto Sans JP"/>
              <a:cs typeface="Noto Sans JP"/>
              <a:sym typeface="Noto Sans JP"/>
            </a:endParaRPr>
          </a:p>
        </p:txBody>
      </p:sp>
      <p:sp>
        <p:nvSpPr>
          <p:cNvPr id="433" name="Google Shape;433;p17"/>
          <p:cNvSpPr txBox="1"/>
          <p:nvPr/>
        </p:nvSpPr>
        <p:spPr>
          <a:xfrm rot="5400000">
            <a:off x="12787662" y="3541802"/>
            <a:ext cx="684773" cy="292347"/>
          </a:xfrm>
          <a:prstGeom prst="rect">
            <a:avLst/>
          </a:prstGeom>
          <a:noFill/>
          <a:ln>
            <a:noFill/>
          </a:ln>
        </p:spPr>
        <p:txBody>
          <a:bodyPr spcFirstLastPara="1" wrap="non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300" b="0" i="0" u="none" strike="noStrike" kern="0" cap="none" spc="0" normalizeH="0" baseline="0" noProof="0">
                <a:ln>
                  <a:noFill/>
                </a:ln>
                <a:solidFill>
                  <a:srgbClr val="FFFFFF"/>
                </a:solidFill>
                <a:effectLst/>
                <a:uLnTx/>
                <a:uFillTx/>
                <a:latin typeface="Noto Sans JP"/>
                <a:ea typeface="Noto Sans JP"/>
                <a:cs typeface="Noto Sans JP"/>
                <a:sym typeface="Noto Sans JP"/>
              </a:rPr>
              <a:t>広告枠</a:t>
            </a:r>
            <a:endParaRPr kumimoji="0" sz="1300" b="0" i="0" u="none" strike="noStrike" kern="0" cap="none" spc="0" normalizeH="0" baseline="0" noProof="0">
              <a:ln>
                <a:noFill/>
              </a:ln>
              <a:solidFill>
                <a:srgbClr val="FFFFFF"/>
              </a:solidFill>
              <a:effectLst/>
              <a:uLnTx/>
              <a:uFillTx/>
              <a:latin typeface="Noto Sans JP"/>
              <a:ea typeface="Noto Sans JP"/>
              <a:cs typeface="Noto Sans JP"/>
              <a:sym typeface="Noto Sans JP"/>
            </a:endParaRPr>
          </a:p>
        </p:txBody>
      </p:sp>
      <p:sp>
        <p:nvSpPr>
          <p:cNvPr id="434" name="Google Shape;434;p17"/>
          <p:cNvSpPr txBox="1"/>
          <p:nvPr/>
        </p:nvSpPr>
        <p:spPr>
          <a:xfrm rot="5400000">
            <a:off x="13163216" y="3708514"/>
            <a:ext cx="1018197" cy="292347"/>
          </a:xfrm>
          <a:prstGeom prst="rect">
            <a:avLst/>
          </a:prstGeom>
          <a:noFill/>
          <a:ln>
            <a:noFill/>
          </a:ln>
        </p:spPr>
        <p:txBody>
          <a:bodyPr spcFirstLastPara="1" wrap="non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300" b="0" i="0" u="none" strike="noStrike" kern="0" cap="none" spc="0" normalizeH="0" baseline="0" noProof="0">
                <a:ln>
                  <a:noFill/>
                </a:ln>
                <a:solidFill>
                  <a:srgbClr val="6E6E6E"/>
                </a:solidFill>
                <a:effectLst/>
                <a:uLnTx/>
                <a:uFillTx/>
                <a:latin typeface="Noto Sans JP"/>
                <a:ea typeface="Noto Sans JP"/>
                <a:cs typeface="Noto Sans JP"/>
                <a:sym typeface="Noto Sans JP"/>
              </a:rPr>
              <a:t>コンテンツ</a:t>
            </a:r>
            <a:endParaRPr kumimoji="0" sz="1300" b="0" i="0" u="none" strike="noStrike" kern="0" cap="none" spc="0" normalizeH="0" baseline="0" noProof="0">
              <a:ln>
                <a:noFill/>
              </a:ln>
              <a:solidFill>
                <a:srgbClr val="6E6E6E"/>
              </a:solidFill>
              <a:effectLst/>
              <a:uLnTx/>
              <a:uFillTx/>
              <a:latin typeface="Noto Sans JP"/>
              <a:ea typeface="Noto Sans JP"/>
              <a:cs typeface="Noto Sans JP"/>
              <a:sym typeface="Noto Sans JP"/>
            </a:endParaRPr>
          </a:p>
        </p:txBody>
      </p:sp>
      <p:sp>
        <p:nvSpPr>
          <p:cNvPr id="435" name="Google Shape;435;p17"/>
          <p:cNvSpPr txBox="1"/>
          <p:nvPr/>
        </p:nvSpPr>
        <p:spPr>
          <a:xfrm rot="5400000">
            <a:off x="13900005" y="3541802"/>
            <a:ext cx="684773" cy="292347"/>
          </a:xfrm>
          <a:prstGeom prst="rect">
            <a:avLst/>
          </a:prstGeom>
          <a:noFill/>
          <a:ln>
            <a:noFill/>
          </a:ln>
        </p:spPr>
        <p:txBody>
          <a:bodyPr spcFirstLastPara="1" wrap="non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300" b="0" i="0" u="none" strike="noStrike" kern="0" cap="none" spc="0" normalizeH="0" baseline="0" noProof="0">
                <a:ln>
                  <a:noFill/>
                </a:ln>
                <a:solidFill>
                  <a:srgbClr val="FFFFFF"/>
                </a:solidFill>
                <a:effectLst/>
                <a:uLnTx/>
                <a:uFillTx/>
                <a:latin typeface="Noto Sans JP"/>
                <a:ea typeface="Noto Sans JP"/>
                <a:cs typeface="Noto Sans JP"/>
                <a:sym typeface="Noto Sans JP"/>
              </a:rPr>
              <a:t>広告枠</a:t>
            </a:r>
            <a:endParaRPr kumimoji="0" sz="1300" b="0" i="0" u="none" strike="noStrike" kern="0" cap="none" spc="0" normalizeH="0" baseline="0" noProof="0">
              <a:ln>
                <a:noFill/>
              </a:ln>
              <a:solidFill>
                <a:srgbClr val="FFFFFF"/>
              </a:solidFill>
              <a:effectLst/>
              <a:uLnTx/>
              <a:uFillTx/>
              <a:latin typeface="Noto Sans JP"/>
              <a:ea typeface="Noto Sans JP"/>
              <a:cs typeface="Noto Sans JP"/>
              <a:sym typeface="Noto Sans JP"/>
            </a:endParaRPr>
          </a:p>
        </p:txBody>
      </p:sp>
      <p:sp>
        <p:nvSpPr>
          <p:cNvPr id="436" name="Google Shape;436;p17"/>
          <p:cNvSpPr txBox="1"/>
          <p:nvPr/>
        </p:nvSpPr>
        <p:spPr>
          <a:xfrm rot="5400000">
            <a:off x="14303370" y="3708514"/>
            <a:ext cx="1018197" cy="292347"/>
          </a:xfrm>
          <a:prstGeom prst="rect">
            <a:avLst/>
          </a:prstGeom>
          <a:noFill/>
          <a:ln>
            <a:noFill/>
          </a:ln>
        </p:spPr>
        <p:txBody>
          <a:bodyPr spcFirstLastPara="1" wrap="non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300" b="0" i="0" u="none" strike="noStrike" kern="0" cap="none" spc="0" normalizeH="0" baseline="0" noProof="0">
                <a:ln>
                  <a:noFill/>
                </a:ln>
                <a:solidFill>
                  <a:srgbClr val="6E6E6E"/>
                </a:solidFill>
                <a:effectLst/>
                <a:uLnTx/>
                <a:uFillTx/>
                <a:latin typeface="Noto Sans JP"/>
                <a:ea typeface="Noto Sans JP"/>
                <a:cs typeface="Noto Sans JP"/>
                <a:sym typeface="Noto Sans JP"/>
              </a:rPr>
              <a:t>コンテンツ</a:t>
            </a:r>
            <a:endParaRPr kumimoji="0" sz="1300" b="0" i="0" u="none" strike="noStrike" kern="0" cap="none" spc="0" normalizeH="0" baseline="0" noProof="0">
              <a:ln>
                <a:noFill/>
              </a:ln>
              <a:solidFill>
                <a:srgbClr val="6E6E6E"/>
              </a:solidFill>
              <a:effectLst/>
              <a:uLnTx/>
              <a:uFillTx/>
              <a:latin typeface="Noto Sans JP"/>
              <a:ea typeface="Noto Sans JP"/>
              <a:cs typeface="Noto Sans JP"/>
              <a:sym typeface="Noto Sans JP"/>
            </a:endParaRPr>
          </a:p>
        </p:txBody>
      </p:sp>
      <p:sp>
        <p:nvSpPr>
          <p:cNvPr id="437" name="Google Shape;437;p17"/>
          <p:cNvSpPr txBox="1"/>
          <p:nvPr/>
        </p:nvSpPr>
        <p:spPr>
          <a:xfrm rot="5400000">
            <a:off x="15040159" y="3541802"/>
            <a:ext cx="684773" cy="292347"/>
          </a:xfrm>
          <a:prstGeom prst="rect">
            <a:avLst/>
          </a:prstGeom>
          <a:noFill/>
          <a:ln>
            <a:noFill/>
          </a:ln>
        </p:spPr>
        <p:txBody>
          <a:bodyPr spcFirstLastPara="1" wrap="non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300" b="0" i="0" u="none" strike="noStrike" kern="0" cap="none" spc="0" normalizeH="0" baseline="0" noProof="0">
                <a:ln>
                  <a:noFill/>
                </a:ln>
                <a:solidFill>
                  <a:srgbClr val="FFFFFF"/>
                </a:solidFill>
                <a:effectLst/>
                <a:uLnTx/>
                <a:uFillTx/>
                <a:latin typeface="Noto Sans JP"/>
                <a:ea typeface="Noto Sans JP"/>
                <a:cs typeface="Noto Sans JP"/>
                <a:sym typeface="Noto Sans JP"/>
              </a:rPr>
              <a:t>広告枠</a:t>
            </a:r>
            <a:endParaRPr kumimoji="0" sz="1300" b="0" i="0" u="none" strike="noStrike" kern="0" cap="none" spc="0" normalizeH="0" baseline="0" noProof="0">
              <a:ln>
                <a:noFill/>
              </a:ln>
              <a:solidFill>
                <a:srgbClr val="FFFFFF"/>
              </a:solidFill>
              <a:effectLst/>
              <a:uLnTx/>
              <a:uFillTx/>
              <a:latin typeface="Noto Sans JP"/>
              <a:ea typeface="Noto Sans JP"/>
              <a:cs typeface="Noto Sans JP"/>
              <a:sym typeface="Noto Sans JP"/>
            </a:endParaRPr>
          </a:p>
        </p:txBody>
      </p:sp>
      <p:sp>
        <p:nvSpPr>
          <p:cNvPr id="438" name="Google Shape;438;p17"/>
          <p:cNvSpPr txBox="1"/>
          <p:nvPr/>
        </p:nvSpPr>
        <p:spPr>
          <a:xfrm rot="5400000">
            <a:off x="2191482" y="5434901"/>
            <a:ext cx="750496" cy="292347"/>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300" b="0" i="0" u="none" strike="noStrike" kern="0" cap="none" spc="0" normalizeH="0" baseline="0" noProof="0" dirty="0">
                <a:ln>
                  <a:noFill/>
                </a:ln>
                <a:solidFill>
                  <a:srgbClr val="FFFFFF"/>
                </a:solidFill>
                <a:effectLst/>
                <a:uLnTx/>
                <a:uFillTx/>
                <a:latin typeface="Roboto"/>
                <a:ea typeface="Roboto"/>
                <a:cs typeface="Roboto"/>
                <a:sym typeface="Roboto"/>
              </a:rPr>
              <a:t>1st Ads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39" name="Google Shape;439;p17"/>
          <p:cNvSpPr txBox="1"/>
          <p:nvPr/>
        </p:nvSpPr>
        <p:spPr>
          <a:xfrm rot="5400000">
            <a:off x="4659844" y="5412459"/>
            <a:ext cx="795380" cy="292347"/>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300" b="0" i="0" u="none" strike="noStrike" kern="0" cap="none" spc="0" normalizeH="0" baseline="0" noProof="0">
                <a:ln>
                  <a:noFill/>
                </a:ln>
                <a:solidFill>
                  <a:srgbClr val="FFFFFF"/>
                </a:solidFill>
                <a:effectLst/>
                <a:uLnTx/>
                <a:uFillTx/>
                <a:latin typeface="Roboto"/>
                <a:ea typeface="Roboto"/>
                <a:cs typeface="Roboto"/>
                <a:sym typeface="Roboto"/>
              </a:rPr>
              <a:t>2nd Ads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17"/>
          <p:cNvSpPr txBox="1"/>
          <p:nvPr/>
        </p:nvSpPr>
        <p:spPr>
          <a:xfrm rot="5400000">
            <a:off x="3905766" y="5222503"/>
            <a:ext cx="1175292" cy="292347"/>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300" b="0" i="0" u="none" strike="noStrike" kern="0" cap="none" spc="0" normalizeH="0" baseline="0" noProof="0">
                <a:ln>
                  <a:noFill/>
                </a:ln>
                <a:solidFill>
                  <a:srgbClr val="6E6E6E"/>
                </a:solidFill>
                <a:effectLst/>
                <a:uLnTx/>
                <a:uFillTx/>
                <a:latin typeface="Roboto"/>
                <a:ea typeface="Roboto"/>
                <a:cs typeface="Roboto"/>
                <a:sym typeface="Roboto"/>
              </a:rPr>
              <a:t>2nd Contents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17"/>
          <p:cNvSpPr txBox="1"/>
          <p:nvPr/>
        </p:nvSpPr>
        <p:spPr>
          <a:xfrm rot="5400000">
            <a:off x="5788086" y="5412459"/>
            <a:ext cx="795380" cy="292347"/>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300" b="0" i="0" u="none" strike="noStrike" kern="0" cap="none" spc="0" normalizeH="0" baseline="0" noProof="0">
                <a:ln>
                  <a:noFill/>
                </a:ln>
                <a:solidFill>
                  <a:srgbClr val="FFFFFF"/>
                </a:solidFill>
                <a:effectLst/>
                <a:uLnTx/>
                <a:uFillTx/>
                <a:latin typeface="Roboto"/>
                <a:ea typeface="Roboto"/>
                <a:cs typeface="Roboto"/>
                <a:sym typeface="Roboto"/>
              </a:rPr>
              <a:t>2nd Ads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17"/>
          <p:cNvSpPr txBox="1"/>
          <p:nvPr/>
        </p:nvSpPr>
        <p:spPr>
          <a:xfrm rot="5400000">
            <a:off x="5034009" y="5222503"/>
            <a:ext cx="1175292" cy="292347"/>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300" b="0" i="0" u="none" strike="noStrike" kern="0" cap="none" spc="0" normalizeH="0" baseline="0" noProof="0">
                <a:ln>
                  <a:noFill/>
                </a:ln>
                <a:solidFill>
                  <a:srgbClr val="6E6E6E"/>
                </a:solidFill>
                <a:effectLst/>
                <a:uLnTx/>
                <a:uFillTx/>
                <a:latin typeface="Roboto"/>
                <a:ea typeface="Roboto"/>
                <a:cs typeface="Roboto"/>
                <a:sym typeface="Roboto"/>
              </a:rPr>
              <a:t>2nd Contents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17"/>
          <p:cNvSpPr txBox="1"/>
          <p:nvPr/>
        </p:nvSpPr>
        <p:spPr>
          <a:xfrm rot="5400000">
            <a:off x="6916328" y="5412459"/>
            <a:ext cx="795380" cy="292347"/>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300" b="0" i="0" u="none" strike="noStrike" kern="0" cap="none" spc="0" normalizeH="0" baseline="0" noProof="0">
                <a:ln>
                  <a:noFill/>
                </a:ln>
                <a:solidFill>
                  <a:srgbClr val="FFFFFF"/>
                </a:solidFill>
                <a:effectLst/>
                <a:uLnTx/>
                <a:uFillTx/>
                <a:latin typeface="Roboto"/>
                <a:ea typeface="Roboto"/>
                <a:cs typeface="Roboto"/>
                <a:sym typeface="Roboto"/>
              </a:rPr>
              <a:t>2nd Ads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17"/>
          <p:cNvSpPr txBox="1"/>
          <p:nvPr/>
        </p:nvSpPr>
        <p:spPr>
          <a:xfrm rot="5400000">
            <a:off x="6162251" y="5222503"/>
            <a:ext cx="1175292" cy="292347"/>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300" b="0" i="0" u="none" strike="noStrike" kern="0" cap="none" spc="0" normalizeH="0" baseline="0" noProof="0">
                <a:ln>
                  <a:noFill/>
                </a:ln>
                <a:solidFill>
                  <a:srgbClr val="6E6E6E"/>
                </a:solidFill>
                <a:effectLst/>
                <a:uLnTx/>
                <a:uFillTx/>
                <a:latin typeface="Roboto"/>
                <a:ea typeface="Roboto"/>
                <a:cs typeface="Roboto"/>
                <a:sym typeface="Roboto"/>
              </a:rPr>
              <a:t>2nd Contents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17"/>
          <p:cNvSpPr txBox="1"/>
          <p:nvPr/>
        </p:nvSpPr>
        <p:spPr>
          <a:xfrm rot="5400000">
            <a:off x="8044570" y="5412459"/>
            <a:ext cx="795380" cy="292347"/>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300" b="0" i="0" u="none" strike="noStrike" kern="0" cap="none" spc="0" normalizeH="0" baseline="0" noProof="0">
                <a:ln>
                  <a:noFill/>
                </a:ln>
                <a:solidFill>
                  <a:srgbClr val="FFFFFF"/>
                </a:solidFill>
                <a:effectLst/>
                <a:uLnTx/>
                <a:uFillTx/>
                <a:latin typeface="Roboto"/>
                <a:ea typeface="Roboto"/>
                <a:cs typeface="Roboto"/>
                <a:sym typeface="Roboto"/>
              </a:rPr>
              <a:t>2nd Ads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17"/>
          <p:cNvSpPr txBox="1"/>
          <p:nvPr/>
        </p:nvSpPr>
        <p:spPr>
          <a:xfrm rot="5400000">
            <a:off x="7290493" y="5222503"/>
            <a:ext cx="1175292" cy="292347"/>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300" b="0" i="0" u="none" strike="noStrike" kern="0" cap="none" spc="0" normalizeH="0" baseline="0" noProof="0">
                <a:ln>
                  <a:noFill/>
                </a:ln>
                <a:solidFill>
                  <a:srgbClr val="6E6E6E"/>
                </a:solidFill>
                <a:effectLst/>
                <a:uLnTx/>
                <a:uFillTx/>
                <a:latin typeface="Roboto"/>
                <a:ea typeface="Roboto"/>
                <a:cs typeface="Roboto"/>
                <a:sym typeface="Roboto"/>
              </a:rPr>
              <a:t>2nd Contents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17"/>
          <p:cNvSpPr txBox="1"/>
          <p:nvPr/>
        </p:nvSpPr>
        <p:spPr>
          <a:xfrm rot="5400000">
            <a:off x="9172812" y="5412459"/>
            <a:ext cx="795380" cy="292347"/>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300" b="0" i="0" u="none" strike="noStrike" kern="0" cap="none" spc="0" normalizeH="0" baseline="0" noProof="0">
                <a:ln>
                  <a:noFill/>
                </a:ln>
                <a:solidFill>
                  <a:srgbClr val="FFFFFF"/>
                </a:solidFill>
                <a:effectLst/>
                <a:uLnTx/>
                <a:uFillTx/>
                <a:latin typeface="Roboto"/>
                <a:ea typeface="Roboto"/>
                <a:cs typeface="Roboto"/>
                <a:sym typeface="Roboto"/>
              </a:rPr>
              <a:t>2nd Ads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17"/>
          <p:cNvSpPr txBox="1"/>
          <p:nvPr/>
        </p:nvSpPr>
        <p:spPr>
          <a:xfrm rot="5400000">
            <a:off x="8418735" y="5222503"/>
            <a:ext cx="1175292" cy="292347"/>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300" b="0" i="0" u="none" strike="noStrike" kern="0" cap="none" spc="0" normalizeH="0" baseline="0" noProof="0">
                <a:ln>
                  <a:noFill/>
                </a:ln>
                <a:solidFill>
                  <a:srgbClr val="6E6E6E"/>
                </a:solidFill>
                <a:effectLst/>
                <a:uLnTx/>
                <a:uFillTx/>
                <a:latin typeface="Roboto"/>
                <a:ea typeface="Roboto"/>
                <a:cs typeface="Roboto"/>
                <a:sym typeface="Roboto"/>
              </a:rPr>
              <a:t>2nd Contents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17"/>
          <p:cNvSpPr txBox="1"/>
          <p:nvPr/>
        </p:nvSpPr>
        <p:spPr>
          <a:xfrm rot="5400000">
            <a:off x="10301054" y="5412459"/>
            <a:ext cx="795380" cy="292347"/>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300" b="0" i="0" u="none" strike="noStrike" kern="0" cap="none" spc="0" normalizeH="0" baseline="0" noProof="0">
                <a:ln>
                  <a:noFill/>
                </a:ln>
                <a:solidFill>
                  <a:srgbClr val="FFFFFF"/>
                </a:solidFill>
                <a:effectLst/>
                <a:uLnTx/>
                <a:uFillTx/>
                <a:latin typeface="Roboto"/>
                <a:ea typeface="Roboto"/>
                <a:cs typeface="Roboto"/>
                <a:sym typeface="Roboto"/>
              </a:rPr>
              <a:t>2nd Ads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17"/>
          <p:cNvSpPr txBox="1"/>
          <p:nvPr/>
        </p:nvSpPr>
        <p:spPr>
          <a:xfrm rot="5400000">
            <a:off x="9546977" y="5222503"/>
            <a:ext cx="1175292" cy="292347"/>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300" b="0" i="0" u="none" strike="noStrike" kern="0" cap="none" spc="0" normalizeH="0" baseline="0" noProof="0">
                <a:ln>
                  <a:noFill/>
                </a:ln>
                <a:solidFill>
                  <a:srgbClr val="6E6E6E"/>
                </a:solidFill>
                <a:effectLst/>
                <a:uLnTx/>
                <a:uFillTx/>
                <a:latin typeface="Roboto"/>
                <a:ea typeface="Roboto"/>
                <a:cs typeface="Roboto"/>
                <a:sym typeface="Roboto"/>
              </a:rPr>
              <a:t>2nd Contents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17"/>
          <p:cNvSpPr txBox="1"/>
          <p:nvPr/>
        </p:nvSpPr>
        <p:spPr>
          <a:xfrm rot="5400000">
            <a:off x="11429296" y="5412459"/>
            <a:ext cx="795380" cy="292347"/>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300" b="0" i="0" u="none" strike="noStrike" kern="0" cap="none" spc="0" normalizeH="0" baseline="0" noProof="0">
                <a:ln>
                  <a:noFill/>
                </a:ln>
                <a:solidFill>
                  <a:srgbClr val="FFFFFF"/>
                </a:solidFill>
                <a:effectLst/>
                <a:uLnTx/>
                <a:uFillTx/>
                <a:latin typeface="Roboto"/>
                <a:ea typeface="Roboto"/>
                <a:cs typeface="Roboto"/>
                <a:sym typeface="Roboto"/>
              </a:rPr>
              <a:t>2nd Ads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17"/>
          <p:cNvSpPr txBox="1"/>
          <p:nvPr/>
        </p:nvSpPr>
        <p:spPr>
          <a:xfrm rot="5400000">
            <a:off x="10675219" y="5222503"/>
            <a:ext cx="1175292" cy="292347"/>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300" b="0" i="0" u="none" strike="noStrike" kern="0" cap="none" spc="0" normalizeH="0" baseline="0" noProof="0">
                <a:ln>
                  <a:noFill/>
                </a:ln>
                <a:solidFill>
                  <a:srgbClr val="6E6E6E"/>
                </a:solidFill>
                <a:effectLst/>
                <a:uLnTx/>
                <a:uFillTx/>
                <a:latin typeface="Roboto"/>
                <a:ea typeface="Roboto"/>
                <a:cs typeface="Roboto"/>
                <a:sym typeface="Roboto"/>
              </a:rPr>
              <a:t>2nd Contents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17"/>
          <p:cNvSpPr txBox="1"/>
          <p:nvPr/>
        </p:nvSpPr>
        <p:spPr>
          <a:xfrm rot="5400000">
            <a:off x="12749194" y="5430092"/>
            <a:ext cx="760114" cy="292347"/>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300" b="0" i="0" u="none" strike="noStrike" kern="0" cap="none" spc="0" normalizeH="0" baseline="0" noProof="0">
                <a:ln>
                  <a:noFill/>
                </a:ln>
                <a:solidFill>
                  <a:srgbClr val="FFFFFF"/>
                </a:solidFill>
                <a:effectLst/>
                <a:uLnTx/>
                <a:uFillTx/>
                <a:latin typeface="Roboto"/>
                <a:ea typeface="Roboto"/>
                <a:cs typeface="Roboto"/>
                <a:sym typeface="Roboto"/>
              </a:rPr>
              <a:t>3rd Ads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17"/>
          <p:cNvSpPr txBox="1"/>
          <p:nvPr/>
        </p:nvSpPr>
        <p:spPr>
          <a:xfrm rot="5400000">
            <a:off x="11995914" y="5240136"/>
            <a:ext cx="1140026" cy="292347"/>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300" b="0" i="0" u="none" strike="noStrike" kern="0" cap="none" spc="0" normalizeH="0" baseline="0" noProof="0">
                <a:ln>
                  <a:noFill/>
                </a:ln>
                <a:solidFill>
                  <a:srgbClr val="6E6E6E"/>
                </a:solidFill>
                <a:effectLst/>
                <a:uLnTx/>
                <a:uFillTx/>
                <a:latin typeface="Roboto"/>
                <a:ea typeface="Roboto"/>
                <a:cs typeface="Roboto"/>
                <a:sym typeface="Roboto"/>
              </a:rPr>
              <a:t>3rd Contents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55" name="Google Shape;455;p17"/>
          <p:cNvSpPr txBox="1"/>
          <p:nvPr/>
        </p:nvSpPr>
        <p:spPr>
          <a:xfrm rot="5400000">
            <a:off x="13875842" y="5430092"/>
            <a:ext cx="760114" cy="292347"/>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300" b="0" i="0" u="none" strike="noStrike" kern="0" cap="none" spc="0" normalizeH="0" baseline="0" noProof="0">
                <a:ln>
                  <a:noFill/>
                </a:ln>
                <a:solidFill>
                  <a:srgbClr val="FFFFFF"/>
                </a:solidFill>
                <a:effectLst/>
                <a:uLnTx/>
                <a:uFillTx/>
                <a:latin typeface="Roboto"/>
                <a:ea typeface="Roboto"/>
                <a:cs typeface="Roboto"/>
                <a:sym typeface="Roboto"/>
              </a:rPr>
              <a:t>3rd Ads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17"/>
          <p:cNvSpPr txBox="1"/>
          <p:nvPr/>
        </p:nvSpPr>
        <p:spPr>
          <a:xfrm rot="5400000">
            <a:off x="13122562" y="5240136"/>
            <a:ext cx="1140026" cy="292347"/>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300" b="0" i="0" u="none" strike="noStrike" kern="0" cap="none" spc="0" normalizeH="0" baseline="0" noProof="0">
                <a:ln>
                  <a:noFill/>
                </a:ln>
                <a:solidFill>
                  <a:srgbClr val="6E6E6E"/>
                </a:solidFill>
                <a:effectLst/>
                <a:uLnTx/>
                <a:uFillTx/>
                <a:latin typeface="Roboto"/>
                <a:ea typeface="Roboto"/>
                <a:cs typeface="Roboto"/>
                <a:sym typeface="Roboto"/>
              </a:rPr>
              <a:t>3rd Contents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17"/>
          <p:cNvSpPr txBox="1"/>
          <p:nvPr/>
        </p:nvSpPr>
        <p:spPr>
          <a:xfrm rot="5400000">
            <a:off x="15002488" y="5430092"/>
            <a:ext cx="760114" cy="292347"/>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300" b="0" i="0" u="none" strike="noStrike" kern="0" cap="none" spc="0" normalizeH="0" baseline="0" noProof="0">
                <a:ln>
                  <a:noFill/>
                </a:ln>
                <a:solidFill>
                  <a:srgbClr val="FFFFFF"/>
                </a:solidFill>
                <a:effectLst/>
                <a:uLnTx/>
                <a:uFillTx/>
                <a:latin typeface="Roboto"/>
                <a:ea typeface="Roboto"/>
                <a:cs typeface="Roboto"/>
                <a:sym typeface="Roboto"/>
              </a:rPr>
              <a:t>3rd Ads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458;p17"/>
          <p:cNvSpPr txBox="1"/>
          <p:nvPr/>
        </p:nvSpPr>
        <p:spPr>
          <a:xfrm rot="5400000">
            <a:off x="14249210" y="5240136"/>
            <a:ext cx="1140026" cy="292347"/>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300" b="0" i="0" u="none" strike="noStrike" kern="0" cap="none" spc="0" normalizeH="0" baseline="0" noProof="0">
                <a:ln>
                  <a:noFill/>
                </a:ln>
                <a:solidFill>
                  <a:srgbClr val="6E6E6E"/>
                </a:solidFill>
                <a:effectLst/>
                <a:uLnTx/>
                <a:uFillTx/>
                <a:latin typeface="Roboto"/>
                <a:ea typeface="Roboto"/>
                <a:cs typeface="Roboto"/>
                <a:sym typeface="Roboto"/>
              </a:rPr>
              <a:t>3rd Contents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17"/>
          <p:cNvSpPr txBox="1"/>
          <p:nvPr/>
        </p:nvSpPr>
        <p:spPr>
          <a:xfrm>
            <a:off x="974914" y="2487013"/>
            <a:ext cx="610424" cy="39978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FFFFFF"/>
                </a:solidFill>
                <a:effectLst/>
                <a:uLnTx/>
                <a:uFillTx/>
                <a:latin typeface="Noto Sans JP"/>
                <a:ea typeface="Noto Sans JP"/>
                <a:cs typeface="Noto Sans JP"/>
                <a:sym typeface="Noto Sans JP"/>
              </a:rPr>
              <a:t>乗車</a:t>
            </a:r>
            <a:endParaRPr kumimoji="0" sz="1600" b="0" i="0" u="none" strike="noStrike" kern="0" cap="none" spc="0" normalizeH="0" baseline="0" noProof="0" dirty="0">
              <a:ln>
                <a:noFill/>
              </a:ln>
              <a:solidFill>
                <a:srgbClr val="FFFFFF"/>
              </a:solidFill>
              <a:effectLst/>
              <a:uLnTx/>
              <a:uFillTx/>
              <a:latin typeface="Noto Sans JP"/>
              <a:ea typeface="Noto Sans JP"/>
              <a:cs typeface="Noto Sans JP"/>
              <a:sym typeface="Noto Sans JP"/>
            </a:endParaRPr>
          </a:p>
        </p:txBody>
      </p:sp>
      <p:sp>
        <p:nvSpPr>
          <p:cNvPr id="460" name="Google Shape;460;p17"/>
          <p:cNvSpPr txBox="1"/>
          <p:nvPr/>
        </p:nvSpPr>
        <p:spPr>
          <a:xfrm>
            <a:off x="2189303" y="2432871"/>
            <a:ext cx="767518" cy="32470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altLang="ja-JP" sz="1200" b="1" i="0" u="none" strike="noStrike" kern="0" cap="none" spc="0" normalizeH="0" baseline="0" noProof="0">
                <a:ln>
                  <a:noFill/>
                </a:ln>
                <a:solidFill>
                  <a:srgbClr val="FFFFFF"/>
                </a:solidFill>
                <a:effectLst/>
                <a:uLnTx/>
                <a:uFillTx/>
                <a:latin typeface="Roboto Black"/>
                <a:ea typeface="Roboto Black"/>
                <a:cs typeface="Roboto Black"/>
                <a:sym typeface="Roboto Black"/>
              </a:rPr>
              <a:t>1st Ads</a:t>
            </a:r>
            <a:endParaRPr kumimoji="0" sz="1200" b="1" i="0" u="none" strike="noStrike" kern="0" cap="none" spc="0" normalizeH="0" baseline="0" noProof="0">
              <a:ln>
                <a:noFill/>
              </a:ln>
              <a:solidFill>
                <a:srgbClr val="FFFFFF"/>
              </a:solidFill>
              <a:effectLst/>
              <a:uLnTx/>
              <a:uFillTx/>
              <a:latin typeface="Roboto Black"/>
              <a:ea typeface="Roboto Black"/>
              <a:cs typeface="Roboto Black"/>
              <a:sym typeface="Roboto Black"/>
            </a:endParaRPr>
          </a:p>
        </p:txBody>
      </p:sp>
      <p:sp>
        <p:nvSpPr>
          <p:cNvPr id="461" name="Google Shape;461;p17"/>
          <p:cNvSpPr txBox="1"/>
          <p:nvPr/>
        </p:nvSpPr>
        <p:spPr>
          <a:xfrm>
            <a:off x="7123446" y="2434019"/>
            <a:ext cx="2075568" cy="32130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altLang="ja-JP" sz="1200" b="1" i="0" u="none" strike="noStrike" kern="0" cap="none" spc="0" normalizeH="0" baseline="0" noProof="0">
                <a:ln>
                  <a:noFill/>
                </a:ln>
                <a:solidFill>
                  <a:srgbClr val="FFFFFF"/>
                </a:solidFill>
                <a:effectLst/>
                <a:uLnTx/>
                <a:uFillTx/>
                <a:latin typeface="Roboto Black"/>
                <a:ea typeface="Roboto Black"/>
                <a:cs typeface="Roboto Black"/>
                <a:sym typeface="Roboto Black"/>
              </a:rPr>
              <a:t>2nd Ads / 2nd Contents</a:t>
            </a:r>
            <a:endParaRPr kumimoji="0" sz="1200" b="1" i="0" u="none" strike="noStrike" kern="0" cap="none" spc="0" normalizeH="0" baseline="0" noProof="0" dirty="0">
              <a:ln>
                <a:noFill/>
              </a:ln>
              <a:solidFill>
                <a:srgbClr val="FFFFFF"/>
              </a:solidFill>
              <a:effectLst/>
              <a:uLnTx/>
              <a:uFillTx/>
              <a:latin typeface="Roboto Black"/>
              <a:ea typeface="Roboto Black"/>
              <a:cs typeface="Roboto Black"/>
              <a:sym typeface="Roboto Black"/>
            </a:endParaRPr>
          </a:p>
        </p:txBody>
      </p:sp>
      <p:sp>
        <p:nvSpPr>
          <p:cNvPr id="462" name="Google Shape;462;p17"/>
          <p:cNvSpPr txBox="1"/>
          <p:nvPr/>
        </p:nvSpPr>
        <p:spPr>
          <a:xfrm>
            <a:off x="12939243" y="2344480"/>
            <a:ext cx="2121415"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200" b="1" i="0" u="none" strike="noStrike" kern="0" cap="none" spc="0" normalizeH="0" baseline="0" noProof="0">
                <a:ln>
                  <a:noFill/>
                </a:ln>
                <a:solidFill>
                  <a:srgbClr val="FFFFFF"/>
                </a:solidFill>
                <a:effectLst/>
                <a:uLnTx/>
                <a:uFillTx/>
                <a:latin typeface="Roboto Black"/>
                <a:ea typeface="Roboto Black"/>
                <a:cs typeface="Roboto Black"/>
                <a:sym typeface="Roboto Black"/>
              </a:rPr>
              <a:t>3rd Ads / 3rd Contents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200" b="1" i="0" u="none" strike="noStrike" kern="0" cap="none" spc="0" normalizeH="0" baseline="0" noProof="0">
                <a:ln>
                  <a:noFill/>
                </a:ln>
                <a:solidFill>
                  <a:srgbClr val="FFFFFF"/>
                </a:solidFill>
                <a:effectLst/>
                <a:uLnTx/>
                <a:uFillTx/>
                <a:latin typeface="Roboto Black"/>
                <a:ea typeface="Roboto Black"/>
                <a:cs typeface="Roboto Black"/>
                <a:sym typeface="Roboto Black"/>
              </a:rPr>
              <a:t>Area Ads / Targeting Ads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17"/>
          <p:cNvSpPr txBox="1"/>
          <p:nvPr/>
        </p:nvSpPr>
        <p:spPr>
          <a:xfrm>
            <a:off x="16685560" y="2487013"/>
            <a:ext cx="610424" cy="39978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FFFFFF"/>
                </a:solidFill>
                <a:effectLst/>
                <a:uLnTx/>
                <a:uFillTx/>
                <a:latin typeface="Noto Sans JP"/>
                <a:ea typeface="Noto Sans JP"/>
                <a:cs typeface="Noto Sans JP"/>
                <a:sym typeface="Noto Sans JP"/>
              </a:rPr>
              <a:t>降車</a:t>
            </a:r>
            <a:endParaRPr kumimoji="0" sz="1600" b="0" i="0" u="none" strike="noStrike" kern="0" cap="none" spc="0" normalizeH="0" baseline="0" noProof="0">
              <a:ln>
                <a:noFill/>
              </a:ln>
              <a:solidFill>
                <a:srgbClr val="FFFFFF"/>
              </a:solidFill>
              <a:effectLst/>
              <a:uLnTx/>
              <a:uFillTx/>
              <a:latin typeface="Noto Sans JP"/>
              <a:ea typeface="Noto Sans JP"/>
              <a:cs typeface="Noto Sans JP"/>
              <a:sym typeface="Noto Sans JP"/>
            </a:endParaRPr>
          </a:p>
        </p:txBody>
      </p:sp>
      <p:sp>
        <p:nvSpPr>
          <p:cNvPr id="464" name="Google Shape;464;p17"/>
          <p:cNvSpPr/>
          <p:nvPr/>
        </p:nvSpPr>
        <p:spPr>
          <a:xfrm>
            <a:off x="3095328" y="2355193"/>
            <a:ext cx="1031813" cy="720000"/>
          </a:xfrm>
          <a:prstGeom prst="rect">
            <a:avLst/>
          </a:prstGeom>
          <a:solidFill>
            <a:schemeClr val="dk1"/>
          </a:solidFill>
          <a:ln w="12700" cap="flat" cmpd="sng">
            <a:solidFill>
              <a:srgbClr val="6E6E6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5" name="Google Shape;465;p17"/>
          <p:cNvSpPr/>
          <p:nvPr/>
        </p:nvSpPr>
        <p:spPr>
          <a:xfrm>
            <a:off x="3095328" y="3105940"/>
            <a:ext cx="1031813" cy="4868828"/>
          </a:xfrm>
          <a:prstGeom prst="rect">
            <a:avLst/>
          </a:prstGeom>
          <a:noFill/>
          <a:ln w="12700"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6" name="Google Shape;466;p17"/>
          <p:cNvSpPr/>
          <p:nvPr/>
        </p:nvSpPr>
        <p:spPr>
          <a:xfrm>
            <a:off x="3369615" y="3237971"/>
            <a:ext cx="494270" cy="2833045"/>
          </a:xfrm>
          <a:prstGeom prst="rect">
            <a:avLst/>
          </a:prstGeom>
          <a:solidFill>
            <a:srgbClr val="E6E6E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7" name="Google Shape;467;p17"/>
          <p:cNvSpPr txBox="1"/>
          <p:nvPr/>
        </p:nvSpPr>
        <p:spPr>
          <a:xfrm rot="5400000">
            <a:off x="3107652" y="3708515"/>
            <a:ext cx="1018197" cy="292347"/>
          </a:xfrm>
          <a:prstGeom prst="rect">
            <a:avLst/>
          </a:prstGeom>
          <a:noFill/>
          <a:ln>
            <a:noFill/>
          </a:ln>
        </p:spPr>
        <p:txBody>
          <a:bodyPr spcFirstLastPara="1" wrap="non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300" b="0" i="0" u="none" strike="noStrike" kern="0" cap="none" spc="0" normalizeH="0" baseline="0" noProof="0">
                <a:ln>
                  <a:noFill/>
                </a:ln>
                <a:solidFill>
                  <a:srgbClr val="6E6E6E"/>
                </a:solidFill>
                <a:effectLst/>
                <a:uLnTx/>
                <a:uFillTx/>
                <a:latin typeface="Noto Sans JP"/>
                <a:ea typeface="Noto Sans JP"/>
                <a:cs typeface="Noto Sans JP"/>
                <a:sym typeface="Noto Sans JP"/>
              </a:rPr>
              <a:t>コンテンツ</a:t>
            </a:r>
            <a:endParaRPr kumimoji="0" sz="1300" b="0" i="0" u="none" strike="noStrike" kern="0" cap="none" spc="0" normalizeH="0" baseline="0" noProof="0">
              <a:ln>
                <a:noFill/>
              </a:ln>
              <a:solidFill>
                <a:srgbClr val="6E6E6E"/>
              </a:solidFill>
              <a:effectLst/>
              <a:uLnTx/>
              <a:uFillTx/>
              <a:latin typeface="Noto Sans JP"/>
              <a:ea typeface="Noto Sans JP"/>
              <a:cs typeface="Noto Sans JP"/>
              <a:sym typeface="Noto Sans JP"/>
            </a:endParaRPr>
          </a:p>
        </p:txBody>
      </p:sp>
      <p:sp>
        <p:nvSpPr>
          <p:cNvPr id="468" name="Google Shape;468;p17"/>
          <p:cNvSpPr txBox="1"/>
          <p:nvPr/>
        </p:nvSpPr>
        <p:spPr>
          <a:xfrm rot="5400000">
            <a:off x="2777433" y="5121937"/>
            <a:ext cx="1678635" cy="292347"/>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300" b="0" i="0" u="none" strike="noStrike" kern="0" cap="none" spc="0" normalizeH="0" baseline="0" noProof="0">
                <a:ln>
                  <a:noFill/>
                </a:ln>
                <a:solidFill>
                  <a:srgbClr val="6E6E6E"/>
                </a:solidFill>
                <a:effectLst/>
                <a:uLnTx/>
                <a:uFillTx/>
                <a:latin typeface="Roboto"/>
                <a:ea typeface="Roboto"/>
                <a:cs typeface="Roboto"/>
                <a:sym typeface="Roboto"/>
              </a:rPr>
              <a:t>「</a:t>
            </a:r>
            <a:r>
              <a:rPr kumimoji="0" lang="ja-JP" altLang="en-US" sz="1300" u="none" strike="noStrike" kern="0" cap="none" spc="0" normalizeH="0" baseline="0" noProof="0">
                <a:ln>
                  <a:noFill/>
                </a:ln>
                <a:solidFill>
                  <a:srgbClr val="6E6E6E"/>
                </a:solidFill>
                <a:effectLst/>
                <a:uLnTx/>
                <a:uFillTx/>
                <a:latin typeface="Roboto" panose="02000000000000000000" pitchFamily="2" charset="0"/>
                <a:ea typeface="Roboto"/>
                <a:cs typeface="Roboto"/>
                <a:sym typeface="Roboto"/>
              </a:rPr>
              <a:t>ひみつの</a:t>
            </a:r>
            <a:r>
              <a:rPr kumimoji="0" lang="en-US" altLang="ja-JP" sz="1300" b="0" i="0" u="none" strike="noStrike" kern="0" cap="none" spc="0" normalizeH="0" baseline="0" noProof="0" dirty="0">
                <a:ln>
                  <a:noFill/>
                </a:ln>
                <a:solidFill>
                  <a:srgbClr val="6E6E6E"/>
                </a:solidFill>
                <a:effectLst/>
                <a:uLnTx/>
                <a:uFillTx/>
                <a:latin typeface="Roboto"/>
                <a:ea typeface="Roboto"/>
                <a:cs typeface="Roboto"/>
                <a:sym typeface="Roboto"/>
              </a:rPr>
              <a:t>PRIME</a:t>
            </a:r>
            <a:r>
              <a:rPr kumimoji="0" lang="ja-JP" altLang="en-US" sz="1300" b="0" i="0" u="none" strike="noStrike" kern="0" cap="none" spc="0" normalizeH="0" baseline="0" noProof="0">
                <a:ln>
                  <a:noFill/>
                </a:ln>
                <a:solidFill>
                  <a:srgbClr val="6E6E6E"/>
                </a:solidFill>
                <a:effectLst/>
                <a:uLnTx/>
                <a:uFillTx/>
                <a:latin typeface="Roboto"/>
                <a:ea typeface="Roboto"/>
                <a:cs typeface="Roboto"/>
                <a:sym typeface="Roboto"/>
              </a:rPr>
              <a:t>」</a:t>
            </a:r>
            <a:endParaRPr kumimoji="0" sz="1300" b="0" i="0" u="none" strike="noStrike" kern="0" cap="none" spc="0" normalizeH="0" baseline="0" noProof="0" dirty="0">
              <a:ln>
                <a:noFill/>
              </a:ln>
              <a:solidFill>
                <a:srgbClr val="6E6E6E"/>
              </a:solidFill>
              <a:effectLst/>
              <a:uLnTx/>
              <a:uFillTx/>
              <a:latin typeface="Roboto"/>
              <a:ea typeface="Roboto"/>
              <a:cs typeface="Roboto"/>
              <a:sym typeface="Roboto"/>
            </a:endParaRPr>
          </a:p>
        </p:txBody>
      </p:sp>
      <p:sp>
        <p:nvSpPr>
          <p:cNvPr id="469" name="Google Shape;469;p17"/>
          <p:cNvSpPr txBox="1"/>
          <p:nvPr/>
        </p:nvSpPr>
        <p:spPr>
          <a:xfrm>
            <a:off x="2928331" y="2494289"/>
            <a:ext cx="1362843" cy="246181"/>
          </a:xfrm>
          <a:prstGeom prst="rect">
            <a:avLst/>
          </a:prstGeom>
          <a:noFill/>
          <a:ln>
            <a:noFill/>
          </a:ln>
        </p:spPr>
        <p:txBody>
          <a:bodyPr spcFirstLastPara="1" wrap="non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u="none" strike="noStrike" kern="0" cap="none" spc="0" normalizeH="0" baseline="0" noProof="0">
                <a:ln>
                  <a:noFill/>
                </a:ln>
                <a:solidFill>
                  <a:srgbClr val="FFFFFF"/>
                </a:solidFill>
                <a:effectLst/>
                <a:uLnTx/>
                <a:uFillTx/>
                <a:latin typeface="Noto Sans JP" panose="020B0200000000000000" pitchFamily="34" charset="-128"/>
                <a:ea typeface="Noto Sans JP" panose="020B0200000000000000" pitchFamily="34" charset="-128"/>
                <a:cs typeface="Roboto Black"/>
                <a:sym typeface="Roboto Black"/>
              </a:rPr>
              <a:t>「ひみつの</a:t>
            </a:r>
            <a:r>
              <a:rPr kumimoji="0" lang="en-US" altLang="ja-JP" sz="1000" b="1" i="0" u="none" strike="noStrike" kern="0" cap="none" spc="0" normalizeH="0" baseline="0" noProof="0" dirty="0">
                <a:ln>
                  <a:noFill/>
                </a:ln>
                <a:solidFill>
                  <a:srgbClr val="FFFFFF"/>
                </a:solidFill>
                <a:effectLst/>
                <a:uLnTx/>
                <a:uFillTx/>
                <a:latin typeface="Roboto Black"/>
                <a:ea typeface="Roboto Black"/>
                <a:cs typeface="Roboto Black"/>
                <a:sym typeface="Roboto Black"/>
              </a:rPr>
              <a:t>PRIME</a:t>
            </a:r>
            <a:r>
              <a:rPr kumimoji="0" lang="ja-JP" altLang="en-US" sz="1000" b="1" i="0" u="none" strike="noStrike" kern="0" cap="none" spc="0" normalizeH="0" baseline="0" noProof="0">
                <a:ln>
                  <a:noFill/>
                </a:ln>
                <a:solidFill>
                  <a:srgbClr val="FFFFFF"/>
                </a:solidFill>
                <a:effectLst/>
                <a:uLnTx/>
                <a:uFillTx/>
                <a:latin typeface="Roboto Black"/>
                <a:ea typeface="Roboto Black"/>
                <a:cs typeface="Roboto Black"/>
                <a:sym typeface="Roboto Black"/>
              </a:rPr>
              <a:t>」</a:t>
            </a:r>
            <a:endParaRPr kumimoji="0" sz="1000" b="1" i="0" u="none" strike="noStrike" kern="0" cap="none" spc="0" normalizeH="0" baseline="0" noProof="0" dirty="0">
              <a:ln>
                <a:noFill/>
              </a:ln>
              <a:solidFill>
                <a:srgbClr val="FFFFFF"/>
              </a:solidFill>
              <a:effectLst/>
              <a:uLnTx/>
              <a:uFillTx/>
              <a:latin typeface="Roboto Black"/>
              <a:ea typeface="Roboto Black"/>
              <a:cs typeface="Roboto Black"/>
              <a:sym typeface="Roboto Black"/>
            </a:endParaRPr>
          </a:p>
        </p:txBody>
      </p:sp>
      <p:sp>
        <p:nvSpPr>
          <p:cNvPr id="470" name="Google Shape;470;p17"/>
          <p:cNvSpPr txBox="1"/>
          <p:nvPr/>
        </p:nvSpPr>
        <p:spPr>
          <a:xfrm>
            <a:off x="15668556" y="4470965"/>
            <a:ext cx="53091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800" b="0" i="0" u="none" strike="noStrike" kern="0" cap="none" spc="0" normalizeH="0" baseline="0" noProof="0">
                <a:ln>
                  <a:noFill/>
                </a:ln>
                <a:solidFill>
                  <a:srgbClr val="000000"/>
                </a:solidFill>
                <a:effectLst/>
                <a:uLnTx/>
                <a:uFillTx/>
                <a:latin typeface="Calibri"/>
                <a:ea typeface="Calibri"/>
                <a:cs typeface="Calibri"/>
                <a:sym typeface="Calibri"/>
              </a:rPr>
              <a:t>•••</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471" name="Google Shape;471;p17"/>
          <p:cNvSpPr/>
          <p:nvPr/>
        </p:nvSpPr>
        <p:spPr>
          <a:xfrm>
            <a:off x="2271711" y="2813380"/>
            <a:ext cx="579005" cy="19370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60000"/>
              </a:lnSpc>
              <a:spcBef>
                <a:spcPts val="0"/>
              </a:spcBef>
              <a:spcAft>
                <a:spcPts val="0"/>
              </a:spcAft>
              <a:buClr>
                <a:srgbClr val="000000"/>
              </a:buClr>
              <a:buSzTx/>
              <a:buFont typeface="Arial"/>
              <a:buNone/>
              <a:tabLst/>
              <a:defRPr/>
            </a:pPr>
            <a:r>
              <a:rPr kumimoji="0" lang="en-US" altLang="ja-JP" sz="900" b="0" i="0" u="none" strike="noStrike" kern="0" cap="none" spc="0" normalizeH="0" baseline="0" noProof="0">
                <a:ln>
                  <a:noFill/>
                </a:ln>
                <a:solidFill>
                  <a:srgbClr val="FF8F1C"/>
                </a:solidFill>
                <a:effectLst/>
                <a:uLnTx/>
                <a:uFillTx/>
                <a:latin typeface="Noto Sans JP"/>
                <a:ea typeface="Noto Sans JP"/>
                <a:cs typeface="Noto Sans JP"/>
                <a:sym typeface="Noto Sans JP"/>
              </a:rPr>
              <a:t>1</a:t>
            </a:r>
            <a:r>
              <a:rPr kumimoji="0" lang="ja-JP" altLang="en-US" sz="900" b="0" i="0" u="none" strike="noStrike" kern="0" cap="none" spc="0" normalizeH="0" baseline="0" noProof="0">
                <a:ln>
                  <a:noFill/>
                </a:ln>
                <a:solidFill>
                  <a:srgbClr val="FF8F1C"/>
                </a:solidFill>
                <a:effectLst/>
                <a:uLnTx/>
                <a:uFillTx/>
                <a:latin typeface="Noto Sans JP"/>
                <a:ea typeface="Noto Sans JP"/>
                <a:cs typeface="Noto Sans JP"/>
                <a:sym typeface="Noto Sans JP"/>
              </a:rPr>
              <a:t>分間程度</a:t>
            </a:r>
            <a:endParaRPr kumimoji="0" sz="9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472" name="Google Shape;472;p17"/>
          <p:cNvSpPr/>
          <p:nvPr/>
        </p:nvSpPr>
        <p:spPr>
          <a:xfrm>
            <a:off x="3321732" y="2813380"/>
            <a:ext cx="579005" cy="19370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60000"/>
              </a:lnSpc>
              <a:spcBef>
                <a:spcPts val="0"/>
              </a:spcBef>
              <a:spcAft>
                <a:spcPts val="0"/>
              </a:spcAft>
              <a:buClr>
                <a:srgbClr val="000000"/>
              </a:buClr>
              <a:buSzTx/>
              <a:buFont typeface="Arial"/>
              <a:buNone/>
              <a:tabLst/>
              <a:defRPr/>
            </a:pPr>
            <a:r>
              <a:rPr kumimoji="0" lang="en-US" altLang="ja-JP" sz="900" b="0" i="0" u="none" strike="noStrike" kern="0" cap="none" spc="0" normalizeH="0" baseline="0" noProof="0">
                <a:ln>
                  <a:noFill/>
                </a:ln>
                <a:solidFill>
                  <a:srgbClr val="FF8F1C"/>
                </a:solidFill>
                <a:effectLst/>
                <a:uLnTx/>
                <a:uFillTx/>
                <a:latin typeface="Noto Sans JP"/>
                <a:ea typeface="Noto Sans JP"/>
                <a:cs typeface="Noto Sans JP"/>
                <a:sym typeface="Noto Sans JP"/>
              </a:rPr>
              <a:t>1</a:t>
            </a:r>
            <a:r>
              <a:rPr kumimoji="0" lang="ja-JP" altLang="en-US" sz="900" b="0" i="0" u="none" strike="noStrike" kern="0" cap="none" spc="0" normalizeH="0" baseline="0" noProof="0">
                <a:ln>
                  <a:noFill/>
                </a:ln>
                <a:solidFill>
                  <a:srgbClr val="FF8F1C"/>
                </a:solidFill>
                <a:effectLst/>
                <a:uLnTx/>
                <a:uFillTx/>
                <a:latin typeface="Noto Sans JP"/>
                <a:ea typeface="Noto Sans JP"/>
                <a:cs typeface="Noto Sans JP"/>
                <a:sym typeface="Noto Sans JP"/>
              </a:rPr>
              <a:t>分間程度</a:t>
            </a:r>
            <a:endParaRPr kumimoji="0" sz="9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473" name="Google Shape;473;p17"/>
          <p:cNvSpPr/>
          <p:nvPr/>
        </p:nvSpPr>
        <p:spPr>
          <a:xfrm>
            <a:off x="7771316" y="2813380"/>
            <a:ext cx="779829" cy="19370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60000"/>
              </a:lnSpc>
              <a:spcBef>
                <a:spcPts val="0"/>
              </a:spcBef>
              <a:spcAft>
                <a:spcPts val="0"/>
              </a:spcAft>
              <a:buClr>
                <a:srgbClr val="000000"/>
              </a:buClr>
              <a:buSzTx/>
              <a:buFont typeface="Arial"/>
              <a:buNone/>
              <a:tabLst/>
              <a:defRPr/>
            </a:pPr>
            <a:r>
              <a:rPr kumimoji="0" lang="en-US" altLang="ja-JP" sz="900" b="0" i="0" u="none" strike="noStrike" kern="0" cap="none" spc="0" normalizeH="0" baseline="0" noProof="0">
                <a:ln>
                  <a:noFill/>
                </a:ln>
                <a:solidFill>
                  <a:srgbClr val="FF8F1C"/>
                </a:solidFill>
                <a:effectLst/>
                <a:uLnTx/>
                <a:uFillTx/>
                <a:latin typeface="Noto Sans JP"/>
                <a:ea typeface="Noto Sans JP"/>
                <a:cs typeface="Noto Sans JP"/>
                <a:sym typeface="Noto Sans JP"/>
              </a:rPr>
              <a:t>6〜7</a:t>
            </a:r>
            <a:r>
              <a:rPr kumimoji="0" lang="ja-JP" altLang="en-US" sz="900" b="0" i="0" u="none" strike="noStrike" kern="0" cap="none" spc="0" normalizeH="0" baseline="0" noProof="0">
                <a:ln>
                  <a:noFill/>
                </a:ln>
                <a:solidFill>
                  <a:srgbClr val="FF8F1C"/>
                </a:solidFill>
                <a:effectLst/>
                <a:uLnTx/>
                <a:uFillTx/>
                <a:latin typeface="Noto Sans JP"/>
                <a:ea typeface="Noto Sans JP"/>
                <a:cs typeface="Noto Sans JP"/>
                <a:sym typeface="Noto Sans JP"/>
              </a:rPr>
              <a:t>分間程度</a:t>
            </a:r>
            <a:endParaRPr kumimoji="0" sz="900" b="0" i="0" u="none" strike="noStrike" kern="0" cap="none" spc="0" normalizeH="0" baseline="0" noProof="0">
              <a:ln>
                <a:noFill/>
              </a:ln>
              <a:solidFill>
                <a:srgbClr val="FF8F1C"/>
              </a:solidFill>
              <a:effectLst/>
              <a:uLnTx/>
              <a:uFillTx/>
              <a:latin typeface="Noto Sans JP"/>
              <a:ea typeface="Noto Sans JP"/>
              <a:cs typeface="Noto Sans JP"/>
              <a:sym typeface="Noto Sans JP"/>
            </a:endParaRPr>
          </a:p>
        </p:txBody>
      </p:sp>
      <p:sp>
        <p:nvSpPr>
          <p:cNvPr id="474" name="Google Shape;474;p17"/>
          <p:cNvSpPr/>
          <p:nvPr/>
        </p:nvSpPr>
        <p:spPr>
          <a:xfrm>
            <a:off x="13610036" y="2791162"/>
            <a:ext cx="779829" cy="19370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60000"/>
              </a:lnSpc>
              <a:spcBef>
                <a:spcPts val="0"/>
              </a:spcBef>
              <a:spcAft>
                <a:spcPts val="0"/>
              </a:spcAft>
              <a:buClr>
                <a:srgbClr val="000000"/>
              </a:buClr>
              <a:buSzTx/>
              <a:buFont typeface="Arial"/>
              <a:buNone/>
              <a:tabLst/>
              <a:defRPr/>
            </a:pPr>
            <a:r>
              <a:rPr kumimoji="0" lang="en-US" altLang="ja-JP" sz="900" b="0" i="0" u="none" strike="noStrike" kern="0" cap="none" spc="0" normalizeH="0" baseline="0" noProof="0">
                <a:ln>
                  <a:noFill/>
                </a:ln>
                <a:solidFill>
                  <a:srgbClr val="FF8F1C"/>
                </a:solidFill>
                <a:effectLst/>
                <a:uLnTx/>
                <a:uFillTx/>
                <a:latin typeface="Noto Sans JP"/>
                <a:ea typeface="Noto Sans JP"/>
                <a:cs typeface="Noto Sans JP"/>
                <a:sym typeface="Noto Sans JP"/>
              </a:rPr>
              <a:t>8〜9</a:t>
            </a:r>
            <a:r>
              <a:rPr kumimoji="0" lang="ja-JP" altLang="en-US" sz="900" b="0" i="0" u="none" strike="noStrike" kern="0" cap="none" spc="0" normalizeH="0" baseline="0" noProof="0">
                <a:ln>
                  <a:noFill/>
                </a:ln>
                <a:solidFill>
                  <a:srgbClr val="FF8F1C"/>
                </a:solidFill>
                <a:effectLst/>
                <a:uLnTx/>
                <a:uFillTx/>
                <a:latin typeface="Noto Sans JP"/>
                <a:ea typeface="Noto Sans JP"/>
                <a:cs typeface="Noto Sans JP"/>
                <a:sym typeface="Noto Sans JP"/>
              </a:rPr>
              <a:t>分間程度</a:t>
            </a:r>
            <a:endParaRPr kumimoji="0" sz="900" b="0" i="0" u="none" strike="noStrike" kern="0" cap="none" spc="0" normalizeH="0" baseline="0" noProof="0">
              <a:ln>
                <a:noFill/>
              </a:ln>
              <a:solidFill>
                <a:srgbClr val="FF8F1C"/>
              </a:solidFill>
              <a:effectLst/>
              <a:uLnTx/>
              <a:uFillTx/>
              <a:latin typeface="Noto Sans JP"/>
              <a:ea typeface="Noto Sans JP"/>
              <a:cs typeface="Noto Sans JP"/>
              <a:sym typeface="Noto Sans JP"/>
            </a:endParaRPr>
          </a:p>
        </p:txBody>
      </p:sp>
      <p:sp>
        <p:nvSpPr>
          <p:cNvPr id="475" name="Google Shape;475;p17"/>
          <p:cNvSpPr/>
          <p:nvPr/>
        </p:nvSpPr>
        <p:spPr>
          <a:xfrm>
            <a:off x="1772838" y="6403063"/>
            <a:ext cx="1573216" cy="553018"/>
          </a:xfrm>
          <a:prstGeom prst="rect">
            <a:avLst/>
          </a:prstGeom>
          <a:solidFill>
            <a:schemeClr val="lt1"/>
          </a:solidFill>
          <a:ln w="19050" cap="flat" cmpd="sng">
            <a:solidFill>
              <a:srgbClr val="FF8F1C"/>
            </a:solidFill>
            <a:prstDash val="solid"/>
            <a:round/>
            <a:headEnd type="none" w="sm" len="sm"/>
            <a:tailEnd type="none" w="sm" len="sm"/>
          </a:ln>
        </p:spPr>
        <p:txBody>
          <a:bodyPr spcFirstLastPara="1" wrap="square" lIns="144000" tIns="72000" rIns="144000" bIns="72000" anchor="t" anchorCtr="0">
            <a:spAutoFit/>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１乗車につき</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１回のみ表示されます</a:t>
            </a:r>
            <a:endParaRPr kumimoji="0" sz="1000" b="0" i="0" u="none" strike="noStrike" kern="0" cap="none" spc="0" normalizeH="0" baseline="0" noProof="0">
              <a:ln>
                <a:noFill/>
              </a:ln>
              <a:solidFill>
                <a:srgbClr val="FF8F1C"/>
              </a:solidFill>
              <a:effectLst/>
              <a:uLnTx/>
              <a:uFillTx/>
              <a:latin typeface="Noto Sans JP"/>
              <a:ea typeface="Noto Sans JP"/>
              <a:cs typeface="Noto Sans JP"/>
              <a:sym typeface="Noto Sans JP"/>
            </a:endParaRPr>
          </a:p>
        </p:txBody>
      </p:sp>
      <p:sp>
        <p:nvSpPr>
          <p:cNvPr id="476" name="Google Shape;476;p17"/>
          <p:cNvSpPr/>
          <p:nvPr/>
        </p:nvSpPr>
        <p:spPr>
          <a:xfrm>
            <a:off x="750606" y="4486354"/>
            <a:ext cx="1111073" cy="3077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a:ln>
                  <a:noFill/>
                </a:ln>
                <a:solidFill>
                  <a:srgbClr val="000000"/>
                </a:solidFill>
                <a:effectLst/>
                <a:uLnTx/>
                <a:uFillTx/>
                <a:latin typeface="Noto Sans JP"/>
                <a:ea typeface="Noto Sans JP"/>
                <a:cs typeface="Noto Sans JP"/>
                <a:sym typeface="Noto Sans JP"/>
              </a:rPr>
              <a:t>料金メーター連動</a:t>
            </a:r>
            <a:endParaRPr kumimoji="0" sz="1000" b="0" i="0" u="none" strike="noStrike" kern="0" cap="none" spc="0" normalizeH="0" baseline="0" noProof="0">
              <a:ln>
                <a:noFill/>
              </a:ln>
              <a:solidFill>
                <a:srgbClr val="000000"/>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a:ln>
                  <a:noFill/>
                </a:ln>
                <a:solidFill>
                  <a:srgbClr val="000000"/>
                </a:solidFill>
                <a:effectLst/>
                <a:uLnTx/>
                <a:uFillTx/>
                <a:latin typeface="Noto Sans JP"/>
                <a:ea typeface="Noto Sans JP"/>
                <a:cs typeface="Noto Sans JP"/>
                <a:sym typeface="Noto Sans JP"/>
              </a:rPr>
              <a:t>画面</a:t>
            </a:r>
            <a:r>
              <a:rPr kumimoji="0" lang="en-US" altLang="ja-JP" sz="1000" b="0" i="0" u="none" strike="noStrike" kern="0" cap="none" spc="0" normalizeH="0" baseline="0" noProof="0">
                <a:ln>
                  <a:noFill/>
                </a:ln>
                <a:solidFill>
                  <a:srgbClr val="000000"/>
                </a:solidFill>
                <a:effectLst/>
                <a:uLnTx/>
                <a:uFillTx/>
                <a:latin typeface="Noto Sans JP"/>
                <a:ea typeface="Noto Sans JP"/>
                <a:cs typeface="Noto Sans JP"/>
                <a:sym typeface="Noto Sans JP"/>
              </a:rPr>
              <a:t>ON</a:t>
            </a:r>
            <a:endParaRPr kumimoji="0" sz="1000" b="0" i="0" u="none" strike="noStrike" kern="0" cap="none" spc="0" normalizeH="0" baseline="0" noProof="0">
              <a:ln>
                <a:noFill/>
              </a:ln>
              <a:solidFill>
                <a:srgbClr val="000000"/>
              </a:solidFill>
              <a:effectLst/>
              <a:uLnTx/>
              <a:uFillTx/>
              <a:latin typeface="Noto Sans JP"/>
              <a:ea typeface="Noto Sans JP"/>
              <a:cs typeface="Noto Sans JP"/>
              <a:sym typeface="Noto Sans JP"/>
            </a:endParaRPr>
          </a:p>
        </p:txBody>
      </p:sp>
      <p:sp>
        <p:nvSpPr>
          <p:cNvPr id="477" name="Google Shape;477;p17"/>
          <p:cNvSpPr/>
          <p:nvPr/>
        </p:nvSpPr>
        <p:spPr>
          <a:xfrm>
            <a:off x="2344276" y="7220099"/>
            <a:ext cx="2529439" cy="553018"/>
          </a:xfrm>
          <a:prstGeom prst="rect">
            <a:avLst/>
          </a:prstGeom>
          <a:solidFill>
            <a:schemeClr val="lt1"/>
          </a:solidFill>
          <a:ln w="19050" cap="flat" cmpd="sng">
            <a:solidFill>
              <a:srgbClr val="FF8F1C"/>
            </a:solidFill>
            <a:prstDash val="solid"/>
            <a:round/>
            <a:headEnd type="none" w="sm" len="sm"/>
            <a:tailEnd type="none" w="sm" len="sm"/>
          </a:ln>
        </p:spPr>
        <p:txBody>
          <a:bodyPr spcFirstLastPara="1" wrap="square" lIns="144000" tIns="72000" rIns="144000" bIns="72000" anchor="t" anchorCtr="0">
            <a:spAutoFit/>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kumimoji="0" lang="en-US" altLang="ja-JP" sz="1000" b="0" i="0" u="none" strike="noStrike" kern="0" cap="none" spc="0" normalizeH="0" baseline="0" noProof="0" dirty="0">
                <a:ln>
                  <a:noFill/>
                </a:ln>
                <a:solidFill>
                  <a:srgbClr val="FF8F1C"/>
                </a:solidFill>
                <a:effectLst/>
                <a:uLnTx/>
                <a:uFillTx/>
                <a:latin typeface="Noto Sans JP"/>
                <a:ea typeface="Noto Sans JP"/>
                <a:cs typeface="Noto Sans JP"/>
                <a:sym typeface="Noto Sans JP"/>
              </a:rPr>
              <a:t>TOKYO PRIME </a:t>
            </a:r>
            <a:r>
              <a:rPr kumimoji="0" lang="ja-JP" altLang="en-US"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限定番組</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「ひみつの</a:t>
            </a:r>
            <a:r>
              <a:rPr kumimoji="0" lang="en-US" altLang="ja-JP" sz="1000" b="0" i="0" u="none" strike="noStrike" kern="0" cap="none" spc="0" normalizeH="0" baseline="0" noProof="0" dirty="0">
                <a:ln>
                  <a:noFill/>
                </a:ln>
                <a:solidFill>
                  <a:srgbClr val="FF8F1C"/>
                </a:solidFill>
                <a:effectLst/>
                <a:uLnTx/>
                <a:uFillTx/>
                <a:latin typeface="Noto Sans JP"/>
                <a:ea typeface="Noto Sans JP"/>
                <a:cs typeface="Noto Sans JP"/>
                <a:sym typeface="Noto Sans JP"/>
              </a:rPr>
              <a:t>PRIME</a:t>
            </a:r>
            <a:r>
              <a:rPr kumimoji="0" lang="ja-JP" altLang="en-US"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」が表示されます</a:t>
            </a:r>
            <a:endParaRPr kumimoji="0" sz="10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478" name="Google Shape;478;p17"/>
          <p:cNvSpPr/>
          <p:nvPr/>
        </p:nvSpPr>
        <p:spPr>
          <a:xfrm>
            <a:off x="6282850" y="6526395"/>
            <a:ext cx="4914707" cy="1235701"/>
          </a:xfrm>
          <a:prstGeom prst="rect">
            <a:avLst/>
          </a:prstGeom>
          <a:solidFill>
            <a:schemeClr val="lt1"/>
          </a:solidFill>
          <a:ln w="19050" cap="flat" cmpd="sng">
            <a:solidFill>
              <a:srgbClr val="FF8F1C"/>
            </a:solidFill>
            <a:prstDash val="solid"/>
            <a:round/>
            <a:headEnd type="none" w="sm" len="sm"/>
            <a:tailEnd type="none" w="sm" len="sm"/>
          </a:ln>
        </p:spPr>
        <p:txBody>
          <a:bodyPr spcFirstLastPara="1" wrap="square" lIns="144000" tIns="72000" rIns="144000" bIns="1080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・コンテンツの後に広告が流れます（枠内でのランダム表示となります）</a:t>
            </a:r>
            <a:endParaRPr kumimoji="0" sz="10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r>
              <a:rPr kumimoji="0" lang="en-US" altLang="ja-JP" sz="1000" b="0" i="0" u="none" strike="noStrike" kern="0" cap="none" spc="0" normalizeH="0" baseline="0" noProof="0" dirty="0">
                <a:ln>
                  <a:noFill/>
                </a:ln>
                <a:solidFill>
                  <a:srgbClr val="FF8F1C"/>
                </a:solidFill>
                <a:effectLst/>
                <a:uLnTx/>
                <a:uFillTx/>
                <a:latin typeface="Noto Sans JP"/>
                <a:ea typeface="Noto Sans JP"/>
                <a:cs typeface="Noto Sans JP"/>
                <a:sym typeface="Noto Sans JP"/>
              </a:rPr>
              <a:t>2nd Ads</a:t>
            </a:r>
            <a:r>
              <a:rPr kumimoji="0" lang="ja-JP" altLang="en-US"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r>
              <a:rPr kumimoji="0" lang="en-US" altLang="ja-JP" sz="1000" b="0" i="0" u="none" strike="noStrike" kern="0" cap="none" spc="0" normalizeH="0" baseline="0" noProof="0" dirty="0">
                <a:ln>
                  <a:noFill/>
                </a:ln>
                <a:solidFill>
                  <a:srgbClr val="FF8F1C"/>
                </a:solidFill>
                <a:effectLst/>
                <a:uLnTx/>
                <a:uFillTx/>
                <a:latin typeface="Noto Sans JP"/>
                <a:ea typeface="Noto Sans JP"/>
                <a:cs typeface="Noto Sans JP"/>
                <a:sym typeface="Noto Sans JP"/>
              </a:rPr>
              <a:t>2nd Contents</a:t>
            </a:r>
            <a:r>
              <a:rPr kumimoji="0" lang="ja-JP" altLang="en-US"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両方のメニューを購入いただくことで</a:t>
            </a:r>
            <a:endParaRPr kumimoji="0" sz="10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　コンテンツと広告をセットで配信することが可能です</a:t>
            </a:r>
            <a:endParaRPr kumimoji="0" sz="10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a:p>
            <a:pPr marL="133350" marR="0" lvl="0" indent="-88900" algn="l" defTabSz="914400" rtl="0" eaLnBrk="1" fontAlgn="auto" latinLnBrk="0" hangingPunct="1">
              <a:lnSpc>
                <a:spcPct val="140000"/>
              </a:lnSpc>
              <a:spcBef>
                <a:spcPts val="0"/>
              </a:spcBef>
              <a:spcAft>
                <a:spcPts val="0"/>
              </a:spcAft>
              <a:buClr>
                <a:srgbClr val="FF8F1C"/>
              </a:buClr>
              <a:buSzPts val="1000"/>
              <a:buFont typeface="Arial"/>
              <a:buChar char="•"/>
              <a:tabLst/>
              <a:defRPr/>
            </a:pPr>
            <a:r>
              <a:rPr kumimoji="0" lang="ja-JP" altLang="en-US"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「ひみつの</a:t>
            </a:r>
            <a:r>
              <a:rPr kumimoji="0" lang="en-US" altLang="ja-JP" sz="1000" b="0" i="0" u="none" strike="noStrike" kern="0" cap="none" spc="0" normalizeH="0" baseline="0" noProof="0" dirty="0">
                <a:ln>
                  <a:noFill/>
                </a:ln>
                <a:solidFill>
                  <a:srgbClr val="FF8F1C"/>
                </a:solidFill>
                <a:effectLst/>
                <a:uLnTx/>
                <a:uFillTx/>
                <a:latin typeface="Noto Sans JP"/>
                <a:ea typeface="Noto Sans JP"/>
                <a:cs typeface="Noto Sans JP"/>
                <a:sym typeface="Noto Sans JP"/>
              </a:rPr>
              <a:t>PRIME</a:t>
            </a:r>
            <a:r>
              <a:rPr kumimoji="0" lang="ja-JP" altLang="en-US"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1000" b="0" i="0" u="none" strike="noStrike" kern="0" cap="none" spc="0" normalizeH="0" baseline="0" noProof="0" dirty="0">
                <a:ln>
                  <a:noFill/>
                </a:ln>
                <a:solidFill>
                  <a:srgbClr val="FF8F1C"/>
                </a:solidFill>
                <a:effectLst/>
                <a:uLnTx/>
                <a:uFillTx/>
                <a:latin typeface="Noto Sans JP"/>
                <a:ea typeface="Noto Sans JP"/>
                <a:cs typeface="Noto Sans JP"/>
                <a:sym typeface="Noto Sans JP"/>
              </a:rPr>
              <a:t>Tie-up</a:t>
            </a:r>
            <a:r>
              <a:rPr kumimoji="0" lang="ja-JP" altLang="en-US"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メニューは</a:t>
            </a:r>
            <a:r>
              <a:rPr kumimoji="0" lang="en-US" altLang="ja-JP" sz="1000" b="0" i="0" u="none" strike="noStrike" kern="0" cap="none" spc="0" normalizeH="0" baseline="0" noProof="0" dirty="0">
                <a:ln>
                  <a:noFill/>
                </a:ln>
                <a:solidFill>
                  <a:srgbClr val="FF8F1C"/>
                </a:solidFill>
                <a:effectLst/>
                <a:uLnTx/>
                <a:uFillTx/>
                <a:latin typeface="Noto Sans JP"/>
                <a:ea typeface="Noto Sans JP"/>
                <a:cs typeface="Noto Sans JP"/>
                <a:sym typeface="Noto Sans JP"/>
              </a:rPr>
              <a:t>2nd Contents</a:t>
            </a:r>
            <a:r>
              <a:rPr kumimoji="0" lang="ja-JP" altLang="en-US"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枠で配信されます</a:t>
            </a:r>
            <a:endParaRPr kumimoji="0" sz="10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r>
              <a:rPr kumimoji="0" lang="en-US" altLang="ja-JP" sz="1000" b="0" i="0" u="none" strike="noStrike" kern="0" cap="none" spc="0" normalizeH="0" baseline="0" noProof="0" dirty="0">
                <a:ln>
                  <a:noFill/>
                </a:ln>
                <a:solidFill>
                  <a:srgbClr val="FF8F1C"/>
                </a:solidFill>
                <a:effectLst/>
                <a:uLnTx/>
                <a:uFillTx/>
                <a:latin typeface="Noto Sans JP"/>
                <a:ea typeface="Noto Sans JP"/>
                <a:cs typeface="Noto Sans JP"/>
                <a:sym typeface="Noto Sans JP"/>
              </a:rPr>
              <a:t>1</a:t>
            </a:r>
            <a:r>
              <a:rPr kumimoji="0" lang="ja-JP" altLang="en-US"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乗車につき</a:t>
            </a:r>
            <a:r>
              <a:rPr kumimoji="0" lang="en-US" altLang="ja-JP" sz="1000" b="0" i="0" u="none" strike="noStrike" kern="0" cap="none" spc="0" normalizeH="0" baseline="0" noProof="0" dirty="0">
                <a:ln>
                  <a:noFill/>
                </a:ln>
                <a:solidFill>
                  <a:srgbClr val="FF8F1C"/>
                </a:solidFill>
                <a:effectLst/>
                <a:uLnTx/>
                <a:uFillTx/>
                <a:latin typeface="Noto Sans JP"/>
                <a:ea typeface="Noto Sans JP"/>
                <a:cs typeface="Noto Sans JP"/>
                <a:sym typeface="Noto Sans JP"/>
              </a:rPr>
              <a:t>1</a:t>
            </a:r>
            <a:r>
              <a:rPr kumimoji="0" lang="ja-JP" altLang="en-US"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回のみ表示されます</a:t>
            </a:r>
            <a:endParaRPr kumimoji="0" sz="10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479" name="Google Shape;479;p17"/>
          <p:cNvSpPr/>
          <p:nvPr/>
        </p:nvSpPr>
        <p:spPr>
          <a:xfrm>
            <a:off x="12210981" y="6526395"/>
            <a:ext cx="4873990" cy="1199349"/>
          </a:xfrm>
          <a:prstGeom prst="rect">
            <a:avLst/>
          </a:prstGeom>
          <a:solidFill>
            <a:schemeClr val="lt1"/>
          </a:solidFill>
          <a:ln w="19050" cap="flat" cmpd="sng">
            <a:solidFill>
              <a:srgbClr val="FF8F1C"/>
            </a:solidFill>
            <a:prstDash val="solid"/>
            <a:round/>
            <a:headEnd type="none" w="sm" len="sm"/>
            <a:tailEnd type="none" w="sm" len="sm"/>
          </a:ln>
        </p:spPr>
        <p:txBody>
          <a:bodyPr spcFirstLastPara="1" wrap="square" lIns="144000" tIns="72000" rIns="144000" bIns="720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・コンテンツの後に広告が流れます（枠内でのランダム表示となります）</a:t>
            </a:r>
            <a:endParaRPr kumimoji="0" sz="1000" b="0" i="0" u="none" strike="noStrike" kern="0" cap="none" spc="0" normalizeH="0" baseline="0" noProof="0">
              <a:ln>
                <a:noFill/>
              </a:ln>
              <a:solidFill>
                <a:srgbClr val="FF8F1C"/>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r>
              <a:rPr kumimoji="0" lang="en-US" altLang="ja-JP"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3rd Ads</a:t>
            </a:r>
            <a:r>
              <a:rPr kumimoji="0" lang="ja-JP" altLang="en-US"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r>
              <a:rPr kumimoji="0" lang="en-US" altLang="ja-JP"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3rd Contents</a:t>
            </a:r>
            <a:r>
              <a:rPr kumimoji="0" lang="ja-JP" altLang="en-US"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両方のメニューを購入いただくことで</a:t>
            </a:r>
            <a:endParaRPr kumimoji="0" sz="1000" b="0" i="0" u="none" strike="noStrike" kern="0" cap="none" spc="0" normalizeH="0" baseline="0" noProof="0">
              <a:ln>
                <a:noFill/>
              </a:ln>
              <a:solidFill>
                <a:srgbClr val="FF8F1C"/>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　コンテンツと広告をセットで配信することが可能です</a:t>
            </a:r>
            <a:endParaRPr kumimoji="0" sz="1000" b="0" i="0" u="none" strike="noStrike" kern="0" cap="none" spc="0" normalizeH="0" baseline="0" noProof="0">
              <a:ln>
                <a:noFill/>
              </a:ln>
              <a:solidFill>
                <a:srgbClr val="FF8F1C"/>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・広告枠が</a:t>
            </a:r>
            <a:r>
              <a:rPr kumimoji="0" lang="en-US" altLang="ja-JP"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1</a:t>
            </a:r>
            <a:r>
              <a:rPr kumimoji="0" lang="ja-JP" altLang="en-US"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ロール終了した後も再生が続きますので、</a:t>
            </a:r>
            <a:endParaRPr kumimoji="0" sz="1000" b="0" i="0" u="none" strike="noStrike" kern="0" cap="none" spc="0" normalizeH="0" baseline="0" noProof="0">
              <a:ln>
                <a:noFill/>
              </a:ln>
              <a:solidFill>
                <a:srgbClr val="FF8F1C"/>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1</a:t>
            </a:r>
            <a:r>
              <a:rPr kumimoji="0" lang="ja-JP" altLang="en-US"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乗車につき</a:t>
            </a:r>
            <a:r>
              <a:rPr kumimoji="0" lang="ja-JP" altLang="en-US" sz="1000" b="1" i="0" u="none" strike="noStrike" kern="0" cap="none" spc="0" normalizeH="0" baseline="0" noProof="0">
                <a:ln>
                  <a:noFill/>
                </a:ln>
                <a:solidFill>
                  <a:srgbClr val="000000"/>
                </a:solidFill>
                <a:effectLst/>
                <a:uLnTx/>
                <a:uFillTx/>
                <a:latin typeface="Noto Sans JP"/>
                <a:ea typeface="Noto Sans JP"/>
                <a:cs typeface="Noto Sans JP"/>
                <a:sym typeface="Noto Sans JP"/>
              </a:rPr>
              <a:t>複数回表示</a:t>
            </a:r>
            <a:r>
              <a:rPr kumimoji="0" lang="ja-JP" altLang="en-US" sz="1000" b="0" i="0" u="none" strike="noStrike" kern="0" cap="none" spc="0" normalizeH="0" baseline="0" noProof="0">
                <a:ln>
                  <a:noFill/>
                </a:ln>
                <a:solidFill>
                  <a:srgbClr val="FF8F1C"/>
                </a:solidFill>
                <a:effectLst/>
                <a:uLnTx/>
                <a:uFillTx/>
                <a:latin typeface="Noto Sans JP"/>
                <a:ea typeface="Noto Sans JP"/>
                <a:cs typeface="Noto Sans JP"/>
                <a:sym typeface="Noto Sans JP"/>
              </a:rPr>
              <a:t>される可能性がございます</a:t>
            </a:r>
            <a:endParaRPr kumimoji="0" sz="1000" b="0" i="0" u="none" strike="noStrike" kern="0" cap="none" spc="0" normalizeH="0" baseline="0" noProof="0">
              <a:ln>
                <a:noFill/>
              </a:ln>
              <a:solidFill>
                <a:srgbClr val="FF8F1C"/>
              </a:solidFill>
              <a:effectLst/>
              <a:uLnTx/>
              <a:uFillTx/>
              <a:latin typeface="Noto Sans JP"/>
              <a:ea typeface="Noto Sans JP"/>
              <a:cs typeface="Noto Sans JP"/>
              <a:sym typeface="Noto Sans JP"/>
            </a:endParaRPr>
          </a:p>
        </p:txBody>
      </p:sp>
      <p:sp>
        <p:nvSpPr>
          <p:cNvPr id="480" name="Google Shape;480;p17"/>
          <p:cNvSpPr/>
          <p:nvPr/>
        </p:nvSpPr>
        <p:spPr>
          <a:xfrm>
            <a:off x="16440872" y="4486354"/>
            <a:ext cx="1111073" cy="3077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a:ln>
                  <a:noFill/>
                </a:ln>
                <a:solidFill>
                  <a:srgbClr val="000000"/>
                </a:solidFill>
                <a:effectLst/>
                <a:uLnTx/>
                <a:uFillTx/>
                <a:latin typeface="Noto Sans JP"/>
                <a:ea typeface="Noto Sans JP"/>
                <a:cs typeface="Noto Sans JP"/>
                <a:sym typeface="Noto Sans JP"/>
              </a:rPr>
              <a:t>料金メーター連動</a:t>
            </a:r>
            <a:endParaRPr kumimoji="0" sz="1000" b="0" i="0" u="none" strike="noStrike" kern="0" cap="none" spc="0" normalizeH="0" baseline="0" noProof="0">
              <a:ln>
                <a:noFill/>
              </a:ln>
              <a:solidFill>
                <a:srgbClr val="000000"/>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a:ln>
                  <a:noFill/>
                </a:ln>
                <a:solidFill>
                  <a:srgbClr val="000000"/>
                </a:solidFill>
                <a:effectLst/>
                <a:uLnTx/>
                <a:uFillTx/>
                <a:latin typeface="Noto Sans JP"/>
                <a:ea typeface="Noto Sans JP"/>
                <a:cs typeface="Noto Sans JP"/>
                <a:sym typeface="Noto Sans JP"/>
              </a:rPr>
              <a:t>画面</a:t>
            </a:r>
            <a:r>
              <a:rPr kumimoji="0" lang="en-US" altLang="ja-JP" sz="1000" b="0" i="0" u="none" strike="noStrike" kern="0" cap="none" spc="0" normalizeH="0" baseline="0" noProof="0">
                <a:ln>
                  <a:noFill/>
                </a:ln>
                <a:solidFill>
                  <a:srgbClr val="000000"/>
                </a:solidFill>
                <a:effectLst/>
                <a:uLnTx/>
                <a:uFillTx/>
                <a:latin typeface="Noto Sans JP"/>
                <a:ea typeface="Noto Sans JP"/>
                <a:cs typeface="Noto Sans JP"/>
                <a:sym typeface="Noto Sans JP"/>
              </a:rPr>
              <a:t>OFF</a:t>
            </a:r>
            <a:endParaRPr kumimoji="0" sz="1000" b="0" i="0" u="none" strike="noStrike" kern="0" cap="none" spc="0" normalizeH="0" baseline="0" noProof="0">
              <a:ln>
                <a:noFill/>
              </a:ln>
              <a:solidFill>
                <a:srgbClr val="000000"/>
              </a:solidFill>
              <a:effectLst/>
              <a:uLnTx/>
              <a:uFillTx/>
              <a:latin typeface="Noto Sans JP"/>
              <a:ea typeface="Noto Sans JP"/>
              <a:cs typeface="Noto Sans JP"/>
              <a:sym typeface="Noto Sans JP"/>
            </a:endParaRPr>
          </a:p>
        </p:txBody>
      </p:sp>
      <p:cxnSp>
        <p:nvCxnSpPr>
          <p:cNvPr id="481" name="Google Shape;481;p17"/>
          <p:cNvCxnSpPr/>
          <p:nvPr/>
        </p:nvCxnSpPr>
        <p:spPr>
          <a:xfrm>
            <a:off x="2554491" y="6040569"/>
            <a:ext cx="0" cy="316569"/>
          </a:xfrm>
          <a:prstGeom prst="straightConnector1">
            <a:avLst/>
          </a:prstGeom>
          <a:noFill/>
          <a:ln w="19050" cap="rnd" cmpd="sng">
            <a:solidFill>
              <a:srgbClr val="FF8F1C"/>
            </a:solidFill>
            <a:prstDash val="dot"/>
            <a:round/>
            <a:headEnd type="oval" w="med" len="med"/>
            <a:tailEnd type="none" w="sm" len="sm"/>
          </a:ln>
        </p:spPr>
      </p:cxnSp>
      <p:cxnSp>
        <p:nvCxnSpPr>
          <p:cNvPr id="482" name="Google Shape;482;p17"/>
          <p:cNvCxnSpPr/>
          <p:nvPr/>
        </p:nvCxnSpPr>
        <p:spPr>
          <a:xfrm>
            <a:off x="3610017" y="6040569"/>
            <a:ext cx="0" cy="1140028"/>
          </a:xfrm>
          <a:prstGeom prst="straightConnector1">
            <a:avLst/>
          </a:prstGeom>
          <a:noFill/>
          <a:ln w="19050" cap="rnd" cmpd="sng">
            <a:solidFill>
              <a:srgbClr val="FF8F1C"/>
            </a:solidFill>
            <a:prstDash val="dot"/>
            <a:round/>
            <a:headEnd type="oval" w="med" len="med"/>
            <a:tailEnd type="none" w="sm" len="sm"/>
          </a:ln>
        </p:spPr>
      </p:cxnSp>
      <p:sp>
        <p:nvSpPr>
          <p:cNvPr id="483" name="Google Shape;483;p17"/>
          <p:cNvSpPr/>
          <p:nvPr/>
        </p:nvSpPr>
        <p:spPr>
          <a:xfrm rot="5400000">
            <a:off x="17338876" y="1939334"/>
            <a:ext cx="426636" cy="271463"/>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84" name="Google Shape;484;p17"/>
          <p:cNvSpPr/>
          <p:nvPr/>
        </p:nvSpPr>
        <p:spPr>
          <a:xfrm>
            <a:off x="1738859" y="2033955"/>
            <a:ext cx="15844603" cy="82219"/>
          </a:xfrm>
          <a:prstGeom prst="rect">
            <a:avLst/>
          </a:prstGeom>
          <a:solidFill>
            <a:srgbClr val="FF8F1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485" name="Google Shape;485;p17"/>
          <p:cNvCxnSpPr>
            <a:cxnSpLocks/>
          </p:cNvCxnSpPr>
          <p:nvPr/>
        </p:nvCxnSpPr>
        <p:spPr>
          <a:xfrm>
            <a:off x="8699217" y="6278047"/>
            <a:ext cx="0" cy="184030"/>
          </a:xfrm>
          <a:prstGeom prst="straightConnector1">
            <a:avLst/>
          </a:prstGeom>
          <a:noFill/>
          <a:ln w="19050" cap="rnd" cmpd="sng">
            <a:solidFill>
              <a:srgbClr val="FF8F1C"/>
            </a:solidFill>
            <a:prstDash val="dot"/>
            <a:round/>
            <a:headEnd type="none" w="sm" len="sm"/>
            <a:tailEnd type="none" w="sm" len="sm"/>
          </a:ln>
        </p:spPr>
      </p:cxnSp>
      <p:cxnSp>
        <p:nvCxnSpPr>
          <p:cNvPr id="486" name="Google Shape;486;p17"/>
          <p:cNvCxnSpPr/>
          <p:nvPr/>
        </p:nvCxnSpPr>
        <p:spPr>
          <a:xfrm rot="10800000">
            <a:off x="4409275" y="6281187"/>
            <a:ext cx="7490282" cy="0"/>
          </a:xfrm>
          <a:prstGeom prst="straightConnector1">
            <a:avLst/>
          </a:prstGeom>
          <a:noFill/>
          <a:ln w="19050" cap="rnd" cmpd="sng">
            <a:solidFill>
              <a:srgbClr val="FF8F1C"/>
            </a:solidFill>
            <a:prstDash val="dot"/>
            <a:round/>
            <a:headEnd type="none" w="sm" len="sm"/>
            <a:tailEnd type="none" w="sm" len="sm"/>
          </a:ln>
        </p:spPr>
      </p:cxnSp>
      <p:cxnSp>
        <p:nvCxnSpPr>
          <p:cNvPr id="487" name="Google Shape;487;p17"/>
          <p:cNvCxnSpPr>
            <a:cxnSpLocks/>
          </p:cNvCxnSpPr>
          <p:nvPr/>
        </p:nvCxnSpPr>
        <p:spPr>
          <a:xfrm>
            <a:off x="13936235" y="6280030"/>
            <a:ext cx="0" cy="240614"/>
          </a:xfrm>
          <a:prstGeom prst="straightConnector1">
            <a:avLst/>
          </a:prstGeom>
          <a:noFill/>
          <a:ln w="19050" cap="rnd" cmpd="sng">
            <a:solidFill>
              <a:srgbClr val="FF8F1C"/>
            </a:solidFill>
            <a:prstDash val="dot"/>
            <a:round/>
            <a:headEnd type="none" w="sm" len="sm"/>
            <a:tailEnd type="none" w="sm" len="sm"/>
          </a:ln>
        </p:spPr>
      </p:cxnSp>
      <p:cxnSp>
        <p:nvCxnSpPr>
          <p:cNvPr id="488" name="Google Shape;488;p17"/>
          <p:cNvCxnSpPr/>
          <p:nvPr/>
        </p:nvCxnSpPr>
        <p:spPr>
          <a:xfrm rot="10800000">
            <a:off x="12318792" y="6281187"/>
            <a:ext cx="3233400" cy="0"/>
          </a:xfrm>
          <a:prstGeom prst="straightConnector1">
            <a:avLst/>
          </a:prstGeom>
          <a:noFill/>
          <a:ln w="19050" cap="rnd" cmpd="sng">
            <a:solidFill>
              <a:srgbClr val="FF8F1C"/>
            </a:solidFill>
            <a:prstDash val="dot"/>
            <a:round/>
            <a:headEnd type="none" w="sm" len="sm"/>
            <a:tailEnd type="none" w="sm" len="sm"/>
          </a:ln>
        </p:spPr>
      </p:cxnSp>
      <p:pic>
        <p:nvPicPr>
          <p:cNvPr id="489" name="Google Shape;489;p17"/>
          <p:cNvPicPr preferRelativeResize="0"/>
          <p:nvPr/>
        </p:nvPicPr>
        <p:blipFill rotWithShape="1">
          <a:blip r:embed="rId4">
            <a:alphaModFix/>
          </a:blip>
          <a:srcRect/>
          <a:stretch/>
        </p:blipFill>
        <p:spPr>
          <a:xfrm>
            <a:off x="574945" y="1804408"/>
            <a:ext cx="1052378" cy="526189"/>
          </a:xfrm>
          <a:prstGeom prst="rect">
            <a:avLst/>
          </a:prstGeom>
          <a:noFill/>
          <a:ln>
            <a:noFill/>
          </a:ln>
        </p:spPr>
      </p:pic>
      <p:sp>
        <p:nvSpPr>
          <p:cNvPr id="490" name="Google Shape;490;p17"/>
          <p:cNvSpPr txBox="1"/>
          <p:nvPr/>
        </p:nvSpPr>
        <p:spPr>
          <a:xfrm>
            <a:off x="508670" y="9273908"/>
            <a:ext cx="482794" cy="400069"/>
          </a:xfrm>
          <a:prstGeom prst="rect">
            <a:avLst/>
          </a:prstGeom>
          <a:noFill/>
          <a:ln>
            <a:noFill/>
          </a:ln>
        </p:spPr>
        <p:txBody>
          <a:bodyPr spcFirstLastPara="1" wrap="non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ja-JP" sz="2000" b="1" i="0" u="none" strike="noStrike" kern="0" cap="none" spc="0" normalizeH="0" baseline="0" noProof="0">
                <a:ln>
                  <a:noFill/>
                </a:ln>
                <a:solidFill>
                  <a:srgbClr val="AAAAAA"/>
                </a:solidFill>
                <a:effectLst/>
                <a:uLnTx/>
                <a:uFillTx/>
                <a:latin typeface="Roboto Black"/>
                <a:ea typeface="Roboto Black"/>
                <a:cs typeface="Roboto Black"/>
                <a:sym typeface="Roboto Black"/>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2000" b="1" i="0" u="none" strike="noStrike" kern="0" cap="none" spc="0" normalizeH="0" baseline="0" noProof="0" dirty="0">
              <a:ln>
                <a:noFill/>
              </a:ln>
              <a:solidFill>
                <a:srgbClr val="AAAAAA"/>
              </a:solidFill>
              <a:effectLst/>
              <a:uLnTx/>
              <a:uFillTx/>
              <a:latin typeface="Roboto Black"/>
              <a:ea typeface="Roboto Black"/>
              <a:cs typeface="Roboto Black"/>
              <a:sym typeface="Roboto Black"/>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18"/>
          <p:cNvSpPr txBox="1"/>
          <p:nvPr/>
        </p:nvSpPr>
        <p:spPr>
          <a:xfrm>
            <a:off x="504531" y="9273908"/>
            <a:ext cx="486000"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rgbClr val="AAAAAA"/>
                </a:solidFill>
                <a:latin typeface="Roboto Black"/>
                <a:ea typeface="Roboto Black"/>
                <a:cs typeface="Roboto Black"/>
                <a:sym typeface="Roboto Black"/>
              </a:rPr>
              <a:t>18</a:t>
            </a:fld>
            <a:endParaRPr sz="2000" b="1" i="0" dirty="0">
              <a:solidFill>
                <a:srgbClr val="AAAAAA"/>
              </a:solidFill>
              <a:latin typeface="Roboto Black"/>
              <a:ea typeface="Roboto Black"/>
              <a:cs typeface="Roboto Black"/>
              <a:sym typeface="Roboto Black"/>
            </a:endParaRPr>
          </a:p>
        </p:txBody>
      </p:sp>
      <p:sp>
        <p:nvSpPr>
          <p:cNvPr id="497" name="Google Shape;497;p18"/>
          <p:cNvSpPr txBox="1"/>
          <p:nvPr/>
        </p:nvSpPr>
        <p:spPr>
          <a:xfrm>
            <a:off x="526303" y="513814"/>
            <a:ext cx="870815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TOKYO PRIMEオリジナル番組「ひみつのPRIME」</a:t>
            </a:r>
            <a:endParaRPr sz="2800" b="1">
              <a:solidFill>
                <a:schemeClr val="lt1"/>
              </a:solidFill>
              <a:latin typeface="Noto Sans JP"/>
              <a:ea typeface="Noto Sans JP"/>
              <a:cs typeface="Noto Sans JP"/>
              <a:sym typeface="Noto Sans JP"/>
            </a:endParaRPr>
          </a:p>
        </p:txBody>
      </p:sp>
      <p:pic>
        <p:nvPicPr>
          <p:cNvPr id="501" name="Google Shape;501;p18" descr="おもちゃ, 人形, レゴ, フロント が含まれている画像&#10;&#10;自動的に生成された説明"/>
          <p:cNvPicPr preferRelativeResize="0"/>
          <p:nvPr/>
        </p:nvPicPr>
        <p:blipFill rotWithShape="1">
          <a:blip r:embed="rId3">
            <a:alphaModFix/>
          </a:blip>
          <a:srcRect/>
          <a:stretch/>
        </p:blipFill>
        <p:spPr>
          <a:xfrm>
            <a:off x="10269493" y="3052539"/>
            <a:ext cx="7564350" cy="4254947"/>
          </a:xfrm>
          <a:prstGeom prst="rect">
            <a:avLst/>
          </a:prstGeom>
          <a:noFill/>
          <a:ln>
            <a:noFill/>
          </a:ln>
        </p:spPr>
      </p:pic>
      <p:sp>
        <p:nvSpPr>
          <p:cNvPr id="10" name="Google Shape;498;p18">
            <a:extLst>
              <a:ext uri="{FF2B5EF4-FFF2-40B4-BE49-F238E27FC236}">
                <a16:creationId xmlns:a16="http://schemas.microsoft.com/office/drawing/2014/main" id="{8BA3AAE7-42CA-1787-5B0A-298479BA03D7}"/>
              </a:ext>
            </a:extLst>
          </p:cNvPr>
          <p:cNvSpPr txBox="1"/>
          <p:nvPr/>
        </p:nvSpPr>
        <p:spPr>
          <a:xfrm>
            <a:off x="1002695" y="2915089"/>
            <a:ext cx="8708152" cy="5373738"/>
          </a:xfrm>
          <a:prstGeom prst="rect">
            <a:avLst/>
          </a:prstGeom>
          <a:noFill/>
          <a:ln>
            <a:noFill/>
          </a:ln>
        </p:spPr>
        <p:txBody>
          <a:bodyPr spcFirstLastPara="1" wrap="square" lIns="91425" tIns="45700" rIns="91425" bIns="45700" anchor="t" anchorCtr="0">
            <a:spAutoFit/>
          </a:bodyPr>
          <a:lstStyle/>
          <a:p>
            <a:pPr marL="0" marR="0" lvl="0" indent="0" algn="l" rtl="0">
              <a:lnSpc>
                <a:spcPct val="156000"/>
              </a:lnSpc>
              <a:spcBef>
                <a:spcPts val="0"/>
              </a:spcBef>
              <a:spcAft>
                <a:spcPts val="0"/>
              </a:spcAft>
              <a:buNone/>
            </a:pPr>
            <a:r>
              <a:rPr lang="ja-JP" sz="2000" b="1">
                <a:solidFill>
                  <a:srgbClr val="262626"/>
                </a:solidFill>
                <a:latin typeface="Noto Sans JP"/>
                <a:ea typeface="Noto Sans JP"/>
                <a:cs typeface="Noto Sans JP"/>
                <a:sym typeface="Noto Sans JP"/>
              </a:rPr>
              <a:t>日々、忙しなく時間と情報に追われる</a:t>
            </a:r>
            <a:endParaRPr sz="2000" b="1" dirty="0">
              <a:solidFill>
                <a:srgbClr val="262626"/>
              </a:solidFill>
              <a:latin typeface="Noto Sans JP"/>
              <a:ea typeface="Noto Sans JP"/>
              <a:cs typeface="Noto Sans JP"/>
              <a:sym typeface="Noto Sans JP"/>
            </a:endParaRPr>
          </a:p>
          <a:p>
            <a:pPr marL="0" marR="0" lvl="0" indent="0" algn="l" rtl="0">
              <a:lnSpc>
                <a:spcPct val="156000"/>
              </a:lnSpc>
              <a:spcBef>
                <a:spcPts val="0"/>
              </a:spcBef>
              <a:spcAft>
                <a:spcPts val="0"/>
              </a:spcAft>
              <a:buNone/>
            </a:pPr>
            <a:r>
              <a:rPr lang="ja-JP" sz="2000" b="1">
                <a:solidFill>
                  <a:srgbClr val="262626"/>
                </a:solidFill>
                <a:latin typeface="Noto Sans JP"/>
                <a:ea typeface="Noto Sans JP"/>
                <a:cs typeface="Noto Sans JP"/>
                <a:sym typeface="Noto Sans JP"/>
              </a:rPr>
              <a:t>インスピレーション不足のオトナに向けて</a:t>
            </a:r>
            <a:endParaRPr sz="2000" b="1" dirty="0">
              <a:solidFill>
                <a:srgbClr val="262626"/>
              </a:solidFill>
              <a:latin typeface="Noto Sans JP"/>
              <a:ea typeface="Noto Sans JP"/>
              <a:cs typeface="Noto Sans JP"/>
              <a:sym typeface="Noto Sans JP"/>
            </a:endParaRPr>
          </a:p>
          <a:p>
            <a:pPr marL="0" marR="0" lvl="0" indent="0" algn="l" rtl="0">
              <a:lnSpc>
                <a:spcPct val="156000"/>
              </a:lnSpc>
              <a:spcBef>
                <a:spcPts val="0"/>
              </a:spcBef>
              <a:spcAft>
                <a:spcPts val="0"/>
              </a:spcAft>
              <a:buNone/>
            </a:pPr>
            <a:r>
              <a:rPr lang="ja-JP" sz="2000" b="1">
                <a:solidFill>
                  <a:srgbClr val="262626"/>
                </a:solidFill>
                <a:latin typeface="Noto Sans JP"/>
                <a:ea typeface="Noto Sans JP"/>
                <a:cs typeface="Noto Sans JP"/>
                <a:sym typeface="Noto Sans JP"/>
              </a:rPr>
              <a:t>「発想の種」を届けるインスピレーションコンテンツです。</a:t>
            </a:r>
            <a:endParaRPr sz="2000" b="1" dirty="0">
              <a:solidFill>
                <a:srgbClr val="262626"/>
              </a:solidFill>
              <a:latin typeface="Noto Sans JP"/>
              <a:ea typeface="Noto Sans JP"/>
              <a:cs typeface="Noto Sans JP"/>
              <a:sym typeface="Noto Sans JP"/>
            </a:endParaRPr>
          </a:p>
          <a:p>
            <a:pPr marL="0" marR="0" lvl="0" indent="0" algn="l" rtl="0">
              <a:lnSpc>
                <a:spcPct val="156000"/>
              </a:lnSpc>
              <a:spcBef>
                <a:spcPts val="0"/>
              </a:spcBef>
              <a:spcAft>
                <a:spcPts val="0"/>
              </a:spcAft>
              <a:buNone/>
            </a:pPr>
            <a:endParaRPr sz="2000" b="1" dirty="0">
              <a:solidFill>
                <a:srgbClr val="262626"/>
              </a:solidFill>
              <a:latin typeface="Noto Sans JP"/>
              <a:ea typeface="Noto Sans JP"/>
              <a:cs typeface="Noto Sans JP"/>
              <a:sym typeface="Noto Sans JP"/>
            </a:endParaRPr>
          </a:p>
          <a:p>
            <a:pPr marL="0" marR="0" lvl="0" indent="0" algn="l" rtl="0">
              <a:lnSpc>
                <a:spcPct val="156000"/>
              </a:lnSpc>
              <a:spcBef>
                <a:spcPts val="0"/>
              </a:spcBef>
              <a:spcAft>
                <a:spcPts val="0"/>
              </a:spcAft>
              <a:buNone/>
            </a:pPr>
            <a:r>
              <a:rPr lang="ja-JP" sz="2000" b="1">
                <a:solidFill>
                  <a:srgbClr val="262626"/>
                </a:solidFill>
                <a:latin typeface="Noto Sans JP"/>
                <a:ea typeface="Noto Sans JP"/>
                <a:cs typeface="Noto Sans JP"/>
                <a:sym typeface="Noto Sans JP"/>
              </a:rPr>
              <a:t>いい大人を愛してやまない、トキメキ大人うさぎの</a:t>
            </a:r>
            <a:endParaRPr sz="2000" b="1" dirty="0">
              <a:solidFill>
                <a:srgbClr val="262626"/>
              </a:solidFill>
              <a:latin typeface="Noto Sans JP"/>
              <a:ea typeface="Noto Sans JP"/>
              <a:cs typeface="Noto Sans JP"/>
              <a:sym typeface="Noto Sans JP"/>
            </a:endParaRPr>
          </a:p>
          <a:p>
            <a:pPr marL="0" marR="0" lvl="0" indent="0" algn="l" rtl="0">
              <a:lnSpc>
                <a:spcPct val="156000"/>
              </a:lnSpc>
              <a:spcBef>
                <a:spcPts val="0"/>
              </a:spcBef>
              <a:spcAft>
                <a:spcPts val="0"/>
              </a:spcAft>
              <a:buNone/>
            </a:pPr>
            <a:r>
              <a:rPr lang="ja-JP" sz="2000" b="1">
                <a:solidFill>
                  <a:srgbClr val="262626"/>
                </a:solidFill>
                <a:latin typeface="Noto Sans JP"/>
                <a:ea typeface="Noto Sans JP"/>
                <a:cs typeface="Noto Sans JP"/>
                <a:sym typeface="Noto Sans JP"/>
              </a:rPr>
              <a:t>「ラヴィさん」がTOKYO PRIMEに登場。</a:t>
            </a:r>
            <a:endParaRPr sz="2000" dirty="0"/>
          </a:p>
          <a:p>
            <a:pPr marL="0" marR="0" lvl="0" indent="0" algn="l" rtl="0">
              <a:lnSpc>
                <a:spcPct val="156000"/>
              </a:lnSpc>
              <a:spcBef>
                <a:spcPts val="0"/>
              </a:spcBef>
              <a:spcAft>
                <a:spcPts val="0"/>
              </a:spcAft>
              <a:buNone/>
            </a:pPr>
            <a:endParaRPr sz="2000" b="1" dirty="0">
              <a:solidFill>
                <a:srgbClr val="262626"/>
              </a:solidFill>
              <a:latin typeface="Noto Sans JP"/>
              <a:ea typeface="Noto Sans JP"/>
              <a:cs typeface="Noto Sans JP"/>
              <a:sym typeface="Noto Sans JP"/>
            </a:endParaRPr>
          </a:p>
          <a:p>
            <a:pPr marL="0" marR="0" lvl="0" indent="0" algn="l" rtl="0">
              <a:lnSpc>
                <a:spcPct val="156000"/>
              </a:lnSpc>
              <a:spcBef>
                <a:spcPts val="0"/>
              </a:spcBef>
              <a:spcAft>
                <a:spcPts val="0"/>
              </a:spcAft>
              <a:buNone/>
            </a:pPr>
            <a:r>
              <a:rPr lang="ja-JP" sz="2000" b="1">
                <a:solidFill>
                  <a:srgbClr val="262626"/>
                </a:solidFill>
                <a:latin typeface="Noto Sans JP"/>
                <a:ea typeface="Noto Sans JP"/>
                <a:cs typeface="Noto Sans JP"/>
                <a:sym typeface="Noto Sans JP"/>
              </a:rPr>
              <a:t>TOKYO PRIMEでしか見れないゲストのいま気になっている、</a:t>
            </a:r>
            <a:endParaRPr lang="en-US" altLang="ja-JP" sz="2000" b="1" dirty="0">
              <a:solidFill>
                <a:srgbClr val="262626"/>
              </a:solidFill>
              <a:latin typeface="Noto Sans JP"/>
              <a:ea typeface="Noto Sans JP"/>
              <a:cs typeface="Noto Sans JP"/>
              <a:sym typeface="Noto Sans JP"/>
            </a:endParaRPr>
          </a:p>
          <a:p>
            <a:pPr marL="0" marR="0" lvl="0" indent="0" algn="l" rtl="0">
              <a:lnSpc>
                <a:spcPct val="156000"/>
              </a:lnSpc>
              <a:spcBef>
                <a:spcPts val="0"/>
              </a:spcBef>
              <a:spcAft>
                <a:spcPts val="0"/>
              </a:spcAft>
              <a:buNone/>
            </a:pPr>
            <a:r>
              <a:rPr lang="ja-JP" sz="2000" b="1">
                <a:solidFill>
                  <a:srgbClr val="262626"/>
                </a:solidFill>
                <a:latin typeface="Noto Sans JP"/>
                <a:ea typeface="Noto Sans JP"/>
                <a:cs typeface="Noto Sans JP"/>
                <a:sym typeface="Noto Sans JP"/>
              </a:rPr>
              <a:t>人には教えたくなかったモノ・コトについて、</a:t>
            </a:r>
            <a:endParaRPr sz="2000" dirty="0"/>
          </a:p>
          <a:p>
            <a:pPr marL="0" marR="0" lvl="0" indent="0" algn="l" rtl="0">
              <a:lnSpc>
                <a:spcPct val="156000"/>
              </a:lnSpc>
              <a:spcBef>
                <a:spcPts val="0"/>
              </a:spcBef>
              <a:spcAft>
                <a:spcPts val="0"/>
              </a:spcAft>
              <a:buNone/>
            </a:pPr>
            <a:r>
              <a:rPr lang="ja-JP" sz="2000" b="1">
                <a:solidFill>
                  <a:srgbClr val="262626"/>
                </a:solidFill>
                <a:latin typeface="Noto Sans JP"/>
                <a:ea typeface="Noto Sans JP"/>
                <a:cs typeface="Noto Sans JP"/>
                <a:sym typeface="Noto Sans JP"/>
              </a:rPr>
              <a:t>こっそり教えあい、いいオトナになるヒントを届ける</a:t>
            </a:r>
            <a:endParaRPr sz="2000" b="1" dirty="0">
              <a:solidFill>
                <a:srgbClr val="262626"/>
              </a:solidFill>
              <a:latin typeface="Noto Sans JP"/>
              <a:ea typeface="Noto Sans JP"/>
              <a:cs typeface="Noto Sans JP"/>
              <a:sym typeface="Noto Sans JP"/>
            </a:endParaRPr>
          </a:p>
          <a:p>
            <a:pPr marL="0" marR="0" lvl="0" indent="0" algn="l" rtl="0">
              <a:lnSpc>
                <a:spcPct val="156000"/>
              </a:lnSpc>
              <a:spcBef>
                <a:spcPts val="0"/>
              </a:spcBef>
              <a:spcAft>
                <a:spcPts val="0"/>
              </a:spcAft>
              <a:buNone/>
            </a:pPr>
            <a:r>
              <a:rPr lang="ja-JP" sz="2000" b="1">
                <a:solidFill>
                  <a:srgbClr val="262626"/>
                </a:solidFill>
                <a:latin typeface="Noto Sans JP"/>
                <a:ea typeface="Noto Sans JP"/>
                <a:cs typeface="Noto Sans JP"/>
                <a:sym typeface="Noto Sans JP"/>
              </a:rPr>
              <a:t>「ナイショ話情報番組」です。</a:t>
            </a:r>
            <a:endParaRPr sz="2000" dirty="0"/>
          </a:p>
        </p:txBody>
      </p:sp>
      <p:cxnSp>
        <p:nvCxnSpPr>
          <p:cNvPr id="11" name="Google Shape;499;p18">
            <a:extLst>
              <a:ext uri="{FF2B5EF4-FFF2-40B4-BE49-F238E27FC236}">
                <a16:creationId xmlns:a16="http://schemas.microsoft.com/office/drawing/2014/main" id="{BC3876B7-1365-4365-CED7-A76109DEFA2C}"/>
              </a:ext>
            </a:extLst>
          </p:cNvPr>
          <p:cNvCxnSpPr>
            <a:cxnSpLocks/>
          </p:cNvCxnSpPr>
          <p:nvPr/>
        </p:nvCxnSpPr>
        <p:spPr>
          <a:xfrm>
            <a:off x="1087153" y="4418256"/>
            <a:ext cx="6118866" cy="0"/>
          </a:xfrm>
          <a:prstGeom prst="straightConnector1">
            <a:avLst/>
          </a:prstGeom>
          <a:noFill/>
          <a:ln w="50800" cap="rnd" cmpd="sng">
            <a:solidFill>
              <a:srgbClr val="FF8F1C"/>
            </a:solidFill>
            <a:prstDash val="solid"/>
            <a:miter lim="800000"/>
            <a:headEnd type="none" w="sm" len="sm"/>
            <a:tailEnd type="none" w="sm" len="sm"/>
          </a:ln>
        </p:spPr>
      </p:cxnSp>
      <p:sp>
        <p:nvSpPr>
          <p:cNvPr id="12" name="Google Shape;500;p18">
            <a:extLst>
              <a:ext uri="{FF2B5EF4-FFF2-40B4-BE49-F238E27FC236}">
                <a16:creationId xmlns:a16="http://schemas.microsoft.com/office/drawing/2014/main" id="{B06625C3-1EEA-783B-AACA-ACAEB93D5463}"/>
              </a:ext>
            </a:extLst>
          </p:cNvPr>
          <p:cNvSpPr txBox="1"/>
          <p:nvPr/>
        </p:nvSpPr>
        <p:spPr>
          <a:xfrm>
            <a:off x="802444" y="2235061"/>
            <a:ext cx="369780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400" b="1">
                <a:solidFill>
                  <a:srgbClr val="FF8F1C"/>
                </a:solidFill>
                <a:latin typeface="Noto Sans JP"/>
                <a:ea typeface="Noto Sans JP"/>
                <a:cs typeface="Noto Sans JP"/>
                <a:sym typeface="Noto Sans JP"/>
              </a:rPr>
              <a:t>「ひみつのPRIME」とは</a:t>
            </a:r>
            <a:endParaRPr sz="2400" b="1" dirty="0">
              <a:solidFill>
                <a:srgbClr val="FF8F1C"/>
              </a:solidFill>
              <a:latin typeface="Noto Sans JP"/>
              <a:ea typeface="Noto Sans JP"/>
              <a:cs typeface="Noto Sans JP"/>
              <a:sym typeface="Noto Sans JP"/>
            </a:endParaRPr>
          </a:p>
        </p:txBody>
      </p:sp>
      <p:sp>
        <p:nvSpPr>
          <p:cNvPr id="13" name="Google Shape;502;p18">
            <a:extLst>
              <a:ext uri="{FF2B5EF4-FFF2-40B4-BE49-F238E27FC236}">
                <a16:creationId xmlns:a16="http://schemas.microsoft.com/office/drawing/2014/main" id="{672D5712-5830-B7C6-407A-AFBE5DDFC87D}"/>
              </a:ext>
            </a:extLst>
          </p:cNvPr>
          <p:cNvSpPr txBox="1"/>
          <p:nvPr/>
        </p:nvSpPr>
        <p:spPr>
          <a:xfrm>
            <a:off x="964321" y="8684608"/>
            <a:ext cx="11970327"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a:solidFill>
                  <a:srgbClr val="8C8C8C"/>
                </a:solidFill>
                <a:latin typeface="Noto Sans JP"/>
                <a:ea typeface="Noto Sans JP"/>
                <a:cs typeface="Noto Sans JP"/>
                <a:sym typeface="Noto Sans JP"/>
              </a:rPr>
              <a:t>アーカイブ動画はこちらから</a:t>
            </a:r>
            <a:endParaRPr sz="1600" dirty="0">
              <a:solidFill>
                <a:srgbClr val="8C8C8C"/>
              </a:solidFill>
              <a:latin typeface="Noto Sans JP"/>
              <a:ea typeface="Noto Sans JP"/>
              <a:cs typeface="Noto Sans JP"/>
              <a:sym typeface="Noto Sans JP"/>
            </a:endParaRPr>
          </a:p>
          <a:p>
            <a:pPr marL="0" marR="0" lvl="0" indent="0" algn="l" rtl="0">
              <a:spcBef>
                <a:spcPts val="0"/>
              </a:spcBef>
              <a:spcAft>
                <a:spcPts val="0"/>
              </a:spcAft>
              <a:buNone/>
            </a:pPr>
            <a:r>
              <a:rPr lang="ja-JP" sz="1600" u="sng">
                <a:solidFill>
                  <a:srgbClr val="8C8C8C"/>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https://youtube.com/playlist?list=PLuaORKmkq7AMxMRz5YA91yd999NuZD1d7&amp;si=Nxygr4TnszL7ePH2</a:t>
            </a:r>
            <a:r>
              <a:rPr lang="ja-JP" sz="1600">
                <a:solidFill>
                  <a:srgbClr val="8C8C8C"/>
                </a:solidFill>
                <a:latin typeface="Calibri"/>
                <a:ea typeface="Calibri"/>
                <a:cs typeface="Calibri"/>
                <a:sym typeface="Calibri"/>
              </a:rPr>
              <a:t>　</a:t>
            </a:r>
            <a:endParaRPr sz="1600" dirty="0">
              <a:solidFill>
                <a:srgbClr val="8C8C8C"/>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507" name="Google Shape;507;p19" descr="屋外, 電車, バス, 車 が含まれている画像&#10;&#10;自動的に生成された説明"/>
          <p:cNvPicPr preferRelativeResize="0"/>
          <p:nvPr/>
        </p:nvPicPr>
        <p:blipFill rotWithShape="1">
          <a:blip r:embed="rId3">
            <a:alphaModFix/>
          </a:blip>
          <a:srcRect t="12373" r="6835" b="9007"/>
          <a:stretch/>
        </p:blipFill>
        <p:spPr>
          <a:xfrm>
            <a:off x="0" y="0"/>
            <a:ext cx="18288000" cy="10288587"/>
          </a:xfrm>
          <a:prstGeom prst="rect">
            <a:avLst/>
          </a:prstGeom>
          <a:noFill/>
          <a:ln>
            <a:noFill/>
          </a:ln>
        </p:spPr>
      </p:pic>
      <p:pic>
        <p:nvPicPr>
          <p:cNvPr id="508" name="Google Shape;508;p19" descr="図形, 四角形&#10;&#10;自動的に生成された説明"/>
          <p:cNvPicPr preferRelativeResize="0"/>
          <p:nvPr/>
        </p:nvPicPr>
        <p:blipFill rotWithShape="1">
          <a:blip r:embed="rId4">
            <a:alphaModFix/>
          </a:blip>
          <a:srcRect/>
          <a:stretch/>
        </p:blipFill>
        <p:spPr>
          <a:xfrm>
            <a:off x="0" y="794"/>
            <a:ext cx="18288000" cy="10287000"/>
          </a:xfrm>
          <a:prstGeom prst="rect">
            <a:avLst/>
          </a:prstGeom>
          <a:noFill/>
          <a:ln>
            <a:noFill/>
          </a:ln>
        </p:spPr>
      </p:pic>
      <p:pic>
        <p:nvPicPr>
          <p:cNvPr id="509" name="Google Shape;509;p19"/>
          <p:cNvPicPr preferRelativeResize="0"/>
          <p:nvPr/>
        </p:nvPicPr>
        <p:blipFill rotWithShape="1">
          <a:blip r:embed="rId5">
            <a:alphaModFix/>
          </a:blip>
          <a:srcRect/>
          <a:stretch/>
        </p:blipFill>
        <p:spPr>
          <a:xfrm>
            <a:off x="13809306" y="9345421"/>
            <a:ext cx="3946849" cy="427560"/>
          </a:xfrm>
          <a:prstGeom prst="rect">
            <a:avLst/>
          </a:prstGeom>
          <a:noFill/>
          <a:ln>
            <a:noFill/>
          </a:ln>
        </p:spPr>
      </p:pic>
      <p:grpSp>
        <p:nvGrpSpPr>
          <p:cNvPr id="510" name="Google Shape;510;p19"/>
          <p:cNvGrpSpPr/>
          <p:nvPr/>
        </p:nvGrpSpPr>
        <p:grpSpPr>
          <a:xfrm>
            <a:off x="7497396" y="4274757"/>
            <a:ext cx="3293209" cy="1739075"/>
            <a:chOff x="7742013" y="4113105"/>
            <a:chExt cx="3293209" cy="1739075"/>
          </a:xfrm>
        </p:grpSpPr>
        <p:sp>
          <p:nvSpPr>
            <p:cNvPr id="511" name="Google Shape;511;p19"/>
            <p:cNvSpPr txBox="1"/>
            <p:nvPr/>
          </p:nvSpPr>
          <p:spPr>
            <a:xfrm>
              <a:off x="7742013" y="5144294"/>
              <a:ext cx="3293209"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4000" b="1">
                  <a:solidFill>
                    <a:schemeClr val="lt1"/>
                  </a:solidFill>
                  <a:latin typeface="Noto Sans JP"/>
                  <a:ea typeface="Noto Sans JP"/>
                  <a:cs typeface="Noto Sans JP"/>
                  <a:sym typeface="Noto Sans JP"/>
                </a:rPr>
                <a:t>広告メニュー</a:t>
              </a:r>
              <a:endParaRPr/>
            </a:p>
          </p:txBody>
        </p:sp>
        <p:sp>
          <p:nvSpPr>
            <p:cNvPr id="512" name="Google Shape;512;p19"/>
            <p:cNvSpPr txBox="1"/>
            <p:nvPr/>
          </p:nvSpPr>
          <p:spPr>
            <a:xfrm>
              <a:off x="8730016" y="4113105"/>
              <a:ext cx="1212365" cy="562359"/>
            </a:xfrm>
            <a:prstGeom prst="rect">
              <a:avLst/>
            </a:prstGeom>
            <a:solidFill>
              <a:srgbClr val="FF8F1C"/>
            </a:solidFill>
            <a:ln w="12700" cap="flat" cmpd="sng">
              <a:solidFill>
                <a:srgbClr val="FF8F1C"/>
              </a:solidFill>
              <a:prstDash val="solid"/>
              <a:round/>
              <a:headEnd type="none" w="sm" len="sm"/>
              <a:tailEnd type="none" w="sm" len="sm"/>
            </a:ln>
          </p:spPr>
          <p:txBody>
            <a:bodyPr spcFirstLastPara="1" wrap="square" lIns="144000" tIns="45700" rIns="91425" bIns="54000" anchor="t" anchorCtr="0">
              <a:spAutoFit/>
            </a:bodyPr>
            <a:lstStyle/>
            <a:p>
              <a:pPr marL="0" marR="0" lvl="0" indent="0" algn="l" rtl="0">
                <a:spcBef>
                  <a:spcPts val="0"/>
                </a:spcBef>
                <a:spcAft>
                  <a:spcPts val="0"/>
                </a:spcAft>
                <a:buNone/>
              </a:pPr>
              <a:r>
                <a:rPr lang="ja-JP" sz="3000">
                  <a:solidFill>
                    <a:schemeClr val="lt1"/>
                  </a:solidFill>
                  <a:latin typeface="Roboto"/>
                  <a:ea typeface="Roboto"/>
                  <a:cs typeface="Roboto"/>
                  <a:sym typeface="Roboto"/>
                </a:rPr>
                <a:t>Part5</a:t>
              </a:r>
              <a:endParaRPr sz="3000">
                <a:solidFill>
                  <a:schemeClr val="lt1"/>
                </a:solidFill>
                <a:latin typeface="Roboto"/>
                <a:ea typeface="Roboto"/>
                <a:cs typeface="Roboto"/>
                <a:sym typeface="Roboto"/>
              </a:endParaRPr>
            </a:p>
          </p:txBody>
        </p:sp>
      </p:grpSp>
      <p:sp>
        <p:nvSpPr>
          <p:cNvPr id="513" name="Google Shape;513;p19"/>
          <p:cNvSpPr txBox="1"/>
          <p:nvPr/>
        </p:nvSpPr>
        <p:spPr>
          <a:xfrm>
            <a:off x="510073" y="9273908"/>
            <a:ext cx="484497"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chemeClr val="dk1"/>
                </a:solidFill>
                <a:latin typeface="Roboto Black"/>
                <a:ea typeface="Roboto Black"/>
                <a:cs typeface="Roboto Black"/>
                <a:sym typeface="Roboto Black"/>
              </a:rPr>
              <a:t>19</a:t>
            </a:fld>
            <a:endParaRPr sz="2000" b="1" i="0" dirty="0">
              <a:solidFill>
                <a:schemeClr val="dk1"/>
              </a:solidFill>
              <a:latin typeface="Roboto Black"/>
              <a:ea typeface="Roboto Black"/>
              <a:cs typeface="Roboto Black"/>
              <a:sym typeface="Roboto Black"/>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58"/>
        <p:cNvGrpSpPr/>
        <p:nvPr/>
      </p:nvGrpSpPr>
      <p:grpSpPr>
        <a:xfrm>
          <a:off x="0" y="0"/>
          <a:ext cx="0" cy="0"/>
          <a:chOff x="0" y="0"/>
          <a:chExt cx="0" cy="0"/>
        </a:xfrm>
      </p:grpSpPr>
      <p:sp>
        <p:nvSpPr>
          <p:cNvPr id="59" name="Google Shape;59;p2"/>
          <p:cNvSpPr txBox="1"/>
          <p:nvPr/>
        </p:nvSpPr>
        <p:spPr>
          <a:xfrm>
            <a:off x="531845" y="510988"/>
            <a:ext cx="9028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dk1"/>
                </a:solidFill>
                <a:latin typeface="Noto Sans JP"/>
                <a:ea typeface="Noto Sans JP"/>
                <a:cs typeface="Noto Sans JP"/>
                <a:sym typeface="Noto Sans JP"/>
              </a:rPr>
              <a:t>目次</a:t>
            </a:r>
            <a:endParaRPr sz="2800" b="1">
              <a:solidFill>
                <a:schemeClr val="dk1"/>
              </a:solidFill>
              <a:latin typeface="Noto Sans JP"/>
              <a:ea typeface="Noto Sans JP"/>
              <a:cs typeface="Noto Sans JP"/>
              <a:sym typeface="Noto Sans JP"/>
            </a:endParaRPr>
          </a:p>
        </p:txBody>
      </p:sp>
      <p:grpSp>
        <p:nvGrpSpPr>
          <p:cNvPr id="60" name="Google Shape;60;p2"/>
          <p:cNvGrpSpPr/>
          <p:nvPr/>
        </p:nvGrpSpPr>
        <p:grpSpPr>
          <a:xfrm>
            <a:off x="4722719" y="2100290"/>
            <a:ext cx="8842561" cy="6075469"/>
            <a:chOff x="4769526" y="2469000"/>
            <a:chExt cx="8842561" cy="6075469"/>
          </a:xfrm>
        </p:grpSpPr>
        <p:sp>
          <p:nvSpPr>
            <p:cNvPr id="61" name="Google Shape;61;p2"/>
            <p:cNvSpPr txBox="1"/>
            <p:nvPr/>
          </p:nvSpPr>
          <p:spPr>
            <a:xfrm>
              <a:off x="4769526" y="2469000"/>
              <a:ext cx="1880323" cy="6075469"/>
            </a:xfrm>
            <a:prstGeom prst="rect">
              <a:avLst/>
            </a:prstGeom>
            <a:noFill/>
            <a:ln>
              <a:noFill/>
            </a:ln>
          </p:spPr>
          <p:txBody>
            <a:bodyPr spcFirstLastPara="1" wrap="square" lIns="91425" tIns="45700" rIns="91425" bIns="45700" anchor="t" anchorCtr="0">
              <a:spAutoFit/>
            </a:bodyPr>
            <a:lstStyle/>
            <a:p>
              <a:pPr marL="0" marR="0" lvl="0" indent="0" algn="l" rtl="0">
                <a:lnSpc>
                  <a:spcPct val="180000"/>
                </a:lnSpc>
                <a:spcBef>
                  <a:spcPts val="0"/>
                </a:spcBef>
                <a:spcAft>
                  <a:spcPts val="0"/>
                </a:spcAft>
                <a:buNone/>
              </a:pPr>
              <a:r>
                <a:rPr lang="ja-JP" sz="2400">
                  <a:solidFill>
                    <a:schemeClr val="lt1"/>
                  </a:solidFill>
                  <a:latin typeface="Roboto"/>
                  <a:ea typeface="Roboto"/>
                  <a:cs typeface="Roboto"/>
                  <a:sym typeface="Roboto"/>
                </a:rPr>
                <a:t>04      Part1 </a:t>
              </a:r>
              <a:endParaRPr dirty="0"/>
            </a:p>
            <a:p>
              <a:pPr marL="0" marR="0" lvl="0" indent="0" algn="l" rtl="0">
                <a:lnSpc>
                  <a:spcPct val="180000"/>
                </a:lnSpc>
                <a:spcBef>
                  <a:spcPts val="0"/>
                </a:spcBef>
                <a:spcAft>
                  <a:spcPts val="0"/>
                </a:spcAft>
                <a:buNone/>
              </a:pPr>
              <a:r>
                <a:rPr lang="ja-JP" sz="2400">
                  <a:solidFill>
                    <a:schemeClr val="lt1"/>
                  </a:solidFill>
                  <a:latin typeface="Roboto"/>
                  <a:ea typeface="Roboto"/>
                  <a:cs typeface="Roboto"/>
                  <a:sym typeface="Roboto"/>
                </a:rPr>
                <a:t>08      Part2</a:t>
              </a:r>
              <a:endParaRPr dirty="0"/>
            </a:p>
            <a:p>
              <a:pPr marL="0" marR="0" lvl="0" indent="0" algn="l" rtl="0">
                <a:lnSpc>
                  <a:spcPct val="180000"/>
                </a:lnSpc>
                <a:spcBef>
                  <a:spcPts val="0"/>
                </a:spcBef>
                <a:spcAft>
                  <a:spcPts val="0"/>
                </a:spcAft>
                <a:buNone/>
              </a:pPr>
              <a:r>
                <a:rPr lang="ja-JP" sz="2400">
                  <a:solidFill>
                    <a:schemeClr val="lt1"/>
                  </a:solidFill>
                  <a:latin typeface="Roboto"/>
                  <a:ea typeface="Roboto"/>
                  <a:cs typeface="Roboto"/>
                  <a:sym typeface="Roboto"/>
                </a:rPr>
                <a:t>14      Part3 </a:t>
              </a:r>
              <a:endParaRPr dirty="0"/>
            </a:p>
            <a:p>
              <a:pPr marL="0" marR="0" lvl="0" indent="0" algn="l" rtl="0">
                <a:lnSpc>
                  <a:spcPct val="180000"/>
                </a:lnSpc>
                <a:spcBef>
                  <a:spcPts val="0"/>
                </a:spcBef>
                <a:spcAft>
                  <a:spcPts val="0"/>
                </a:spcAft>
                <a:buNone/>
              </a:pPr>
              <a:r>
                <a:rPr lang="ja-JP" sz="2400">
                  <a:solidFill>
                    <a:schemeClr val="lt1"/>
                  </a:solidFill>
                  <a:latin typeface="Roboto"/>
                  <a:ea typeface="Roboto"/>
                  <a:cs typeface="Roboto"/>
                  <a:sym typeface="Roboto"/>
                </a:rPr>
                <a:t>16      Part4</a:t>
              </a:r>
              <a:endParaRPr dirty="0"/>
            </a:p>
            <a:p>
              <a:pPr marL="0" marR="0" lvl="0" indent="0" algn="l" rtl="0">
                <a:lnSpc>
                  <a:spcPct val="180000"/>
                </a:lnSpc>
                <a:spcBef>
                  <a:spcPts val="0"/>
                </a:spcBef>
                <a:spcAft>
                  <a:spcPts val="0"/>
                </a:spcAft>
                <a:buNone/>
              </a:pPr>
              <a:r>
                <a:rPr lang="en-US" altLang="ja-JP" sz="2400" dirty="0">
                  <a:solidFill>
                    <a:schemeClr val="lt1"/>
                  </a:solidFill>
                  <a:latin typeface="Roboto"/>
                  <a:ea typeface="Roboto"/>
                  <a:cs typeface="Roboto"/>
                  <a:sym typeface="Roboto"/>
                </a:rPr>
                <a:t>19</a:t>
              </a:r>
              <a:r>
                <a:rPr lang="ja-JP" sz="2400">
                  <a:solidFill>
                    <a:schemeClr val="lt1"/>
                  </a:solidFill>
                  <a:latin typeface="Roboto"/>
                  <a:ea typeface="Roboto"/>
                  <a:cs typeface="Roboto"/>
                  <a:sym typeface="Roboto"/>
                </a:rPr>
                <a:t>      Part5 </a:t>
              </a:r>
              <a:endParaRPr dirty="0"/>
            </a:p>
            <a:p>
              <a:pPr marL="0" marR="0" lvl="0" indent="0" algn="l" rtl="0">
                <a:lnSpc>
                  <a:spcPct val="180000"/>
                </a:lnSpc>
                <a:spcBef>
                  <a:spcPts val="0"/>
                </a:spcBef>
                <a:spcAft>
                  <a:spcPts val="0"/>
                </a:spcAft>
                <a:buNone/>
              </a:pPr>
              <a:r>
                <a:rPr lang="en-US" altLang="ja-JP" sz="2400" dirty="0">
                  <a:solidFill>
                    <a:schemeClr val="lt1"/>
                  </a:solidFill>
                  <a:latin typeface="Roboto"/>
                  <a:ea typeface="Roboto"/>
                  <a:cs typeface="Roboto"/>
                  <a:sym typeface="Roboto"/>
                </a:rPr>
                <a:t>31</a:t>
              </a:r>
              <a:r>
                <a:rPr lang="ja-JP" sz="2400">
                  <a:solidFill>
                    <a:schemeClr val="lt1"/>
                  </a:solidFill>
                  <a:latin typeface="Roboto"/>
                  <a:ea typeface="Roboto"/>
                  <a:cs typeface="Roboto"/>
                  <a:sym typeface="Roboto"/>
                </a:rPr>
                <a:t>      Part6</a:t>
              </a:r>
              <a:endParaRPr dirty="0"/>
            </a:p>
            <a:p>
              <a:pPr marL="0" marR="0" lvl="0" indent="0" algn="l" rtl="0">
                <a:lnSpc>
                  <a:spcPct val="180000"/>
                </a:lnSpc>
                <a:spcBef>
                  <a:spcPts val="0"/>
                </a:spcBef>
                <a:spcAft>
                  <a:spcPts val="0"/>
                </a:spcAft>
                <a:buNone/>
              </a:pPr>
              <a:r>
                <a:rPr lang="en-US" altLang="ja-JP" sz="2400" dirty="0">
                  <a:solidFill>
                    <a:schemeClr val="lt1"/>
                  </a:solidFill>
                  <a:latin typeface="Roboto"/>
                  <a:ea typeface="Roboto"/>
                  <a:cs typeface="Roboto"/>
                  <a:sym typeface="Roboto"/>
                </a:rPr>
                <a:t>36</a:t>
              </a:r>
              <a:r>
                <a:rPr lang="ja-JP" sz="2400">
                  <a:solidFill>
                    <a:schemeClr val="lt1"/>
                  </a:solidFill>
                  <a:latin typeface="Roboto"/>
                  <a:ea typeface="Roboto"/>
                  <a:cs typeface="Roboto"/>
                  <a:sym typeface="Roboto"/>
                </a:rPr>
                <a:t>      Part7 </a:t>
              </a:r>
              <a:endParaRPr dirty="0"/>
            </a:p>
            <a:p>
              <a:pPr marR="0" lvl="0" algn="l" rtl="0">
                <a:lnSpc>
                  <a:spcPct val="180000"/>
                </a:lnSpc>
                <a:spcBef>
                  <a:spcPts val="0"/>
                </a:spcBef>
                <a:spcAft>
                  <a:spcPts val="0"/>
                </a:spcAft>
                <a:buClr>
                  <a:schemeClr val="lt1"/>
                </a:buClr>
                <a:buSzPts val="2400"/>
              </a:pPr>
              <a:r>
                <a:rPr lang="en-US" altLang="ja-JP" sz="2400" dirty="0">
                  <a:solidFill>
                    <a:schemeClr val="lt1"/>
                  </a:solidFill>
                  <a:latin typeface="Roboto"/>
                  <a:ea typeface="Roboto"/>
                  <a:cs typeface="Roboto"/>
                  <a:sym typeface="Roboto"/>
                </a:rPr>
                <a:t>39 </a:t>
              </a:r>
              <a:r>
                <a:rPr lang="ja-JP" sz="2400">
                  <a:solidFill>
                    <a:schemeClr val="lt1"/>
                  </a:solidFill>
                  <a:latin typeface="Roboto"/>
                  <a:ea typeface="Roboto"/>
                  <a:cs typeface="Roboto"/>
                  <a:sym typeface="Roboto"/>
                </a:rPr>
                <a:t>     Part8</a:t>
              </a:r>
              <a:endParaRPr dirty="0"/>
            </a:p>
            <a:p>
              <a:pPr marR="0" lvl="0" algn="l" rtl="0">
                <a:lnSpc>
                  <a:spcPct val="180000"/>
                </a:lnSpc>
                <a:spcBef>
                  <a:spcPts val="0"/>
                </a:spcBef>
                <a:spcAft>
                  <a:spcPts val="0"/>
                </a:spcAft>
                <a:buClr>
                  <a:schemeClr val="lt1"/>
                </a:buClr>
                <a:buSzPts val="2400"/>
              </a:pPr>
              <a:r>
                <a:rPr lang="en-US" altLang="ja-JP" sz="2400" dirty="0">
                  <a:solidFill>
                    <a:schemeClr val="lt1"/>
                  </a:solidFill>
                  <a:latin typeface="Roboto"/>
                  <a:ea typeface="Roboto"/>
                  <a:cs typeface="Roboto"/>
                  <a:sym typeface="Roboto"/>
                </a:rPr>
                <a:t>43 </a:t>
              </a:r>
              <a:r>
                <a:rPr lang="ja-JP" sz="2400">
                  <a:solidFill>
                    <a:schemeClr val="lt1"/>
                  </a:solidFill>
                  <a:latin typeface="Roboto"/>
                  <a:ea typeface="Roboto"/>
                  <a:cs typeface="Roboto"/>
                  <a:sym typeface="Roboto"/>
                </a:rPr>
                <a:t>     Part9</a:t>
              </a:r>
              <a:endParaRPr dirty="0"/>
            </a:p>
          </p:txBody>
        </p:sp>
        <p:sp>
          <p:nvSpPr>
            <p:cNvPr id="62" name="Google Shape;62;p2"/>
            <p:cNvSpPr txBox="1"/>
            <p:nvPr/>
          </p:nvSpPr>
          <p:spPr>
            <a:xfrm>
              <a:off x="6661786" y="2469000"/>
              <a:ext cx="6950301" cy="5982728"/>
            </a:xfrm>
            <a:prstGeom prst="rect">
              <a:avLst/>
            </a:prstGeom>
            <a:noFill/>
            <a:ln>
              <a:noFill/>
            </a:ln>
          </p:spPr>
          <p:txBody>
            <a:bodyPr spcFirstLastPara="1" wrap="square" lIns="91425" tIns="45700" rIns="91425" bIns="45700" anchor="t" anchorCtr="0">
              <a:spAutoFit/>
            </a:bodyPr>
            <a:lstStyle/>
            <a:p>
              <a:pPr marL="0" marR="0" lvl="0" indent="0" algn="l" rtl="0">
                <a:lnSpc>
                  <a:spcPct val="180000"/>
                </a:lnSpc>
                <a:spcBef>
                  <a:spcPts val="0"/>
                </a:spcBef>
                <a:spcAft>
                  <a:spcPts val="0"/>
                </a:spcAft>
                <a:buNone/>
              </a:pPr>
              <a:r>
                <a:rPr lang="ja-JP" sz="2400">
                  <a:solidFill>
                    <a:schemeClr val="lt1"/>
                  </a:solidFill>
                  <a:latin typeface="Noto Sans JP"/>
                  <a:ea typeface="Noto Sans JP"/>
                  <a:cs typeface="Noto Sans JP"/>
                  <a:sym typeface="Noto Sans JP"/>
                </a:rPr>
                <a:t>メディア概要</a:t>
              </a:r>
              <a:endParaRPr sz="2400" dirty="0">
                <a:solidFill>
                  <a:schemeClr val="lt1"/>
                </a:solidFill>
                <a:latin typeface="Noto Sans JP"/>
                <a:ea typeface="Noto Sans JP"/>
                <a:cs typeface="Noto Sans JP"/>
                <a:sym typeface="Noto Sans JP"/>
              </a:endParaRPr>
            </a:p>
            <a:p>
              <a:pPr marL="0" marR="0" lvl="0" indent="0" algn="l" rtl="0">
                <a:lnSpc>
                  <a:spcPct val="180000"/>
                </a:lnSpc>
                <a:spcBef>
                  <a:spcPts val="0"/>
                </a:spcBef>
                <a:spcAft>
                  <a:spcPts val="0"/>
                </a:spcAft>
                <a:buNone/>
              </a:pPr>
              <a:r>
                <a:rPr lang="ja-JP" sz="2400">
                  <a:solidFill>
                    <a:schemeClr val="lt1"/>
                  </a:solidFill>
                  <a:latin typeface="Noto Sans JP"/>
                  <a:ea typeface="Noto Sans JP"/>
                  <a:cs typeface="Noto Sans JP"/>
                  <a:sym typeface="Noto Sans JP"/>
                </a:rPr>
                <a:t>ユーザーの特徴</a:t>
              </a:r>
              <a:endParaRPr sz="2400" dirty="0">
                <a:solidFill>
                  <a:schemeClr val="lt1"/>
                </a:solidFill>
                <a:latin typeface="Noto Sans JP"/>
                <a:ea typeface="Noto Sans JP"/>
                <a:cs typeface="Noto Sans JP"/>
                <a:sym typeface="Noto Sans JP"/>
              </a:endParaRPr>
            </a:p>
            <a:p>
              <a:pPr marL="0" marR="0" lvl="0" indent="0" algn="l" rtl="0">
                <a:lnSpc>
                  <a:spcPct val="180000"/>
                </a:lnSpc>
                <a:spcBef>
                  <a:spcPts val="0"/>
                </a:spcBef>
                <a:spcAft>
                  <a:spcPts val="0"/>
                </a:spcAft>
                <a:buNone/>
              </a:pPr>
              <a:r>
                <a:rPr lang="ja-JP" sz="2400">
                  <a:solidFill>
                    <a:schemeClr val="lt1"/>
                  </a:solidFill>
                  <a:latin typeface="Noto Sans JP"/>
                  <a:ea typeface="Noto Sans JP"/>
                  <a:cs typeface="Noto Sans JP"/>
                  <a:sym typeface="Noto Sans JP"/>
                </a:rPr>
                <a:t>エントリーについて</a:t>
              </a:r>
              <a:endParaRPr sz="2400" dirty="0">
                <a:solidFill>
                  <a:schemeClr val="lt1"/>
                </a:solidFill>
                <a:latin typeface="Noto Sans JP"/>
                <a:ea typeface="Noto Sans JP"/>
                <a:cs typeface="Noto Sans JP"/>
                <a:sym typeface="Noto Sans JP"/>
              </a:endParaRPr>
            </a:p>
            <a:p>
              <a:pPr marL="0" marR="0" lvl="0" indent="0" algn="l" rtl="0">
                <a:lnSpc>
                  <a:spcPct val="180000"/>
                </a:lnSpc>
                <a:spcBef>
                  <a:spcPts val="0"/>
                </a:spcBef>
                <a:spcAft>
                  <a:spcPts val="0"/>
                </a:spcAft>
                <a:buNone/>
              </a:pPr>
              <a:r>
                <a:rPr lang="ja-JP" sz="2400">
                  <a:solidFill>
                    <a:schemeClr val="lt1"/>
                  </a:solidFill>
                  <a:latin typeface="Noto Sans JP"/>
                  <a:ea typeface="Noto Sans JP"/>
                  <a:cs typeface="Noto Sans JP"/>
                  <a:sym typeface="Noto Sans JP"/>
                </a:rPr>
                <a:t>放映枠の構成</a:t>
              </a:r>
              <a:endParaRPr sz="2400" dirty="0">
                <a:solidFill>
                  <a:schemeClr val="lt1"/>
                </a:solidFill>
                <a:latin typeface="Noto Sans JP"/>
                <a:ea typeface="Noto Sans JP"/>
                <a:cs typeface="Noto Sans JP"/>
                <a:sym typeface="Noto Sans JP"/>
              </a:endParaRPr>
            </a:p>
            <a:p>
              <a:pPr marL="0" marR="0" lvl="0" indent="0" algn="l" rtl="0">
                <a:lnSpc>
                  <a:spcPct val="180000"/>
                </a:lnSpc>
                <a:spcBef>
                  <a:spcPts val="0"/>
                </a:spcBef>
                <a:spcAft>
                  <a:spcPts val="0"/>
                </a:spcAft>
                <a:buNone/>
              </a:pPr>
              <a:r>
                <a:rPr lang="ja-JP" sz="2400">
                  <a:solidFill>
                    <a:schemeClr val="lt1"/>
                  </a:solidFill>
                  <a:latin typeface="Noto Sans JP"/>
                  <a:ea typeface="Noto Sans JP"/>
                  <a:cs typeface="Noto Sans JP"/>
                  <a:sym typeface="Noto Sans JP"/>
                </a:rPr>
                <a:t>広告メニュー</a:t>
              </a:r>
              <a:endParaRPr sz="2400" dirty="0">
                <a:solidFill>
                  <a:schemeClr val="lt1"/>
                </a:solidFill>
                <a:latin typeface="Noto Sans JP"/>
                <a:ea typeface="Noto Sans JP"/>
                <a:cs typeface="Noto Sans JP"/>
                <a:sym typeface="Noto Sans JP"/>
              </a:endParaRPr>
            </a:p>
            <a:p>
              <a:pPr marL="0" marR="0" lvl="0" indent="0" algn="l" rtl="0">
                <a:lnSpc>
                  <a:spcPct val="180000"/>
                </a:lnSpc>
                <a:spcBef>
                  <a:spcPts val="0"/>
                </a:spcBef>
                <a:spcAft>
                  <a:spcPts val="0"/>
                </a:spcAft>
                <a:buNone/>
              </a:pPr>
              <a:r>
                <a:rPr lang="ja-JP" sz="2400">
                  <a:solidFill>
                    <a:schemeClr val="lt1"/>
                  </a:solidFill>
                  <a:latin typeface="Noto Sans JP"/>
                  <a:ea typeface="Noto Sans JP"/>
                  <a:cs typeface="Noto Sans JP"/>
                  <a:sym typeface="Noto Sans JP"/>
                </a:rPr>
                <a:t>制作メニュー</a:t>
              </a:r>
              <a:endParaRPr sz="2400" dirty="0">
                <a:solidFill>
                  <a:schemeClr val="lt1"/>
                </a:solidFill>
                <a:latin typeface="Noto Sans JP"/>
                <a:ea typeface="Noto Sans JP"/>
                <a:cs typeface="Noto Sans JP"/>
                <a:sym typeface="Noto Sans JP"/>
              </a:endParaRPr>
            </a:p>
            <a:p>
              <a:pPr marL="0" marR="0" lvl="0" indent="0" algn="l" rtl="0">
                <a:lnSpc>
                  <a:spcPct val="180000"/>
                </a:lnSpc>
                <a:spcBef>
                  <a:spcPts val="0"/>
                </a:spcBef>
                <a:spcAft>
                  <a:spcPts val="0"/>
                </a:spcAft>
                <a:buNone/>
              </a:pPr>
              <a:r>
                <a:rPr lang="ja-JP" sz="2400">
                  <a:solidFill>
                    <a:schemeClr val="lt1"/>
                  </a:solidFill>
                  <a:latin typeface="Noto Sans JP"/>
                  <a:ea typeface="Noto Sans JP"/>
                  <a:cs typeface="Noto Sans JP"/>
                  <a:sym typeface="Noto Sans JP"/>
                </a:rPr>
                <a:t>考査基準</a:t>
              </a:r>
              <a:endParaRPr sz="2400" dirty="0">
                <a:solidFill>
                  <a:schemeClr val="lt1"/>
                </a:solidFill>
                <a:latin typeface="Noto Sans JP"/>
                <a:ea typeface="Noto Sans JP"/>
                <a:cs typeface="Noto Sans JP"/>
                <a:sym typeface="Noto Sans JP"/>
              </a:endParaRPr>
            </a:p>
            <a:p>
              <a:pPr marL="0" marR="0" lvl="0" indent="0" algn="l" rtl="0">
                <a:lnSpc>
                  <a:spcPct val="180000"/>
                </a:lnSpc>
                <a:spcBef>
                  <a:spcPts val="0"/>
                </a:spcBef>
                <a:spcAft>
                  <a:spcPts val="0"/>
                </a:spcAft>
                <a:buNone/>
              </a:pPr>
              <a:r>
                <a:rPr lang="ja-JP" sz="2400">
                  <a:solidFill>
                    <a:schemeClr val="lt1"/>
                  </a:solidFill>
                  <a:latin typeface="Noto Sans JP"/>
                  <a:ea typeface="Noto Sans JP"/>
                  <a:cs typeface="Noto Sans JP"/>
                  <a:sym typeface="Noto Sans JP"/>
                </a:rPr>
                <a:t>申込の流れ</a:t>
              </a:r>
              <a:endParaRPr sz="2400" dirty="0">
                <a:solidFill>
                  <a:schemeClr val="lt1"/>
                </a:solidFill>
                <a:latin typeface="Noto Sans JP"/>
                <a:ea typeface="Noto Sans JP"/>
                <a:cs typeface="Noto Sans JP"/>
                <a:sym typeface="Noto Sans JP"/>
              </a:endParaRPr>
            </a:p>
            <a:p>
              <a:pPr marL="0" marR="0" lvl="0" indent="0" algn="l" rtl="0">
                <a:lnSpc>
                  <a:spcPct val="180000"/>
                </a:lnSpc>
                <a:spcBef>
                  <a:spcPts val="0"/>
                </a:spcBef>
                <a:spcAft>
                  <a:spcPts val="0"/>
                </a:spcAft>
                <a:buNone/>
              </a:pPr>
              <a:r>
                <a:rPr lang="ja-JP" sz="2400">
                  <a:solidFill>
                    <a:schemeClr val="lt1"/>
                  </a:solidFill>
                  <a:latin typeface="Noto Sans JP"/>
                  <a:ea typeface="Noto Sans JP"/>
                  <a:cs typeface="Noto Sans JP"/>
                  <a:sym typeface="Noto Sans JP"/>
                </a:rPr>
                <a:t>各種仕様 / 入稿規定 / キャンセル規定 / 注意事項</a:t>
              </a:r>
              <a:endParaRPr sz="2400" dirty="0">
                <a:solidFill>
                  <a:schemeClr val="lt1"/>
                </a:solidFill>
                <a:latin typeface="Noto Sans JP"/>
                <a:ea typeface="Noto Sans JP"/>
                <a:cs typeface="Noto Sans JP"/>
                <a:sym typeface="Noto Sans JP"/>
              </a:endParaRPr>
            </a:p>
          </p:txBody>
        </p:sp>
      </p:grpSp>
      <p:sp>
        <p:nvSpPr>
          <p:cNvPr id="63" name="Google Shape;63;p2"/>
          <p:cNvSpPr txBox="1"/>
          <p:nvPr/>
        </p:nvSpPr>
        <p:spPr>
          <a:xfrm>
            <a:off x="497250" y="9277838"/>
            <a:ext cx="486000"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2000" b="1" i="0">
                <a:solidFill>
                  <a:schemeClr val="dk1"/>
                </a:solidFill>
                <a:latin typeface="Roboto Black"/>
                <a:ea typeface="Roboto Black"/>
                <a:cs typeface="Roboto Black"/>
                <a:sym typeface="Roboto Black"/>
              </a:rPr>
              <a:t>0</a:t>
            </a:r>
            <a:fld id="{00000000-1234-1234-1234-123412341234}" type="slidenum">
              <a:rPr lang="en-US" altLang="ja-JP" sz="2000" b="1" i="0">
                <a:solidFill>
                  <a:schemeClr val="dk1"/>
                </a:solidFill>
                <a:latin typeface="Roboto Black"/>
                <a:ea typeface="Roboto Black"/>
                <a:cs typeface="Roboto Black"/>
                <a:sym typeface="Roboto Black"/>
              </a:rPr>
              <a:t>2</a:t>
            </a:fld>
            <a:endParaRPr sz="2000" b="1" i="0" dirty="0">
              <a:solidFill>
                <a:schemeClr val="dk1"/>
              </a:solidFill>
              <a:latin typeface="Roboto Black"/>
              <a:ea typeface="Roboto Black"/>
              <a:cs typeface="Roboto Black"/>
              <a:sym typeface="Roboto Black"/>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517"/>
        <p:cNvGrpSpPr/>
        <p:nvPr/>
      </p:nvGrpSpPr>
      <p:grpSpPr>
        <a:xfrm>
          <a:off x="0" y="0"/>
          <a:ext cx="0" cy="0"/>
          <a:chOff x="0" y="0"/>
          <a:chExt cx="0" cy="0"/>
        </a:xfrm>
      </p:grpSpPr>
      <p:sp>
        <p:nvSpPr>
          <p:cNvPr id="518" name="Google Shape;518;p20"/>
          <p:cNvSpPr txBox="1"/>
          <p:nvPr/>
        </p:nvSpPr>
        <p:spPr>
          <a:xfrm>
            <a:off x="531845" y="510988"/>
            <a:ext cx="238526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全国メニュー</a:t>
            </a:r>
            <a:endParaRPr sz="2800" b="1">
              <a:solidFill>
                <a:schemeClr val="lt1"/>
              </a:solidFill>
              <a:latin typeface="Noto Sans JP"/>
              <a:ea typeface="Noto Sans JP"/>
              <a:cs typeface="Noto Sans JP"/>
              <a:sym typeface="Noto Sans JP"/>
            </a:endParaRPr>
          </a:p>
        </p:txBody>
      </p:sp>
      <p:sp>
        <p:nvSpPr>
          <p:cNvPr id="519" name="Google Shape;519;p20"/>
          <p:cNvSpPr txBox="1"/>
          <p:nvPr/>
        </p:nvSpPr>
        <p:spPr>
          <a:xfrm>
            <a:off x="3278319" y="348993"/>
            <a:ext cx="13912463" cy="744499"/>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600">
                <a:solidFill>
                  <a:schemeClr val="lt1"/>
                </a:solidFill>
                <a:latin typeface="Noto Sans JP"/>
                <a:ea typeface="Noto Sans JP"/>
                <a:cs typeface="Noto Sans JP"/>
                <a:sym typeface="Noto Sans JP"/>
              </a:rPr>
              <a:t>全国（35都道府県）一律に大規模なリーチを獲得することができるメニュー。2nd Contents / 3rd Contentsの詳細はP.26をご参照ください。</a:t>
            </a:r>
            <a:endParaRPr sz="1600">
              <a:solidFill>
                <a:schemeClr val="lt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1600">
                <a:solidFill>
                  <a:schemeClr val="lt1"/>
                </a:solidFill>
                <a:latin typeface="Noto Sans JP"/>
                <a:ea typeface="Noto Sans JP"/>
                <a:cs typeface="Noto Sans JP"/>
                <a:sym typeface="Noto Sans JP"/>
              </a:rPr>
              <a:t>全メニュー共通で、期間掲載保証・1週間単位（月曜日午前0時掲載開始）の掲載となります。</a:t>
            </a:r>
            <a:endParaRPr sz="1600">
              <a:solidFill>
                <a:schemeClr val="lt1"/>
              </a:solidFill>
              <a:latin typeface="Noto Sans JP"/>
              <a:ea typeface="Noto Sans JP"/>
              <a:cs typeface="Noto Sans JP"/>
              <a:sym typeface="Noto Sans JP"/>
            </a:endParaRPr>
          </a:p>
        </p:txBody>
      </p:sp>
      <p:graphicFrame>
        <p:nvGraphicFramePr>
          <p:cNvPr id="520" name="Google Shape;520;p20"/>
          <p:cNvGraphicFramePr/>
          <p:nvPr>
            <p:extLst>
              <p:ext uri="{D42A27DB-BD31-4B8C-83A1-F6EECF244321}">
                <p14:modId xmlns:p14="http://schemas.microsoft.com/office/powerpoint/2010/main" val="1554016426"/>
              </p:ext>
            </p:extLst>
          </p:nvPr>
        </p:nvGraphicFramePr>
        <p:xfrm>
          <a:off x="554377" y="1902295"/>
          <a:ext cx="17179250" cy="7039775"/>
        </p:xfrm>
        <a:graphic>
          <a:graphicData uri="http://schemas.openxmlformats.org/drawingml/2006/table">
            <a:tbl>
              <a:tblPr>
                <a:noFill/>
                <a:tableStyleId>{16192430-A264-47DB-ADF5-F16E39A7DEEF}</a:tableStyleId>
              </a:tblPr>
              <a:tblGrid>
                <a:gridCol w="1777450">
                  <a:extLst>
                    <a:ext uri="{9D8B030D-6E8A-4147-A177-3AD203B41FA5}">
                      <a16:colId xmlns:a16="http://schemas.microsoft.com/office/drawing/2014/main" val="20000"/>
                    </a:ext>
                  </a:extLst>
                </a:gridCol>
                <a:gridCol w="1777450">
                  <a:extLst>
                    <a:ext uri="{9D8B030D-6E8A-4147-A177-3AD203B41FA5}">
                      <a16:colId xmlns:a16="http://schemas.microsoft.com/office/drawing/2014/main" val="20001"/>
                    </a:ext>
                  </a:extLst>
                </a:gridCol>
                <a:gridCol w="2270725">
                  <a:extLst>
                    <a:ext uri="{9D8B030D-6E8A-4147-A177-3AD203B41FA5}">
                      <a16:colId xmlns:a16="http://schemas.microsoft.com/office/drawing/2014/main" val="20002"/>
                    </a:ext>
                  </a:extLst>
                </a:gridCol>
                <a:gridCol w="2270725">
                  <a:extLst>
                    <a:ext uri="{9D8B030D-6E8A-4147-A177-3AD203B41FA5}">
                      <a16:colId xmlns:a16="http://schemas.microsoft.com/office/drawing/2014/main" val="20003"/>
                    </a:ext>
                  </a:extLst>
                </a:gridCol>
                <a:gridCol w="2270725">
                  <a:extLst>
                    <a:ext uri="{9D8B030D-6E8A-4147-A177-3AD203B41FA5}">
                      <a16:colId xmlns:a16="http://schemas.microsoft.com/office/drawing/2014/main" val="20004"/>
                    </a:ext>
                  </a:extLst>
                </a:gridCol>
                <a:gridCol w="2270725">
                  <a:extLst>
                    <a:ext uri="{9D8B030D-6E8A-4147-A177-3AD203B41FA5}">
                      <a16:colId xmlns:a16="http://schemas.microsoft.com/office/drawing/2014/main" val="20005"/>
                    </a:ext>
                  </a:extLst>
                </a:gridCol>
                <a:gridCol w="2270725">
                  <a:extLst>
                    <a:ext uri="{9D8B030D-6E8A-4147-A177-3AD203B41FA5}">
                      <a16:colId xmlns:a16="http://schemas.microsoft.com/office/drawing/2014/main" val="20006"/>
                    </a:ext>
                  </a:extLst>
                </a:gridCol>
                <a:gridCol w="2270725">
                  <a:extLst>
                    <a:ext uri="{9D8B030D-6E8A-4147-A177-3AD203B41FA5}">
                      <a16:colId xmlns:a16="http://schemas.microsoft.com/office/drawing/2014/main" val="20007"/>
                    </a:ext>
                  </a:extLst>
                </a:gridCol>
              </a:tblGrid>
              <a:tr h="331250">
                <a:tc gridSpan="2">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メニュー名</a:t>
                      </a:r>
                      <a:endParaRPr/>
                    </a:p>
                  </a:txBody>
                  <a:tcPr marL="94375" marR="94375" marT="47175" marB="4717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tc hMerge="1">
                  <a:txBody>
                    <a:bodyPr/>
                    <a:lstStyle/>
                    <a:p>
                      <a:endParaRPr lang="ja-JP"/>
                    </a:p>
                  </a:txBody>
                  <a:tcPr/>
                </a:tc>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形式</a:t>
                      </a:r>
                      <a:endParaRPr/>
                    </a:p>
                  </a:txBody>
                  <a:tcPr marL="8875" marR="8875" marT="887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タイミング</a:t>
                      </a:r>
                      <a:endParaRPr/>
                    </a:p>
                  </a:txBody>
                  <a:tcPr marL="8875" marR="8875" marT="887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想定表示回数</a:t>
                      </a:r>
                      <a:endParaRPr/>
                    </a:p>
                  </a:txBody>
                  <a:tcPr marL="8875" marR="8875" marT="887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枠数</a:t>
                      </a:r>
                      <a:endParaRPr/>
                    </a:p>
                  </a:txBody>
                  <a:tcPr marL="8875" marR="8875" marT="887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台数</a:t>
                      </a:r>
                      <a:endParaRPr/>
                    </a:p>
                  </a:txBody>
                  <a:tcPr marL="8875" marR="8875" marT="887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広告料金（税抜）</a:t>
                      </a:r>
                      <a:endParaRPr/>
                    </a:p>
                  </a:txBody>
                  <a:tcPr marL="8875" marR="8875" marT="887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extLst>
                  <a:ext uri="{0D108BD9-81ED-4DB2-BD59-A6C34878D82A}">
                    <a16:rowId xmlns:a16="http://schemas.microsoft.com/office/drawing/2014/main" val="10000"/>
                  </a:ext>
                </a:extLst>
              </a:tr>
              <a:tr h="789950">
                <a:tc rowSpan="2">
                  <a:txBody>
                    <a:bodyPr/>
                    <a:lstStyle/>
                    <a:p>
                      <a:pPr marL="0" marR="0" lvl="0" indent="0" algn="ctr" rtl="0">
                        <a:spcBef>
                          <a:spcPts val="0"/>
                        </a:spcBef>
                        <a:spcAft>
                          <a:spcPts val="0"/>
                        </a:spcAft>
                        <a:buNone/>
                      </a:pPr>
                      <a:r>
                        <a:rPr lang="ja-JP" sz="1500" b="0" i="0" u="none" strike="noStrike" cap="none">
                          <a:solidFill>
                            <a:srgbClr val="FFFFFF"/>
                          </a:solidFill>
                          <a:latin typeface="Roboto Black"/>
                          <a:ea typeface="Roboto Black"/>
                          <a:cs typeface="Roboto Black"/>
                          <a:sym typeface="Roboto Black"/>
                        </a:rPr>
                        <a:t>1st Ads</a:t>
                      </a:r>
                      <a:endParaRPr/>
                    </a:p>
                  </a:txBody>
                  <a:tcPr marL="94375" marR="94375" marT="47175" marB="47175" anchor="ctr">
                    <a:lnL w="9525" cap="flat" cmpd="sng">
                      <a:solidFill>
                        <a:srgbClr val="8C8C8C"/>
                      </a:solidFill>
                      <a:prstDash val="solid"/>
                      <a:round/>
                      <a:headEnd type="none" w="sm" len="sm"/>
                      <a:tailEnd type="none" w="sm" len="sm"/>
                    </a:lnL>
                    <a:lnR w="9525" cap="flat" cmpd="sng">
                      <a:solidFill>
                        <a:srgbClr val="6E6E6E"/>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6E6E6E"/>
                      </a:solidFill>
                      <a:prstDash val="solid"/>
                      <a:round/>
                      <a:headEnd type="none" w="sm" len="sm"/>
                      <a:tailEnd type="none" w="sm" len="sm"/>
                    </a:lnB>
                    <a:solidFill>
                      <a:srgbClr val="AAAAAA"/>
                    </a:solidFill>
                  </a:tcPr>
                </a:tc>
                <a:tc>
                  <a:txBody>
                    <a:bodyPr/>
                    <a:lstStyle/>
                    <a:p>
                      <a:pPr marL="0" marR="0" lvl="0" indent="0" algn="ctr" rtl="0">
                        <a:spcBef>
                          <a:spcPts val="0"/>
                        </a:spcBef>
                        <a:spcAft>
                          <a:spcPts val="0"/>
                        </a:spcAft>
                        <a:buNone/>
                      </a:pPr>
                      <a:r>
                        <a:rPr lang="ja-JP" sz="1400" b="0" i="0" u="none" strike="noStrike" cap="none">
                          <a:solidFill>
                            <a:srgbClr val="FFFFFF"/>
                          </a:solidFill>
                          <a:latin typeface="Roboto"/>
                          <a:ea typeface="Roboto"/>
                          <a:cs typeface="Roboto"/>
                          <a:sym typeface="Roboto"/>
                        </a:rPr>
                        <a:t>[FULL]</a:t>
                      </a:r>
                      <a:endParaRPr/>
                    </a:p>
                  </a:txBody>
                  <a:tcPr marL="94375" marR="94375" marT="47175" marB="47175" anchor="ctr">
                    <a:lnL w="9525" cap="flat" cmpd="sng">
                      <a:solidFill>
                        <a:srgbClr val="6E6E6E"/>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6E6E6E"/>
                      </a:solidFill>
                      <a:prstDash val="solid"/>
                      <a:round/>
                      <a:headEnd type="none" w="sm" len="sm"/>
                      <a:tailEnd type="none" w="sm" len="sm"/>
                    </a:lnB>
                    <a:solidFill>
                      <a:srgbClr val="AAAAAA"/>
                    </a:solidFill>
                  </a:tcPr>
                </a:tc>
                <a:tc rowSpan="2">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動画</a:t>
                      </a:r>
                      <a:br>
                        <a:rPr lang="ja-JP" sz="1400" b="0" i="0" u="none" strike="noStrike" cap="none">
                          <a:solidFill>
                            <a:srgbClr val="000000"/>
                          </a:solidFill>
                          <a:latin typeface="Noto Sans JP"/>
                          <a:ea typeface="Noto Sans JP"/>
                          <a:cs typeface="Noto Sans JP"/>
                          <a:sym typeface="Noto Sans JP"/>
                        </a:rPr>
                      </a:br>
                      <a:r>
                        <a:rPr lang="ja-JP" sz="1400" b="0" i="0" u="none" strike="noStrike" cap="none">
                          <a:solidFill>
                            <a:srgbClr val="000000"/>
                          </a:solidFill>
                          <a:latin typeface="Noto Sans JP"/>
                          <a:ea typeface="Noto Sans JP"/>
                          <a:cs typeface="Noto Sans JP"/>
                          <a:sym typeface="Noto Sans JP"/>
                        </a:rPr>
                        <a:t>-音声あり、最大60秒</a:t>
                      </a:r>
                      <a:endParaRPr/>
                    </a:p>
                  </a:txBody>
                  <a:tcPr marL="94375" marR="94375" marT="47175" marB="4717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rowSpan="2">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発車直後1本目</a:t>
                      </a:r>
                      <a:endParaRPr/>
                    </a:p>
                  </a:txBody>
                  <a:tcPr marL="94375" marR="94375" marT="47175" marB="4717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5,400,000回</a:t>
                      </a:r>
                      <a:endParaRPr/>
                    </a:p>
                  </a:txBody>
                  <a:tcPr marL="94375" marR="94375" marT="47175" marB="4717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1枠</a:t>
                      </a:r>
                      <a:endParaRPr/>
                    </a:p>
                  </a:txBody>
                  <a:tcPr marL="94375" marR="94375" marT="47175" marB="4717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7</a:t>
                      </a:r>
                      <a:r>
                        <a:rPr lang="en-US" altLang="ja-JP" sz="1400" b="0" i="0" u="none" strike="noStrike" cap="none" dirty="0">
                          <a:solidFill>
                            <a:srgbClr val="000000"/>
                          </a:solidFill>
                          <a:latin typeface="Noto Sans JP"/>
                          <a:ea typeface="Noto Sans JP"/>
                          <a:cs typeface="Noto Sans JP"/>
                          <a:sym typeface="Noto Sans JP"/>
                        </a:rPr>
                        <a:t>1</a:t>
                      </a:r>
                      <a:r>
                        <a:rPr lang="ja-JP" sz="1400" b="0" i="0" u="none" strike="noStrike" cap="none">
                          <a:solidFill>
                            <a:srgbClr val="000000"/>
                          </a:solidFill>
                          <a:latin typeface="Noto Sans JP"/>
                          <a:ea typeface="Noto Sans JP"/>
                          <a:cs typeface="Noto Sans JP"/>
                          <a:sym typeface="Noto Sans JP"/>
                        </a:rPr>
                        <a:t>,000台</a:t>
                      </a:r>
                      <a:endParaRPr dirty="0"/>
                    </a:p>
                  </a:txBody>
                  <a:tcPr marL="94375" marR="94375" marT="47175" marB="4717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1,700万円</a:t>
                      </a:r>
                      <a:endParaRPr/>
                    </a:p>
                    <a:p>
                      <a:pPr marL="0" marR="0" lvl="0" indent="0" algn="ctr" rtl="0">
                        <a:spcBef>
                          <a:spcPts val="0"/>
                        </a:spcBef>
                        <a:spcAft>
                          <a:spcPts val="0"/>
                        </a:spcAft>
                        <a:buNone/>
                      </a:pPr>
                      <a:r>
                        <a:rPr lang="ja-JP" sz="1200" b="0" i="0" u="none" strike="noStrike" cap="none">
                          <a:solidFill>
                            <a:srgbClr val="000000"/>
                          </a:solidFill>
                          <a:latin typeface="Noto Sans JP"/>
                          <a:ea typeface="Noto Sans JP"/>
                          <a:cs typeface="Noto Sans JP"/>
                          <a:sym typeface="Noto Sans JP"/>
                        </a:rPr>
                        <a:t>@3.2円（目安）</a:t>
                      </a:r>
                      <a:endParaRPr/>
                    </a:p>
                  </a:txBody>
                  <a:tcPr marL="8875" marR="8875" marT="887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extLst>
                  <a:ext uri="{0D108BD9-81ED-4DB2-BD59-A6C34878D82A}">
                    <a16:rowId xmlns:a16="http://schemas.microsoft.com/office/drawing/2014/main" val="10001"/>
                  </a:ext>
                </a:extLst>
              </a:tr>
              <a:tr h="646825">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FFFFFF"/>
                          </a:solidFill>
                          <a:latin typeface="Roboto"/>
                          <a:ea typeface="Roboto"/>
                          <a:cs typeface="Roboto"/>
                          <a:sym typeface="Roboto"/>
                        </a:rPr>
                        <a:t>[HALF]</a:t>
                      </a:r>
                      <a:endParaRPr/>
                    </a:p>
                  </a:txBody>
                  <a:tcPr marL="94375" marR="94375" marT="47175" marB="47175" anchor="ctr">
                    <a:lnL w="9525" cap="flat" cmpd="sng">
                      <a:solidFill>
                        <a:srgbClr val="6E6E6E"/>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6E6E6E"/>
                      </a:solidFill>
                      <a:prstDash val="solid"/>
                      <a:round/>
                      <a:headEnd type="none" w="sm" len="sm"/>
                      <a:tailEnd type="none" w="sm" len="sm"/>
                    </a:lnT>
                    <a:lnB w="9525" cap="flat" cmpd="sng">
                      <a:solidFill>
                        <a:srgbClr val="6E6E6E"/>
                      </a:solidFill>
                      <a:prstDash val="solid"/>
                      <a:round/>
                      <a:headEnd type="none" w="sm" len="sm"/>
                      <a:tailEnd type="none" w="sm" len="sm"/>
                    </a:lnB>
                    <a:solidFill>
                      <a:srgbClr val="AAAAAA"/>
                    </a:solidFill>
                  </a:tcPr>
                </a:tc>
                <a:tc vMerge="1">
                  <a:txBody>
                    <a:bodyPr/>
                    <a:lstStyle/>
                    <a:p>
                      <a:endParaRPr lang="ja-JP"/>
                    </a:p>
                  </a:txBody>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2,700,000回</a:t>
                      </a:r>
                      <a:endParaRPr/>
                    </a:p>
                  </a:txBody>
                  <a:tcPr marL="94375" marR="94375" marT="47175" marB="4717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2枠</a:t>
                      </a:r>
                      <a:endParaRPr/>
                    </a:p>
                  </a:txBody>
                  <a:tcPr marL="94375" marR="94375" marT="47175" marB="4717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35,</a:t>
                      </a:r>
                      <a:r>
                        <a:rPr lang="en-US" altLang="ja-JP" sz="1400" b="0" i="0" u="none" strike="noStrike" cap="none" dirty="0">
                          <a:solidFill>
                            <a:srgbClr val="000000"/>
                          </a:solidFill>
                          <a:latin typeface="Noto Sans JP"/>
                          <a:ea typeface="Noto Sans JP"/>
                          <a:cs typeface="Noto Sans JP"/>
                          <a:sym typeface="Noto Sans JP"/>
                        </a:rPr>
                        <a:t>5</a:t>
                      </a:r>
                      <a:r>
                        <a:rPr lang="ja-JP" sz="1400" b="0" i="0" u="none" strike="noStrike" cap="none">
                          <a:solidFill>
                            <a:srgbClr val="000000"/>
                          </a:solidFill>
                          <a:latin typeface="Noto Sans JP"/>
                          <a:ea typeface="Noto Sans JP"/>
                          <a:cs typeface="Noto Sans JP"/>
                          <a:sym typeface="Noto Sans JP"/>
                        </a:rPr>
                        <a:t>00台</a:t>
                      </a:r>
                      <a:endParaRPr dirty="0"/>
                    </a:p>
                  </a:txBody>
                  <a:tcPr marL="94375" marR="94375" marT="47175" marB="4717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lgn="ctr">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850万円</a:t>
                      </a:r>
                      <a:endParaRPr/>
                    </a:p>
                    <a:p>
                      <a:pPr marL="0" marR="0" lvl="0" indent="0" algn="ctr" rtl="0">
                        <a:spcBef>
                          <a:spcPts val="0"/>
                        </a:spcBef>
                        <a:spcAft>
                          <a:spcPts val="0"/>
                        </a:spcAft>
                        <a:buNone/>
                      </a:pPr>
                      <a:r>
                        <a:rPr lang="ja-JP" sz="1200" b="0" i="0" u="none" strike="noStrike" cap="none">
                          <a:solidFill>
                            <a:srgbClr val="000000"/>
                          </a:solidFill>
                          <a:latin typeface="Noto Sans JP"/>
                          <a:ea typeface="Noto Sans JP"/>
                          <a:cs typeface="Noto Sans JP"/>
                          <a:sym typeface="Noto Sans JP"/>
                        </a:rPr>
                        <a:t>@3.2円（目安）</a:t>
                      </a:r>
                      <a:endParaRPr/>
                    </a:p>
                  </a:txBody>
                  <a:tcPr marL="8875" marR="8875" marT="887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extLst>
                  <a:ext uri="{0D108BD9-81ED-4DB2-BD59-A6C34878D82A}">
                    <a16:rowId xmlns:a16="http://schemas.microsoft.com/office/drawing/2014/main" val="10002"/>
                  </a:ext>
                </a:extLst>
              </a:tr>
              <a:tr h="646825">
                <a:tc rowSpan="2">
                  <a:txBody>
                    <a:bodyPr/>
                    <a:lstStyle/>
                    <a:p>
                      <a:pPr marL="0" marR="0" lvl="0" indent="0" algn="ctr" rtl="0">
                        <a:spcBef>
                          <a:spcPts val="0"/>
                        </a:spcBef>
                        <a:spcAft>
                          <a:spcPts val="0"/>
                        </a:spcAft>
                        <a:buNone/>
                      </a:pPr>
                      <a:r>
                        <a:rPr lang="ja-JP" sz="1500" b="0" i="0" u="none" strike="noStrike" cap="none">
                          <a:solidFill>
                            <a:srgbClr val="FFFFFF"/>
                          </a:solidFill>
                          <a:latin typeface="Roboto Black"/>
                          <a:ea typeface="Roboto Black"/>
                          <a:cs typeface="Roboto Black"/>
                          <a:sym typeface="Roboto Black"/>
                        </a:rPr>
                        <a:t>2nd Ads</a:t>
                      </a:r>
                      <a:endParaRPr/>
                    </a:p>
                  </a:txBody>
                  <a:tcPr marL="94375" marR="94375" marT="47175" marB="47175" anchor="ctr">
                    <a:lnL w="9525" cap="flat" cmpd="sng">
                      <a:solidFill>
                        <a:srgbClr val="8C8C8C"/>
                      </a:solidFill>
                      <a:prstDash val="solid"/>
                      <a:round/>
                      <a:headEnd type="none" w="sm" len="sm"/>
                      <a:tailEnd type="none" w="sm" len="sm"/>
                    </a:lnL>
                    <a:lnR w="9525" cap="flat" cmpd="sng">
                      <a:solidFill>
                        <a:srgbClr val="6E6E6E"/>
                      </a:solidFill>
                      <a:prstDash val="solid"/>
                      <a:round/>
                      <a:headEnd type="none" w="sm" len="sm"/>
                      <a:tailEnd type="none" w="sm" len="sm"/>
                    </a:lnR>
                    <a:lnT w="9525" cap="flat" cmpd="sng">
                      <a:solidFill>
                        <a:srgbClr val="6E6E6E"/>
                      </a:solidFill>
                      <a:prstDash val="solid"/>
                      <a:round/>
                      <a:headEnd type="none" w="sm" len="sm"/>
                      <a:tailEnd type="none" w="sm" len="sm"/>
                    </a:lnT>
                    <a:lnB w="9525" cap="flat" cmpd="sng">
                      <a:solidFill>
                        <a:srgbClr val="6E6E6E"/>
                      </a:solidFill>
                      <a:prstDash val="solid"/>
                      <a:round/>
                      <a:headEnd type="none" w="sm" len="sm"/>
                      <a:tailEnd type="none" w="sm" len="sm"/>
                    </a:lnB>
                    <a:solidFill>
                      <a:srgbClr val="AAAAAA"/>
                    </a:solidFill>
                  </a:tcPr>
                </a:tc>
                <a:tc>
                  <a:txBody>
                    <a:bodyPr/>
                    <a:lstStyle/>
                    <a:p>
                      <a:pPr marL="0" marR="0" lvl="0" indent="0" algn="ctr" rtl="0">
                        <a:spcBef>
                          <a:spcPts val="0"/>
                        </a:spcBef>
                        <a:spcAft>
                          <a:spcPts val="0"/>
                        </a:spcAft>
                        <a:buNone/>
                      </a:pPr>
                      <a:r>
                        <a:rPr lang="ja-JP" sz="1400" b="0" i="0" u="none" strike="noStrike" cap="none">
                          <a:solidFill>
                            <a:srgbClr val="FFFFFF"/>
                          </a:solidFill>
                          <a:latin typeface="Roboto"/>
                          <a:ea typeface="Roboto"/>
                          <a:cs typeface="Roboto"/>
                          <a:sym typeface="Roboto"/>
                        </a:rPr>
                        <a:t>[FULL]</a:t>
                      </a:r>
                      <a:endParaRPr/>
                    </a:p>
                  </a:txBody>
                  <a:tcPr marL="94375" marR="94375" marT="47175" marB="47175" anchor="ctr">
                    <a:lnL w="9525" cap="flat" cmpd="sng">
                      <a:solidFill>
                        <a:srgbClr val="6E6E6E"/>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6E6E6E"/>
                      </a:solidFill>
                      <a:prstDash val="solid"/>
                      <a:round/>
                      <a:headEnd type="none" w="sm" len="sm"/>
                      <a:tailEnd type="none" w="sm" len="sm"/>
                    </a:lnT>
                    <a:lnB w="9525" cap="flat" cmpd="sng">
                      <a:solidFill>
                        <a:srgbClr val="6E6E6E"/>
                      </a:solidFill>
                      <a:prstDash val="solid"/>
                      <a:round/>
                      <a:headEnd type="none" w="sm" len="sm"/>
                      <a:tailEnd type="none" w="sm" len="sm"/>
                    </a:lnB>
                    <a:solidFill>
                      <a:srgbClr val="AAAAAA"/>
                    </a:solidFill>
                  </a:tcPr>
                </a:tc>
                <a:tc rowSpan="4">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動画 </a:t>
                      </a:r>
                      <a:br>
                        <a:rPr lang="ja-JP" sz="1400" b="0" i="0" u="none" strike="noStrike" cap="none">
                          <a:solidFill>
                            <a:srgbClr val="000000"/>
                          </a:solidFill>
                          <a:latin typeface="Noto Sans JP"/>
                          <a:ea typeface="Noto Sans JP"/>
                          <a:cs typeface="Noto Sans JP"/>
                          <a:sym typeface="Noto Sans JP"/>
                        </a:rPr>
                      </a:br>
                      <a:r>
                        <a:rPr lang="ja-JP" sz="1400" b="0" i="0" u="none" strike="noStrike" cap="none">
                          <a:solidFill>
                            <a:srgbClr val="000000"/>
                          </a:solidFill>
                          <a:latin typeface="Noto Sans JP"/>
                          <a:ea typeface="Noto Sans JP"/>
                          <a:cs typeface="Noto Sans JP"/>
                          <a:sym typeface="Noto Sans JP"/>
                        </a:rPr>
                        <a:t>-音声あり、最大30秒</a:t>
                      </a:r>
                      <a:endParaRPr/>
                    </a:p>
                  </a:txBody>
                  <a:tcPr marL="94375" marR="94375" marT="47175" marB="4717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12700" cap="flat" cmpd="sng">
                      <a:solidFill>
                        <a:srgbClr val="AAAAAA"/>
                      </a:solidFill>
                      <a:prstDash val="solid"/>
                      <a:round/>
                      <a:headEnd type="none" w="sm" len="sm"/>
                      <a:tailEnd type="none" w="sm" len="sm"/>
                    </a:lnB>
                  </a:tcPr>
                </a:tc>
                <a:tc rowSpan="2">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発車から</a:t>
                      </a:r>
                      <a:br>
                        <a:rPr lang="ja-JP" sz="1400" b="0" i="0" u="none" strike="noStrike" cap="none">
                          <a:solidFill>
                            <a:srgbClr val="000000"/>
                          </a:solidFill>
                          <a:latin typeface="Noto Sans JP"/>
                          <a:ea typeface="Noto Sans JP"/>
                          <a:cs typeface="Noto Sans JP"/>
                          <a:sym typeface="Noto Sans JP"/>
                        </a:rPr>
                      </a:br>
                      <a:r>
                        <a:rPr lang="ja-JP" sz="1400" b="0" i="0" u="none" strike="noStrike" cap="none">
                          <a:solidFill>
                            <a:srgbClr val="000000"/>
                          </a:solidFill>
                          <a:latin typeface="Noto Sans JP"/>
                          <a:ea typeface="Noto Sans JP"/>
                          <a:cs typeface="Noto Sans JP"/>
                          <a:sym typeface="Noto Sans JP"/>
                        </a:rPr>
                        <a:t>2本目～8本目</a:t>
                      </a:r>
                      <a:endParaRPr sz="1400" b="0" i="0" u="none" strike="noStrike" cap="none">
                        <a:solidFill>
                          <a:srgbClr val="000000"/>
                        </a:solidFill>
                        <a:latin typeface="Noto Sans JP"/>
                        <a:ea typeface="Noto Sans JP"/>
                        <a:cs typeface="Noto Sans JP"/>
                        <a:sym typeface="Noto Sans JP"/>
                      </a:endParaRPr>
                    </a:p>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広告枠</a:t>
                      </a:r>
                      <a:endParaRPr/>
                    </a:p>
                  </a:txBody>
                  <a:tcPr marL="94375" marR="94375" marT="47175" marB="4717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3,600,000回</a:t>
                      </a:r>
                      <a:endParaRPr/>
                    </a:p>
                  </a:txBody>
                  <a:tcPr marL="94375" marR="94375" marT="47175" marB="4717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7枠</a:t>
                      </a:r>
                      <a:endParaRPr/>
                    </a:p>
                  </a:txBody>
                  <a:tcPr marL="94375" marR="94375" marT="47175" marB="47175" anchor="ctr">
                    <a:lnL w="9525" cap="flat" cmpd="sng">
                      <a:solidFill>
                        <a:srgbClr val="8C8C8C"/>
                      </a:solidFill>
                      <a:prstDash val="solid"/>
                      <a:round/>
                      <a:headEnd type="none" w="sm" len="sm"/>
                      <a:tailEnd type="none" w="sm" len="sm"/>
                    </a:lnL>
                    <a:lnR w="9525" cap="flat" cmpd="sng" algn="ctr">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7</a:t>
                      </a:r>
                      <a:r>
                        <a:rPr lang="en-US" altLang="ja-JP" sz="1400" b="0" i="0" u="none" strike="noStrike" cap="none" dirty="0">
                          <a:solidFill>
                            <a:srgbClr val="000000"/>
                          </a:solidFill>
                          <a:latin typeface="Noto Sans JP"/>
                          <a:ea typeface="Noto Sans JP"/>
                          <a:cs typeface="Noto Sans JP"/>
                          <a:sym typeface="Noto Sans JP"/>
                        </a:rPr>
                        <a:t>1</a:t>
                      </a:r>
                      <a:r>
                        <a:rPr lang="ja-JP" sz="1400" b="0" i="0" u="none" strike="noStrike" cap="none">
                          <a:solidFill>
                            <a:srgbClr val="000000"/>
                          </a:solidFill>
                          <a:latin typeface="Noto Sans JP"/>
                          <a:ea typeface="Noto Sans JP"/>
                          <a:cs typeface="Noto Sans JP"/>
                          <a:sym typeface="Noto Sans JP"/>
                        </a:rPr>
                        <a:t>,000台</a:t>
                      </a:r>
                      <a:endParaRPr dirty="0"/>
                    </a:p>
                  </a:txBody>
                  <a:tcPr marL="94375" marR="94375" marT="47175" marB="4717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1,200万円</a:t>
                      </a:r>
                      <a:endParaRPr/>
                    </a:p>
                    <a:p>
                      <a:pPr marL="0" marR="0" lvl="0" indent="0" algn="ctr" rtl="0">
                        <a:spcBef>
                          <a:spcPts val="0"/>
                        </a:spcBef>
                        <a:spcAft>
                          <a:spcPts val="0"/>
                        </a:spcAft>
                        <a:buNone/>
                      </a:pPr>
                      <a:r>
                        <a:rPr lang="ja-JP" sz="1200" b="0" i="0" u="none" strike="noStrike" cap="none">
                          <a:solidFill>
                            <a:srgbClr val="000000"/>
                          </a:solidFill>
                          <a:latin typeface="Noto Sans JP"/>
                          <a:ea typeface="Noto Sans JP"/>
                          <a:cs typeface="Noto Sans JP"/>
                          <a:sym typeface="Noto Sans JP"/>
                        </a:rPr>
                        <a:t>@3.3円（目安）</a:t>
                      </a:r>
                      <a:endParaRPr/>
                    </a:p>
                  </a:txBody>
                  <a:tcPr marL="8875" marR="8875" marT="8875" marB="0" anchor="ctr">
                    <a:lnL w="9525" cap="flat" cmpd="sng" algn="ctr">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extLst>
                  <a:ext uri="{0D108BD9-81ED-4DB2-BD59-A6C34878D82A}">
                    <a16:rowId xmlns:a16="http://schemas.microsoft.com/office/drawing/2014/main" val="10003"/>
                  </a:ext>
                </a:extLst>
              </a:tr>
              <a:tr h="646825">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FFFFFF"/>
                          </a:solidFill>
                          <a:latin typeface="Roboto"/>
                          <a:ea typeface="Roboto"/>
                          <a:cs typeface="Roboto"/>
                          <a:sym typeface="Roboto"/>
                        </a:rPr>
                        <a:t>[HALF]</a:t>
                      </a:r>
                      <a:endParaRPr/>
                    </a:p>
                  </a:txBody>
                  <a:tcPr marL="94375" marR="94375" marT="47175" marB="47175" anchor="ctr">
                    <a:lnL w="9525" cap="flat" cmpd="sng">
                      <a:solidFill>
                        <a:srgbClr val="6E6E6E"/>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6E6E6E"/>
                      </a:solidFill>
                      <a:prstDash val="solid"/>
                      <a:round/>
                      <a:headEnd type="none" w="sm" len="sm"/>
                      <a:tailEnd type="none" w="sm" len="sm"/>
                    </a:lnT>
                    <a:lnB w="9525" cap="flat" cmpd="sng">
                      <a:solidFill>
                        <a:srgbClr val="6E6E6E"/>
                      </a:solidFill>
                      <a:prstDash val="solid"/>
                      <a:round/>
                      <a:headEnd type="none" w="sm" len="sm"/>
                      <a:tailEnd type="none" w="sm" len="sm"/>
                    </a:lnB>
                    <a:solidFill>
                      <a:srgbClr val="AAAAAA"/>
                    </a:solidFill>
                  </a:tcPr>
                </a:tc>
                <a:tc vMerge="1">
                  <a:txBody>
                    <a:bodyPr/>
                    <a:lstStyle/>
                    <a:p>
                      <a:endParaRPr lang="ja-JP"/>
                    </a:p>
                  </a:txBody>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1,800,000回</a:t>
                      </a:r>
                      <a:endParaRPr/>
                    </a:p>
                  </a:txBody>
                  <a:tcPr marL="94375" marR="94375" marT="47175" marB="4717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en-US" altLang="ja-JP" sz="1400" b="0" i="0" u="none" strike="noStrike" cap="none" dirty="0">
                          <a:solidFill>
                            <a:srgbClr val="000000"/>
                          </a:solidFill>
                          <a:latin typeface="Noto Sans JP"/>
                          <a:ea typeface="Noto Sans JP"/>
                          <a:cs typeface="Noto Sans JP"/>
                          <a:sym typeface="Noto Sans JP"/>
                        </a:rPr>
                        <a:t>14</a:t>
                      </a:r>
                      <a:r>
                        <a:rPr lang="ja-JP" sz="1400" b="0" i="0" u="none" strike="noStrike" cap="none">
                          <a:solidFill>
                            <a:srgbClr val="000000"/>
                          </a:solidFill>
                          <a:latin typeface="Noto Sans JP"/>
                          <a:ea typeface="Noto Sans JP"/>
                          <a:cs typeface="Noto Sans JP"/>
                          <a:sym typeface="Noto Sans JP"/>
                        </a:rPr>
                        <a:t>枠</a:t>
                      </a:r>
                      <a:endParaRPr dirty="0"/>
                    </a:p>
                  </a:txBody>
                  <a:tcPr marL="94375" marR="94375" marT="47175" marB="47175" anchor="ctr">
                    <a:lnL w="9525" cap="flat" cmpd="sng">
                      <a:solidFill>
                        <a:srgbClr val="8C8C8C"/>
                      </a:solidFill>
                      <a:prstDash val="solid"/>
                      <a:round/>
                      <a:headEnd type="none" w="sm" len="sm"/>
                      <a:tailEnd type="none" w="sm" len="sm"/>
                    </a:lnL>
                    <a:lnR w="9525" cap="flat" cmpd="sng" algn="ctr">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35,</a:t>
                      </a:r>
                      <a:r>
                        <a:rPr lang="en-US" altLang="ja-JP" sz="1400" b="0" i="0" u="none" strike="noStrike" cap="none" dirty="0">
                          <a:solidFill>
                            <a:srgbClr val="000000"/>
                          </a:solidFill>
                          <a:latin typeface="Noto Sans JP"/>
                          <a:ea typeface="Noto Sans JP"/>
                          <a:cs typeface="Noto Sans JP"/>
                          <a:sym typeface="Noto Sans JP"/>
                        </a:rPr>
                        <a:t>5</a:t>
                      </a:r>
                      <a:r>
                        <a:rPr lang="ja-JP" sz="1400" b="0" i="0" u="none" strike="noStrike" cap="none">
                          <a:solidFill>
                            <a:srgbClr val="000000"/>
                          </a:solidFill>
                          <a:latin typeface="Noto Sans JP"/>
                          <a:ea typeface="Noto Sans JP"/>
                          <a:cs typeface="Noto Sans JP"/>
                          <a:sym typeface="Noto Sans JP"/>
                        </a:rPr>
                        <a:t>00台</a:t>
                      </a:r>
                      <a:endParaRPr dirty="0"/>
                    </a:p>
                  </a:txBody>
                  <a:tcPr marL="94375" marR="94375" marT="47175" marB="4717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lgn="ctr">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600万円</a:t>
                      </a:r>
                      <a:endParaRPr/>
                    </a:p>
                    <a:p>
                      <a:pPr marL="0" marR="0" lvl="0" indent="0" algn="ctr" rtl="0">
                        <a:spcBef>
                          <a:spcPts val="0"/>
                        </a:spcBef>
                        <a:spcAft>
                          <a:spcPts val="0"/>
                        </a:spcAft>
                        <a:buNone/>
                      </a:pPr>
                      <a:r>
                        <a:rPr lang="ja-JP" sz="1200" b="0" i="0" u="none" strike="noStrike" cap="none">
                          <a:solidFill>
                            <a:srgbClr val="000000"/>
                          </a:solidFill>
                          <a:latin typeface="Noto Sans JP"/>
                          <a:ea typeface="Noto Sans JP"/>
                          <a:cs typeface="Noto Sans JP"/>
                          <a:sym typeface="Noto Sans JP"/>
                        </a:rPr>
                        <a:t>@3.3円（目安）</a:t>
                      </a:r>
                      <a:endParaRPr/>
                    </a:p>
                  </a:txBody>
                  <a:tcPr marL="8875" marR="8875" marT="8875" marB="0" anchor="ctr">
                    <a:lnL w="9525" cap="flat" cmpd="sng" algn="ctr">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extLst>
                  <a:ext uri="{0D108BD9-81ED-4DB2-BD59-A6C34878D82A}">
                    <a16:rowId xmlns:a16="http://schemas.microsoft.com/office/drawing/2014/main" val="10004"/>
                  </a:ext>
                </a:extLst>
              </a:tr>
              <a:tr h="646825">
                <a:tc rowSpan="2">
                  <a:txBody>
                    <a:bodyPr/>
                    <a:lstStyle/>
                    <a:p>
                      <a:pPr marL="0" marR="0" lvl="0" indent="0" algn="ctr" rtl="0">
                        <a:spcBef>
                          <a:spcPts val="0"/>
                        </a:spcBef>
                        <a:spcAft>
                          <a:spcPts val="0"/>
                        </a:spcAft>
                        <a:buNone/>
                      </a:pPr>
                      <a:r>
                        <a:rPr lang="ja-JP" sz="1500" b="0" i="0" u="none" strike="noStrike" cap="none">
                          <a:solidFill>
                            <a:srgbClr val="FFFFFF"/>
                          </a:solidFill>
                          <a:latin typeface="Roboto Black"/>
                          <a:ea typeface="Roboto Black"/>
                          <a:cs typeface="Roboto Black"/>
                          <a:sym typeface="Roboto Black"/>
                        </a:rPr>
                        <a:t>3rd Ads</a:t>
                      </a:r>
                      <a:endParaRPr/>
                    </a:p>
                  </a:txBody>
                  <a:tcPr marL="94375" marR="94375" marT="47175" marB="47175" anchor="ctr">
                    <a:lnL w="9525" cap="flat" cmpd="sng">
                      <a:solidFill>
                        <a:srgbClr val="8C8C8C"/>
                      </a:solidFill>
                      <a:prstDash val="solid"/>
                      <a:round/>
                      <a:headEnd type="none" w="sm" len="sm"/>
                      <a:tailEnd type="none" w="sm" len="sm"/>
                    </a:lnL>
                    <a:lnR w="9525" cap="flat" cmpd="sng">
                      <a:solidFill>
                        <a:srgbClr val="6E6E6E"/>
                      </a:solidFill>
                      <a:prstDash val="solid"/>
                      <a:round/>
                      <a:headEnd type="none" w="sm" len="sm"/>
                      <a:tailEnd type="none" w="sm" len="sm"/>
                    </a:lnR>
                    <a:lnT w="9525" cap="flat" cmpd="sng">
                      <a:solidFill>
                        <a:srgbClr val="6E6E6E"/>
                      </a:solidFill>
                      <a:prstDash val="solid"/>
                      <a:round/>
                      <a:headEnd type="none" w="sm" len="sm"/>
                      <a:tailEnd type="none" w="sm" len="sm"/>
                    </a:lnT>
                    <a:lnB w="9525" cap="flat" cmpd="sng">
                      <a:solidFill>
                        <a:srgbClr val="6E6E6E"/>
                      </a:solidFill>
                      <a:prstDash val="solid"/>
                      <a:round/>
                      <a:headEnd type="none" w="sm" len="sm"/>
                      <a:tailEnd type="none" w="sm" len="sm"/>
                    </a:lnB>
                    <a:solidFill>
                      <a:srgbClr val="AAAAAA"/>
                    </a:solidFill>
                  </a:tcPr>
                </a:tc>
                <a:tc>
                  <a:txBody>
                    <a:bodyPr/>
                    <a:lstStyle/>
                    <a:p>
                      <a:pPr marL="0" marR="0" lvl="0" indent="0" algn="ctr" rtl="0">
                        <a:spcBef>
                          <a:spcPts val="0"/>
                        </a:spcBef>
                        <a:spcAft>
                          <a:spcPts val="0"/>
                        </a:spcAft>
                        <a:buNone/>
                      </a:pPr>
                      <a:r>
                        <a:rPr lang="ja-JP" sz="1400" b="0" i="0" u="none" strike="noStrike" cap="none">
                          <a:solidFill>
                            <a:srgbClr val="FFFFFF"/>
                          </a:solidFill>
                          <a:latin typeface="Roboto"/>
                          <a:ea typeface="Roboto"/>
                          <a:cs typeface="Roboto"/>
                          <a:sym typeface="Roboto"/>
                        </a:rPr>
                        <a:t>[FULL]</a:t>
                      </a:r>
                      <a:endParaRPr/>
                    </a:p>
                  </a:txBody>
                  <a:tcPr marL="94375" marR="94375" marT="47175" marB="47175" anchor="ctr">
                    <a:lnL w="9525" cap="flat" cmpd="sng">
                      <a:solidFill>
                        <a:srgbClr val="6E6E6E"/>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6E6E6E"/>
                      </a:solidFill>
                      <a:prstDash val="solid"/>
                      <a:round/>
                      <a:headEnd type="none" w="sm" len="sm"/>
                      <a:tailEnd type="none" w="sm" len="sm"/>
                    </a:lnT>
                    <a:lnB w="9525" cap="flat" cmpd="sng">
                      <a:solidFill>
                        <a:srgbClr val="6E6E6E"/>
                      </a:solidFill>
                      <a:prstDash val="solid"/>
                      <a:round/>
                      <a:headEnd type="none" w="sm" len="sm"/>
                      <a:tailEnd type="none" w="sm" len="sm"/>
                    </a:lnB>
                    <a:solidFill>
                      <a:srgbClr val="AAAAAA"/>
                    </a:solidFill>
                  </a:tcPr>
                </a:tc>
                <a:tc vMerge="1">
                  <a:txBody>
                    <a:bodyPr/>
                    <a:lstStyle/>
                    <a:p>
                      <a:endParaRPr lang="ja-JP"/>
                    </a:p>
                  </a:txBody>
                  <a:tcPr/>
                </a:tc>
                <a:tc rowSpan="2">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2nd Ads終了後</a:t>
                      </a:r>
                      <a:endParaRPr sz="1400" b="0" i="0" u="none" strike="noStrike" cap="none">
                        <a:solidFill>
                          <a:srgbClr val="000000"/>
                        </a:solidFill>
                        <a:latin typeface="Noto Sans JP"/>
                        <a:ea typeface="Noto Sans JP"/>
                        <a:cs typeface="Noto Sans JP"/>
                        <a:sym typeface="Noto Sans JP"/>
                      </a:endParaRPr>
                    </a:p>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広告枠</a:t>
                      </a:r>
                      <a:endParaRPr/>
                    </a:p>
                  </a:txBody>
                  <a:tcPr marL="94375" marR="94375" marT="47175" marB="4717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12700"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1,600,000回</a:t>
                      </a:r>
                      <a:endParaRPr/>
                    </a:p>
                  </a:txBody>
                  <a:tcPr marL="94375" marR="94375" marT="47175" marB="4717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9枠</a:t>
                      </a:r>
                      <a:endParaRPr/>
                    </a:p>
                  </a:txBody>
                  <a:tcPr marL="94375" marR="94375" marT="47175" marB="47175" anchor="ctr">
                    <a:lnL w="9525" cap="flat" cmpd="sng">
                      <a:solidFill>
                        <a:srgbClr val="8C8C8C"/>
                      </a:solidFill>
                      <a:prstDash val="solid"/>
                      <a:round/>
                      <a:headEnd type="none" w="sm" len="sm"/>
                      <a:tailEnd type="none" w="sm" len="sm"/>
                    </a:lnL>
                    <a:lnR w="9525" cap="flat" cmpd="sng" algn="ctr">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7</a:t>
                      </a:r>
                      <a:r>
                        <a:rPr lang="en-US" altLang="ja-JP" sz="1400" b="0" i="0" u="none" strike="noStrike" cap="none" dirty="0">
                          <a:solidFill>
                            <a:srgbClr val="000000"/>
                          </a:solidFill>
                          <a:latin typeface="Noto Sans JP"/>
                          <a:ea typeface="Noto Sans JP"/>
                          <a:cs typeface="Noto Sans JP"/>
                          <a:sym typeface="Noto Sans JP"/>
                        </a:rPr>
                        <a:t>1</a:t>
                      </a:r>
                      <a:r>
                        <a:rPr lang="ja-JP" sz="1400" b="0" i="0" u="none" strike="noStrike" cap="none">
                          <a:solidFill>
                            <a:srgbClr val="000000"/>
                          </a:solidFill>
                          <a:latin typeface="Noto Sans JP"/>
                          <a:ea typeface="Noto Sans JP"/>
                          <a:cs typeface="Noto Sans JP"/>
                          <a:sym typeface="Noto Sans JP"/>
                        </a:rPr>
                        <a:t>,000台</a:t>
                      </a:r>
                      <a:endParaRPr dirty="0"/>
                    </a:p>
                  </a:txBody>
                  <a:tcPr marL="94375" marR="94375" marT="47175" marB="4717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lgn="ctr">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600万円</a:t>
                      </a:r>
                      <a:endParaRPr/>
                    </a:p>
                    <a:p>
                      <a:pPr marL="0" marR="0" lvl="0" indent="0" algn="ctr" rtl="0">
                        <a:spcBef>
                          <a:spcPts val="0"/>
                        </a:spcBef>
                        <a:spcAft>
                          <a:spcPts val="0"/>
                        </a:spcAft>
                        <a:buNone/>
                      </a:pPr>
                      <a:r>
                        <a:rPr lang="ja-JP" sz="1200" b="0" i="0" u="none" strike="noStrike" cap="none">
                          <a:solidFill>
                            <a:srgbClr val="000000"/>
                          </a:solidFill>
                          <a:latin typeface="Noto Sans JP"/>
                          <a:ea typeface="Noto Sans JP"/>
                          <a:cs typeface="Noto Sans JP"/>
                          <a:sym typeface="Noto Sans JP"/>
                        </a:rPr>
                        <a:t>@3.8円（目安）</a:t>
                      </a:r>
                      <a:endParaRPr/>
                    </a:p>
                  </a:txBody>
                  <a:tcPr marL="8875" marR="8875" marT="8875" marB="0" anchor="ctr">
                    <a:lnL w="9525" cap="flat" cmpd="sng" algn="ctr">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extLst>
                  <a:ext uri="{0D108BD9-81ED-4DB2-BD59-A6C34878D82A}">
                    <a16:rowId xmlns:a16="http://schemas.microsoft.com/office/drawing/2014/main" val="10005"/>
                  </a:ext>
                </a:extLst>
              </a:tr>
              <a:tr h="646825">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FFFFFF"/>
                          </a:solidFill>
                          <a:latin typeface="Roboto"/>
                          <a:ea typeface="Roboto"/>
                          <a:cs typeface="Roboto"/>
                          <a:sym typeface="Roboto"/>
                        </a:rPr>
                        <a:t>[HALF]</a:t>
                      </a:r>
                      <a:endParaRPr/>
                    </a:p>
                  </a:txBody>
                  <a:tcPr marL="94375" marR="94375" marT="47175" marB="47175" anchor="ctr">
                    <a:lnL w="9525" cap="flat" cmpd="sng">
                      <a:solidFill>
                        <a:srgbClr val="6E6E6E"/>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6E6E6E"/>
                      </a:solidFill>
                      <a:prstDash val="solid"/>
                      <a:round/>
                      <a:headEnd type="none" w="sm" len="sm"/>
                      <a:tailEnd type="none" w="sm" len="sm"/>
                    </a:lnT>
                    <a:lnB w="9525" cap="flat" cmpd="sng">
                      <a:solidFill>
                        <a:srgbClr val="6E6E6E"/>
                      </a:solidFill>
                      <a:prstDash val="solid"/>
                      <a:round/>
                      <a:headEnd type="none" w="sm" len="sm"/>
                      <a:tailEnd type="none" w="sm" len="sm"/>
                    </a:lnB>
                    <a:solidFill>
                      <a:srgbClr val="AAAAAA"/>
                    </a:solidFill>
                  </a:tcPr>
                </a:tc>
                <a:tc vMerge="1">
                  <a:txBody>
                    <a:bodyPr/>
                    <a:lstStyle/>
                    <a:p>
                      <a:endParaRPr lang="ja-JP"/>
                    </a:p>
                  </a:txBody>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800,000回</a:t>
                      </a:r>
                      <a:endParaRPr/>
                    </a:p>
                  </a:txBody>
                  <a:tcPr marL="94375" marR="94375" marT="47175" marB="4717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12700"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18枠</a:t>
                      </a:r>
                      <a:endParaRPr/>
                    </a:p>
                  </a:txBody>
                  <a:tcPr marL="94375" marR="94375" marT="47175" marB="47175" anchor="ctr">
                    <a:lnL w="9525" cap="flat" cmpd="sng">
                      <a:solidFill>
                        <a:srgbClr val="8C8C8C"/>
                      </a:solidFill>
                      <a:prstDash val="solid"/>
                      <a:round/>
                      <a:headEnd type="none" w="sm" len="sm"/>
                      <a:tailEnd type="none" w="sm" len="sm"/>
                    </a:lnL>
                    <a:lnR w="9525" cap="flat" cmpd="sng" algn="ctr">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12700"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35,</a:t>
                      </a:r>
                      <a:r>
                        <a:rPr lang="en-US" altLang="ja-JP" sz="1400" b="0" i="0" u="none" strike="noStrike" cap="none" dirty="0">
                          <a:solidFill>
                            <a:srgbClr val="000000"/>
                          </a:solidFill>
                          <a:latin typeface="Noto Sans JP"/>
                          <a:ea typeface="Noto Sans JP"/>
                          <a:cs typeface="Noto Sans JP"/>
                          <a:sym typeface="Noto Sans JP"/>
                        </a:rPr>
                        <a:t>5</a:t>
                      </a:r>
                      <a:r>
                        <a:rPr lang="ja-JP" sz="1400" b="0" i="0" u="none" strike="noStrike" cap="none">
                          <a:solidFill>
                            <a:srgbClr val="000000"/>
                          </a:solidFill>
                          <a:latin typeface="Noto Sans JP"/>
                          <a:ea typeface="Noto Sans JP"/>
                          <a:cs typeface="Noto Sans JP"/>
                          <a:sym typeface="Noto Sans JP"/>
                        </a:rPr>
                        <a:t>00台</a:t>
                      </a:r>
                      <a:endParaRPr dirty="0"/>
                    </a:p>
                  </a:txBody>
                  <a:tcPr marL="94375" marR="94375" marT="47175" marB="4717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12700" cap="flat" cmpd="sng" algn="ctr">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300万円</a:t>
                      </a:r>
                      <a:endParaRPr/>
                    </a:p>
                    <a:p>
                      <a:pPr marL="0" marR="0" lvl="0" indent="0" algn="ctr" rtl="0">
                        <a:spcBef>
                          <a:spcPts val="0"/>
                        </a:spcBef>
                        <a:spcAft>
                          <a:spcPts val="0"/>
                        </a:spcAft>
                        <a:buNone/>
                      </a:pPr>
                      <a:r>
                        <a:rPr lang="ja-JP" sz="1200" b="0" i="0" u="none" strike="noStrike" cap="none">
                          <a:solidFill>
                            <a:srgbClr val="000000"/>
                          </a:solidFill>
                          <a:latin typeface="Noto Sans JP"/>
                          <a:ea typeface="Noto Sans JP"/>
                          <a:cs typeface="Noto Sans JP"/>
                          <a:sym typeface="Noto Sans JP"/>
                        </a:rPr>
                        <a:t>@3.8円（目安）</a:t>
                      </a:r>
                      <a:endParaRPr/>
                    </a:p>
                  </a:txBody>
                  <a:tcPr marL="8875" marR="8875" marT="8875" marB="0" anchor="ctr">
                    <a:lnL w="9525" cap="flat" cmpd="sng" algn="ctr">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extLst>
                  <a:ext uri="{0D108BD9-81ED-4DB2-BD59-A6C34878D82A}">
                    <a16:rowId xmlns:a16="http://schemas.microsoft.com/office/drawing/2014/main" val="10006"/>
                  </a:ext>
                </a:extLst>
              </a:tr>
              <a:tr h="654575">
                <a:tc rowSpan="2">
                  <a:txBody>
                    <a:bodyPr/>
                    <a:lstStyle/>
                    <a:p>
                      <a:pPr marL="0" marR="0" lvl="0" indent="0" algn="ctr" rtl="0">
                        <a:spcBef>
                          <a:spcPts val="0"/>
                        </a:spcBef>
                        <a:spcAft>
                          <a:spcPts val="0"/>
                        </a:spcAft>
                        <a:buNone/>
                      </a:pPr>
                      <a:r>
                        <a:rPr lang="ja-JP" sz="1500" b="0" i="0" u="none" strike="noStrike" cap="none">
                          <a:solidFill>
                            <a:srgbClr val="FFFFFF"/>
                          </a:solidFill>
                          <a:latin typeface="Roboto Black"/>
                          <a:ea typeface="Roboto Black"/>
                          <a:cs typeface="Roboto Black"/>
                          <a:sym typeface="Roboto Black"/>
                        </a:rPr>
                        <a:t>2nd Contents</a:t>
                      </a:r>
                      <a:endParaRPr/>
                    </a:p>
                  </a:txBody>
                  <a:tcPr marL="91450" marR="91450" marT="45725" marB="45725" anchor="ctr">
                    <a:lnL w="12700" cap="flat" cmpd="sng">
                      <a:solidFill>
                        <a:srgbClr val="AAAAAA"/>
                      </a:solidFill>
                      <a:prstDash val="solid"/>
                      <a:round/>
                      <a:headEnd type="none" w="sm" len="sm"/>
                      <a:tailEnd type="none" w="sm" len="sm"/>
                    </a:lnL>
                    <a:lnR w="9525" cap="flat" cmpd="sng">
                      <a:solidFill>
                        <a:srgbClr val="6E6E6E"/>
                      </a:solidFill>
                      <a:prstDash val="solid"/>
                      <a:round/>
                      <a:headEnd type="none" w="sm" len="sm"/>
                      <a:tailEnd type="none" w="sm" len="sm"/>
                    </a:lnR>
                    <a:lnT w="9525" cap="flat" cmpd="sng">
                      <a:solidFill>
                        <a:srgbClr val="6E6E6E"/>
                      </a:solidFill>
                      <a:prstDash val="solid"/>
                      <a:round/>
                      <a:headEnd type="none" w="sm" len="sm"/>
                      <a:tailEnd type="none" w="sm" len="sm"/>
                    </a:lnT>
                    <a:lnB w="9525" cap="flat" cmpd="sng">
                      <a:solidFill>
                        <a:srgbClr val="6E6E6E"/>
                      </a:solidFill>
                      <a:prstDash val="solid"/>
                      <a:round/>
                      <a:headEnd type="none" w="sm" len="sm"/>
                      <a:tailEnd type="none" w="sm" len="sm"/>
                    </a:lnB>
                    <a:solidFill>
                      <a:srgbClr val="AAAAAA"/>
                    </a:solidFill>
                  </a:tcPr>
                </a:tc>
                <a:tc>
                  <a:txBody>
                    <a:bodyPr/>
                    <a:lstStyle/>
                    <a:p>
                      <a:pPr marL="0" marR="0" lvl="0" indent="0" algn="ctr" rtl="0">
                        <a:lnSpc>
                          <a:spcPct val="100000"/>
                        </a:lnSpc>
                        <a:spcBef>
                          <a:spcPts val="0"/>
                        </a:spcBef>
                        <a:spcAft>
                          <a:spcPts val="0"/>
                        </a:spcAft>
                        <a:buClr>
                          <a:srgbClr val="FFFFFF"/>
                        </a:buClr>
                        <a:buSzPts val="1400"/>
                        <a:buFont typeface="Roboto"/>
                        <a:buNone/>
                      </a:pPr>
                      <a:r>
                        <a:rPr lang="ja-JP" sz="1400" b="0" i="0" u="none" strike="noStrike" cap="none">
                          <a:solidFill>
                            <a:srgbClr val="FFFFFF"/>
                          </a:solidFill>
                          <a:latin typeface="Roboto"/>
                          <a:ea typeface="Roboto"/>
                          <a:cs typeface="Roboto"/>
                          <a:sym typeface="Roboto"/>
                        </a:rPr>
                        <a:t>[FULL]</a:t>
                      </a:r>
                      <a:endParaRPr/>
                    </a:p>
                  </a:txBody>
                  <a:tcPr marL="91450" marR="91450" marT="45725" marB="45725" anchor="ctr">
                    <a:lnL w="9525" cap="flat" cmpd="sng">
                      <a:solidFill>
                        <a:srgbClr val="6E6E6E"/>
                      </a:solidFill>
                      <a:prstDash val="solid"/>
                      <a:round/>
                      <a:headEnd type="none" w="sm" len="sm"/>
                      <a:tailEnd type="none" w="sm" len="sm"/>
                    </a:lnL>
                    <a:lnR w="12700" cap="flat" cmpd="sng">
                      <a:solidFill>
                        <a:srgbClr val="AAAAAA"/>
                      </a:solidFill>
                      <a:prstDash val="solid"/>
                      <a:round/>
                      <a:headEnd type="none" w="sm" len="sm"/>
                      <a:tailEnd type="none" w="sm" len="sm"/>
                    </a:lnR>
                    <a:lnT w="9525" cap="flat" cmpd="sng">
                      <a:solidFill>
                        <a:srgbClr val="6E6E6E"/>
                      </a:solidFill>
                      <a:prstDash val="solid"/>
                      <a:round/>
                      <a:headEnd type="none" w="sm" len="sm"/>
                      <a:tailEnd type="none" w="sm" len="sm"/>
                    </a:lnT>
                    <a:lnB w="9525" cap="flat" cmpd="sng">
                      <a:solidFill>
                        <a:srgbClr val="6E6E6E"/>
                      </a:solidFill>
                      <a:prstDash val="solid"/>
                      <a:round/>
                      <a:headEnd type="none" w="sm" len="sm"/>
                      <a:tailEnd type="none" w="sm" len="sm"/>
                    </a:lnB>
                    <a:solidFill>
                      <a:srgbClr val="AAAAAA"/>
                    </a:solidFill>
                  </a:tcPr>
                </a:tc>
                <a:tc rowSpan="4">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動画</a:t>
                      </a:r>
                      <a:br>
                        <a:rPr lang="ja-JP" sz="1400" b="0" i="0" u="none" strike="noStrike" cap="none">
                          <a:solidFill>
                            <a:srgbClr val="000000"/>
                          </a:solidFill>
                          <a:latin typeface="Noto Sans JP"/>
                          <a:ea typeface="Noto Sans JP"/>
                          <a:cs typeface="Noto Sans JP"/>
                          <a:sym typeface="Noto Sans JP"/>
                        </a:rPr>
                      </a:br>
                      <a:r>
                        <a:rPr lang="ja-JP" sz="1400" b="0" i="0" u="none" strike="noStrike" cap="none">
                          <a:solidFill>
                            <a:srgbClr val="000000"/>
                          </a:solidFill>
                          <a:latin typeface="Noto Sans JP"/>
                          <a:ea typeface="Noto Sans JP"/>
                          <a:cs typeface="Noto Sans JP"/>
                          <a:sym typeface="Noto Sans JP"/>
                        </a:rPr>
                        <a:t>-音声あり、最大30秒</a:t>
                      </a:r>
                      <a:br>
                        <a:rPr lang="ja-JP" sz="1400" b="0" i="0" u="none" strike="noStrike" cap="none">
                          <a:solidFill>
                            <a:srgbClr val="000000"/>
                          </a:solidFill>
                          <a:latin typeface="Noto Sans JP"/>
                          <a:ea typeface="Noto Sans JP"/>
                          <a:cs typeface="Noto Sans JP"/>
                          <a:sym typeface="Noto Sans JP"/>
                        </a:rPr>
                      </a:br>
                      <a:r>
                        <a:rPr lang="ja-JP" sz="1400" b="0" i="0" u="none" strike="noStrike" cap="none">
                          <a:solidFill>
                            <a:srgbClr val="000000"/>
                          </a:solidFill>
                          <a:latin typeface="Noto Sans JP"/>
                          <a:ea typeface="Noto Sans JP"/>
                          <a:cs typeface="Noto Sans JP"/>
                          <a:sym typeface="Noto Sans JP"/>
                        </a:rPr>
                        <a:t>もしくは静止画</a:t>
                      </a:r>
                      <a:br>
                        <a:rPr lang="ja-JP" sz="1400" b="0" i="0" u="none" strike="noStrike" cap="none">
                          <a:solidFill>
                            <a:srgbClr val="000000"/>
                          </a:solidFill>
                          <a:latin typeface="Noto Sans JP"/>
                          <a:ea typeface="Noto Sans JP"/>
                          <a:cs typeface="Noto Sans JP"/>
                          <a:sym typeface="Noto Sans JP"/>
                        </a:rPr>
                      </a:br>
                      <a:r>
                        <a:rPr lang="ja-JP" sz="1400" b="0" i="0" u="none" strike="noStrike" cap="none">
                          <a:solidFill>
                            <a:srgbClr val="000000"/>
                          </a:solidFill>
                          <a:latin typeface="Noto Sans JP"/>
                          <a:ea typeface="Noto Sans JP"/>
                          <a:cs typeface="Noto Sans JP"/>
                          <a:sym typeface="Noto Sans JP"/>
                        </a:rPr>
                        <a:t>-音声なし、最大15秒</a:t>
                      </a:r>
                      <a:endParaRPr/>
                    </a:p>
                  </a:txBody>
                  <a:tcPr marL="91450" marR="91450" marT="45725" marB="45725" anchor="ctr">
                    <a:lnL w="12700" cap="flat" cmpd="sng">
                      <a:solidFill>
                        <a:srgbClr val="AAAAAA"/>
                      </a:solidFill>
                      <a:prstDash val="solid"/>
                      <a:round/>
                      <a:headEnd type="none" w="sm" len="sm"/>
                      <a:tailEnd type="none" w="sm" len="sm"/>
                    </a:lnL>
                    <a:lnR w="12700" cap="flat" cmpd="sng">
                      <a:solidFill>
                        <a:srgbClr val="AAAAAA"/>
                      </a:solidFill>
                      <a:prstDash val="solid"/>
                      <a:round/>
                      <a:headEnd type="none" w="sm" len="sm"/>
                      <a:tailEnd type="none" w="sm" len="sm"/>
                    </a:lnR>
                    <a:lnT w="12700" cap="flat" cmpd="sng">
                      <a:solidFill>
                        <a:srgbClr val="AAAAAA"/>
                      </a:solidFill>
                      <a:prstDash val="solid"/>
                      <a:round/>
                      <a:headEnd type="none" w="sm" len="sm"/>
                      <a:tailEnd type="none" w="sm" len="sm"/>
                    </a:lnT>
                    <a:lnB w="12700" cap="flat" cmpd="sng">
                      <a:solidFill>
                        <a:srgbClr val="AAAAAA"/>
                      </a:solidFill>
                      <a:prstDash val="solid"/>
                      <a:round/>
                      <a:headEnd type="none" w="sm" len="sm"/>
                      <a:tailEnd type="none" w="sm" len="sm"/>
                    </a:lnB>
                  </a:tcPr>
                </a:tc>
                <a:tc rowSpan="2">
                  <a:txBody>
                    <a:bodyPr/>
                    <a:lstStyle/>
                    <a:p>
                      <a:pPr marL="0" marR="0" lvl="0" indent="0" algn="ctr" rtl="0">
                        <a:lnSpc>
                          <a:spcPct val="100000"/>
                        </a:lnSpc>
                        <a:spcBef>
                          <a:spcPts val="0"/>
                        </a:spcBef>
                        <a:spcAft>
                          <a:spcPts val="0"/>
                        </a:spcAft>
                        <a:buClr>
                          <a:srgbClr val="000000"/>
                        </a:buClr>
                        <a:buSzPts val="1400"/>
                        <a:buFont typeface="Noto Sans JP"/>
                        <a:buNone/>
                      </a:pPr>
                      <a:r>
                        <a:rPr lang="ja-JP" sz="1400" b="0" i="0" u="none" strike="noStrike" cap="none">
                          <a:solidFill>
                            <a:srgbClr val="000000"/>
                          </a:solidFill>
                          <a:latin typeface="Noto Sans JP"/>
                          <a:ea typeface="Noto Sans JP"/>
                          <a:cs typeface="Noto Sans JP"/>
                          <a:sym typeface="Noto Sans JP"/>
                        </a:rPr>
                        <a:t>発車から</a:t>
                      </a:r>
                      <a:br>
                        <a:rPr lang="ja-JP" sz="1400" b="0" i="0" u="none" strike="noStrike" cap="none">
                          <a:solidFill>
                            <a:srgbClr val="000000"/>
                          </a:solidFill>
                          <a:latin typeface="Noto Sans JP"/>
                          <a:ea typeface="Noto Sans JP"/>
                          <a:cs typeface="Noto Sans JP"/>
                          <a:sym typeface="Noto Sans JP"/>
                        </a:rPr>
                      </a:br>
                      <a:r>
                        <a:rPr lang="ja-JP" sz="1400" b="0" i="0" u="none" strike="noStrike" cap="none">
                          <a:solidFill>
                            <a:srgbClr val="000000"/>
                          </a:solidFill>
                          <a:latin typeface="Noto Sans JP"/>
                          <a:ea typeface="Noto Sans JP"/>
                          <a:cs typeface="Noto Sans JP"/>
                          <a:sym typeface="Noto Sans JP"/>
                        </a:rPr>
                        <a:t>2本目～8本目</a:t>
                      </a:r>
                      <a:endParaRPr sz="1400" b="0" i="0" u="none" strike="noStrike" cap="none">
                        <a:solidFill>
                          <a:srgbClr val="000000"/>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1400"/>
                        <a:buFont typeface="Noto Sans JP"/>
                        <a:buNone/>
                      </a:pPr>
                      <a:r>
                        <a:rPr lang="ja-JP" sz="1400" b="0" i="0" u="none" strike="noStrike" cap="none">
                          <a:solidFill>
                            <a:srgbClr val="000000"/>
                          </a:solidFill>
                          <a:latin typeface="Noto Sans JP"/>
                          <a:ea typeface="Noto Sans JP"/>
                          <a:cs typeface="Noto Sans JP"/>
                          <a:sym typeface="Noto Sans JP"/>
                        </a:rPr>
                        <a:t>コンテンツ枠</a:t>
                      </a:r>
                      <a:endParaRPr/>
                    </a:p>
                  </a:txBody>
                  <a:tcPr marL="91450" marR="91450" marT="45725" marB="45725" anchor="ctr">
                    <a:lnL w="12700" cap="flat" cmpd="sng">
                      <a:solidFill>
                        <a:srgbClr val="AAAAAA"/>
                      </a:solidFill>
                      <a:prstDash val="solid"/>
                      <a:round/>
                      <a:headEnd type="none" w="sm" len="sm"/>
                      <a:tailEnd type="none" w="sm" len="sm"/>
                    </a:lnL>
                    <a:lnR w="12700" cap="flat" cmpd="sng">
                      <a:solidFill>
                        <a:srgbClr val="AAAAAA"/>
                      </a:solidFill>
                      <a:prstDash val="solid"/>
                      <a:round/>
                      <a:headEnd type="none" w="sm" len="sm"/>
                      <a:tailEnd type="none" w="sm" len="sm"/>
                    </a:lnR>
                    <a:lnT w="12700" cap="flat" cmpd="sng">
                      <a:solidFill>
                        <a:srgbClr val="AAAAAA"/>
                      </a:solidFill>
                      <a:prstDash val="solid"/>
                      <a:round/>
                      <a:headEnd type="none" w="sm" len="sm"/>
                      <a:tailEnd type="none" w="sm" len="sm"/>
                    </a:lnT>
                    <a:lnB w="12700" cap="flat" cmpd="sng">
                      <a:solidFill>
                        <a:srgbClr val="AAAAAA"/>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Noto Sans JP"/>
                        <a:buNone/>
                      </a:pPr>
                      <a:r>
                        <a:rPr lang="ja-JP" sz="1400" b="0" i="0" u="none" strike="noStrike" cap="none">
                          <a:solidFill>
                            <a:srgbClr val="000000"/>
                          </a:solidFill>
                          <a:latin typeface="Noto Sans JP"/>
                          <a:ea typeface="Noto Sans JP"/>
                          <a:cs typeface="Noto Sans JP"/>
                          <a:sym typeface="Noto Sans JP"/>
                        </a:rPr>
                        <a:t>3,800,000回</a:t>
                      </a:r>
                      <a:endParaRPr/>
                    </a:p>
                  </a:txBody>
                  <a:tcPr marL="91450" marR="91450" marT="45725" marB="45725" anchor="ctr">
                    <a:lnL w="12700" cap="flat" cmpd="sng">
                      <a:solidFill>
                        <a:srgbClr val="AAAAAA"/>
                      </a:solidFill>
                      <a:prstDash val="solid"/>
                      <a:round/>
                      <a:headEnd type="none" w="sm" len="sm"/>
                      <a:tailEnd type="none" w="sm" len="sm"/>
                    </a:lnL>
                    <a:lnR w="12700" cap="flat" cmpd="sng">
                      <a:solidFill>
                        <a:srgbClr val="AAAAAA"/>
                      </a:solidFill>
                      <a:prstDash val="solid"/>
                      <a:round/>
                      <a:headEnd type="none" w="sm" len="sm"/>
                      <a:tailEnd type="none" w="sm" len="sm"/>
                    </a:lnR>
                    <a:lnT w="12700" cap="flat" cmpd="sng">
                      <a:solidFill>
                        <a:srgbClr val="AAAAAA"/>
                      </a:solidFill>
                      <a:prstDash val="solid"/>
                      <a:round/>
                      <a:headEnd type="none" w="sm" len="sm"/>
                      <a:tailEnd type="none" w="sm" len="sm"/>
                    </a:lnT>
                    <a:lnB w="12700" cap="flat" cmpd="sng">
                      <a:solidFill>
                        <a:srgbClr val="AAAAAA"/>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Noto Sans JP"/>
                        <a:buNone/>
                      </a:pPr>
                      <a:r>
                        <a:rPr lang="ja-JP" sz="1400" b="0" i="0" u="none" strike="noStrike" cap="none">
                          <a:solidFill>
                            <a:srgbClr val="000000"/>
                          </a:solidFill>
                          <a:latin typeface="Noto Sans JP"/>
                          <a:ea typeface="Noto Sans JP"/>
                          <a:cs typeface="Noto Sans JP"/>
                          <a:sym typeface="Noto Sans JP"/>
                        </a:rPr>
                        <a:t>3枠</a:t>
                      </a:r>
                      <a:endParaRPr/>
                    </a:p>
                  </a:txBody>
                  <a:tcPr marL="91450" marR="91450" marT="45725" marB="45725" anchor="ctr">
                    <a:lnL w="12700" cap="flat" cmpd="sng">
                      <a:solidFill>
                        <a:srgbClr val="AAAAAA"/>
                      </a:solidFill>
                      <a:prstDash val="solid"/>
                      <a:round/>
                      <a:headEnd type="none" w="sm" len="sm"/>
                      <a:tailEnd type="none" w="sm" len="sm"/>
                    </a:lnL>
                    <a:lnR w="12700" cap="flat" cmpd="sng" algn="ctr">
                      <a:solidFill>
                        <a:srgbClr val="AAAAAA"/>
                      </a:solidFill>
                      <a:prstDash val="solid"/>
                      <a:round/>
                      <a:headEnd type="none" w="sm" len="sm"/>
                      <a:tailEnd type="none" w="sm" len="sm"/>
                    </a:lnR>
                    <a:lnT w="12700" cap="flat" cmpd="sng">
                      <a:solidFill>
                        <a:srgbClr val="AAAAAA"/>
                      </a:solidFill>
                      <a:prstDash val="solid"/>
                      <a:round/>
                      <a:headEnd type="none" w="sm" len="sm"/>
                      <a:tailEnd type="none" w="sm" len="sm"/>
                    </a:lnT>
                    <a:lnB w="12700"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7</a:t>
                      </a:r>
                      <a:r>
                        <a:rPr lang="en-US" altLang="ja-JP" sz="1400" b="0" i="0" u="none" strike="noStrike" cap="none" dirty="0">
                          <a:solidFill>
                            <a:srgbClr val="000000"/>
                          </a:solidFill>
                          <a:latin typeface="Noto Sans JP"/>
                          <a:ea typeface="Noto Sans JP"/>
                          <a:cs typeface="Noto Sans JP"/>
                          <a:sym typeface="Noto Sans JP"/>
                        </a:rPr>
                        <a:t>1</a:t>
                      </a:r>
                      <a:r>
                        <a:rPr lang="ja-JP" sz="1400" b="0" i="0" u="none" strike="noStrike" cap="none">
                          <a:solidFill>
                            <a:srgbClr val="000000"/>
                          </a:solidFill>
                          <a:latin typeface="Noto Sans JP"/>
                          <a:ea typeface="Noto Sans JP"/>
                          <a:cs typeface="Noto Sans JP"/>
                          <a:sym typeface="Noto Sans JP"/>
                        </a:rPr>
                        <a:t>,000台</a:t>
                      </a:r>
                      <a:endParaRPr dirty="0"/>
                    </a:p>
                  </a:txBody>
                  <a:tcPr marL="94375" marR="94375" marT="47175" marB="47175" anchor="ctr">
                    <a:lnL w="12700" cap="flat" cmpd="sng">
                      <a:solidFill>
                        <a:srgbClr val="AAAAAA"/>
                      </a:solidFill>
                      <a:prstDash val="solid"/>
                      <a:round/>
                      <a:headEnd type="none" w="sm" len="sm"/>
                      <a:tailEnd type="none" w="sm" len="sm"/>
                    </a:lnL>
                    <a:lnR w="12700" cap="flat" cmpd="sng">
                      <a:solidFill>
                        <a:srgbClr val="AAAAAA"/>
                      </a:solidFill>
                      <a:prstDash val="solid"/>
                      <a:round/>
                      <a:headEnd type="none" w="sm" len="sm"/>
                      <a:tailEnd type="none" w="sm" len="sm"/>
                    </a:lnR>
                    <a:lnT w="12700" cap="flat" cmpd="sng" algn="ctr">
                      <a:solidFill>
                        <a:srgbClr val="AAAAAA"/>
                      </a:solidFill>
                      <a:prstDash val="solid"/>
                      <a:round/>
                      <a:headEnd type="none" w="sm" len="sm"/>
                      <a:tailEnd type="none" w="sm" len="sm"/>
                    </a:lnT>
                    <a:lnB w="12700" cap="flat" cmpd="sng">
                      <a:solidFill>
                        <a:srgbClr val="AAAAAA"/>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Noto Sans JP"/>
                        <a:buNone/>
                      </a:pPr>
                      <a:r>
                        <a:rPr lang="ja-JP" sz="1400" b="0" i="0" u="none" strike="noStrike" cap="none">
                          <a:solidFill>
                            <a:srgbClr val="000000"/>
                          </a:solidFill>
                          <a:latin typeface="Noto Sans JP"/>
                          <a:ea typeface="Noto Sans JP"/>
                          <a:cs typeface="Noto Sans JP"/>
                          <a:sym typeface="Noto Sans JP"/>
                        </a:rPr>
                        <a:t>600万円</a:t>
                      </a:r>
                      <a:endParaRPr/>
                    </a:p>
                    <a:p>
                      <a:pPr marL="0" marR="0" lvl="0" indent="0" algn="ctr" rtl="0">
                        <a:lnSpc>
                          <a:spcPct val="100000"/>
                        </a:lnSpc>
                        <a:spcBef>
                          <a:spcPts val="0"/>
                        </a:spcBef>
                        <a:spcAft>
                          <a:spcPts val="0"/>
                        </a:spcAft>
                        <a:buClr>
                          <a:srgbClr val="000000"/>
                        </a:buClr>
                        <a:buSzPts val="1200"/>
                        <a:buFont typeface="Noto Sans JP"/>
                        <a:buNone/>
                      </a:pPr>
                      <a:r>
                        <a:rPr lang="ja-JP" sz="1200" b="0" i="0" u="none" strike="noStrike" cap="none">
                          <a:solidFill>
                            <a:srgbClr val="000000"/>
                          </a:solidFill>
                          <a:latin typeface="Noto Sans JP"/>
                          <a:ea typeface="Noto Sans JP"/>
                          <a:cs typeface="Noto Sans JP"/>
                          <a:sym typeface="Noto Sans JP"/>
                        </a:rPr>
                        <a:t>@1.6円（目安）</a:t>
                      </a:r>
                      <a:endParaRPr/>
                    </a:p>
                  </a:txBody>
                  <a:tcPr marL="8875" marR="8875" marT="8875" marB="0" anchor="ctr">
                    <a:lnL w="12700" cap="flat" cmpd="sng" algn="ctr">
                      <a:solidFill>
                        <a:srgbClr val="AAAAAA"/>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12700" cap="flat" cmpd="sng">
                      <a:solidFill>
                        <a:srgbClr val="AAAAAA"/>
                      </a:solidFill>
                      <a:prstDash val="solid"/>
                      <a:round/>
                      <a:headEnd type="none" w="sm" len="sm"/>
                      <a:tailEnd type="none" w="sm" len="sm"/>
                    </a:lnB>
                  </a:tcPr>
                </a:tc>
                <a:extLst>
                  <a:ext uri="{0D108BD9-81ED-4DB2-BD59-A6C34878D82A}">
                    <a16:rowId xmlns:a16="http://schemas.microsoft.com/office/drawing/2014/main" val="10007"/>
                  </a:ext>
                </a:extLst>
              </a:tr>
              <a:tr h="736225">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FFFFFF"/>
                          </a:solidFill>
                          <a:latin typeface="Roboto"/>
                          <a:ea typeface="Roboto"/>
                          <a:cs typeface="Roboto"/>
                          <a:sym typeface="Roboto"/>
                        </a:rPr>
                        <a:t>[HALF]</a:t>
                      </a:r>
                      <a:endParaRPr/>
                    </a:p>
                  </a:txBody>
                  <a:tcPr marL="94375" marR="94375" marT="47175" marB="47175" anchor="ctr">
                    <a:lnL w="9525" cap="flat" cmpd="sng">
                      <a:solidFill>
                        <a:srgbClr val="6E6E6E"/>
                      </a:solidFill>
                      <a:prstDash val="solid"/>
                      <a:round/>
                      <a:headEnd type="none" w="sm" len="sm"/>
                      <a:tailEnd type="none" w="sm" len="sm"/>
                    </a:lnL>
                    <a:lnR w="12700" cap="flat" cmpd="sng">
                      <a:solidFill>
                        <a:srgbClr val="AAAAAA"/>
                      </a:solidFill>
                      <a:prstDash val="solid"/>
                      <a:round/>
                      <a:headEnd type="none" w="sm" len="sm"/>
                      <a:tailEnd type="none" w="sm" len="sm"/>
                    </a:lnR>
                    <a:lnT w="9525" cap="flat" cmpd="sng">
                      <a:solidFill>
                        <a:srgbClr val="6E6E6E"/>
                      </a:solidFill>
                      <a:prstDash val="solid"/>
                      <a:round/>
                      <a:headEnd type="none" w="sm" len="sm"/>
                      <a:tailEnd type="none" w="sm" len="sm"/>
                    </a:lnT>
                    <a:lnB w="9525" cap="flat" cmpd="sng">
                      <a:solidFill>
                        <a:srgbClr val="6E6E6E"/>
                      </a:solidFill>
                      <a:prstDash val="solid"/>
                      <a:round/>
                      <a:headEnd type="none" w="sm" len="sm"/>
                      <a:tailEnd type="none" w="sm" len="sm"/>
                    </a:lnB>
                    <a:solidFill>
                      <a:srgbClr val="AAAAAA"/>
                    </a:solidFill>
                  </a:tcPr>
                </a:tc>
                <a:tc vMerge="1">
                  <a:txBody>
                    <a:bodyPr/>
                    <a:lstStyle/>
                    <a:p>
                      <a:endParaRPr lang="ja-JP"/>
                    </a:p>
                  </a:txBody>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1,900,000回</a:t>
                      </a:r>
                      <a:endParaRPr/>
                    </a:p>
                  </a:txBody>
                  <a:tcPr marL="94375" marR="94375" marT="47175" marB="47175" anchor="ctr">
                    <a:lnL w="12700" cap="flat" cmpd="sng">
                      <a:solidFill>
                        <a:srgbClr val="AAAAAA"/>
                      </a:solidFill>
                      <a:prstDash val="solid"/>
                      <a:round/>
                      <a:headEnd type="none" w="sm" len="sm"/>
                      <a:tailEnd type="none" w="sm" len="sm"/>
                    </a:lnL>
                    <a:lnR w="12700" cap="flat" cmpd="sng">
                      <a:solidFill>
                        <a:srgbClr val="AAAAAA"/>
                      </a:solidFill>
                      <a:prstDash val="solid"/>
                      <a:round/>
                      <a:headEnd type="none" w="sm" len="sm"/>
                      <a:tailEnd type="none" w="sm" len="sm"/>
                    </a:lnR>
                    <a:lnT w="12700" cap="flat" cmpd="sng">
                      <a:solidFill>
                        <a:srgbClr val="AAAAAA"/>
                      </a:solidFill>
                      <a:prstDash val="solid"/>
                      <a:round/>
                      <a:headEnd type="none" w="sm" len="sm"/>
                      <a:tailEnd type="none" w="sm" len="sm"/>
                    </a:lnT>
                    <a:lnB w="12700"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6枠</a:t>
                      </a:r>
                      <a:endParaRPr/>
                    </a:p>
                  </a:txBody>
                  <a:tcPr marL="94375" marR="94375" marT="47175" marB="47175" anchor="ctr">
                    <a:lnL w="12700" cap="flat" cmpd="sng">
                      <a:solidFill>
                        <a:srgbClr val="AAAAAA"/>
                      </a:solidFill>
                      <a:prstDash val="solid"/>
                      <a:round/>
                      <a:headEnd type="none" w="sm" len="sm"/>
                      <a:tailEnd type="none" w="sm" len="sm"/>
                    </a:lnL>
                    <a:lnR w="12700" cap="flat" cmpd="sng" algn="ctr">
                      <a:solidFill>
                        <a:srgbClr val="AAAAAA"/>
                      </a:solidFill>
                      <a:prstDash val="solid"/>
                      <a:round/>
                      <a:headEnd type="none" w="sm" len="sm"/>
                      <a:tailEnd type="none" w="sm" len="sm"/>
                    </a:lnR>
                    <a:lnT w="12700" cap="flat" cmpd="sng">
                      <a:solidFill>
                        <a:srgbClr val="AAAAAA"/>
                      </a:solidFill>
                      <a:prstDash val="solid"/>
                      <a:round/>
                      <a:headEnd type="none" w="sm" len="sm"/>
                      <a:tailEnd type="none" w="sm" len="sm"/>
                    </a:lnT>
                    <a:lnB w="12700"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35,</a:t>
                      </a:r>
                      <a:r>
                        <a:rPr lang="en-US" altLang="ja-JP" sz="1400" b="0" i="0" u="none" strike="noStrike" cap="none" dirty="0">
                          <a:solidFill>
                            <a:srgbClr val="000000"/>
                          </a:solidFill>
                          <a:latin typeface="Noto Sans JP"/>
                          <a:ea typeface="Noto Sans JP"/>
                          <a:cs typeface="Noto Sans JP"/>
                          <a:sym typeface="Noto Sans JP"/>
                        </a:rPr>
                        <a:t>5</a:t>
                      </a:r>
                      <a:r>
                        <a:rPr lang="ja-JP" sz="1400" b="0" i="0" u="none" strike="noStrike" cap="none">
                          <a:solidFill>
                            <a:srgbClr val="000000"/>
                          </a:solidFill>
                          <a:latin typeface="Noto Sans JP"/>
                          <a:ea typeface="Noto Sans JP"/>
                          <a:cs typeface="Noto Sans JP"/>
                          <a:sym typeface="Noto Sans JP"/>
                        </a:rPr>
                        <a:t>00台</a:t>
                      </a:r>
                      <a:endParaRPr dirty="0"/>
                    </a:p>
                  </a:txBody>
                  <a:tcPr marL="94375" marR="94375" marT="47175" marB="47175" anchor="ctr">
                    <a:lnL w="12700" cap="flat" cmpd="sng">
                      <a:solidFill>
                        <a:srgbClr val="AAAAAA"/>
                      </a:solidFill>
                      <a:prstDash val="solid"/>
                      <a:round/>
                      <a:headEnd type="none" w="sm" len="sm"/>
                      <a:tailEnd type="none" w="sm" len="sm"/>
                    </a:lnL>
                    <a:lnR w="12700" cap="flat" cmpd="sng">
                      <a:solidFill>
                        <a:srgbClr val="AAAAAA"/>
                      </a:solidFill>
                      <a:prstDash val="solid"/>
                      <a:round/>
                      <a:headEnd type="none" w="sm" len="sm"/>
                      <a:tailEnd type="none" w="sm" len="sm"/>
                    </a:lnR>
                    <a:lnT w="12700" cap="flat" cmpd="sng">
                      <a:solidFill>
                        <a:srgbClr val="AAAAAA"/>
                      </a:solidFill>
                      <a:prstDash val="solid"/>
                      <a:round/>
                      <a:headEnd type="none" w="sm" len="sm"/>
                      <a:tailEnd type="none" w="sm" len="sm"/>
                    </a:lnT>
                    <a:lnB w="12700" cap="flat" cmpd="sng" algn="ctr">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300万円</a:t>
                      </a:r>
                      <a:endParaRPr/>
                    </a:p>
                    <a:p>
                      <a:pPr marL="0" marR="0" lvl="0" indent="0" algn="ctr" rtl="0">
                        <a:spcBef>
                          <a:spcPts val="0"/>
                        </a:spcBef>
                        <a:spcAft>
                          <a:spcPts val="0"/>
                        </a:spcAft>
                        <a:buNone/>
                      </a:pPr>
                      <a:r>
                        <a:rPr lang="ja-JP" sz="1200" b="0" i="0" u="none" strike="noStrike" cap="none">
                          <a:solidFill>
                            <a:srgbClr val="000000"/>
                          </a:solidFill>
                          <a:latin typeface="Noto Sans JP"/>
                          <a:ea typeface="Noto Sans JP"/>
                          <a:cs typeface="Noto Sans JP"/>
                          <a:sym typeface="Noto Sans JP"/>
                        </a:rPr>
                        <a:t>@1.6円（目安）</a:t>
                      </a:r>
                      <a:endParaRPr/>
                    </a:p>
                  </a:txBody>
                  <a:tcPr marL="8875" marR="8875" marT="8875" marB="0" anchor="ctr">
                    <a:lnL w="12700" cap="flat" cmpd="sng" algn="ctr">
                      <a:solidFill>
                        <a:srgbClr val="AAAAAA"/>
                      </a:solidFill>
                      <a:prstDash val="solid"/>
                      <a:round/>
                      <a:headEnd type="none" w="sm" len="sm"/>
                      <a:tailEnd type="none" w="sm" len="sm"/>
                    </a:lnL>
                    <a:lnR w="12700" cap="flat" cmpd="sng">
                      <a:solidFill>
                        <a:srgbClr val="AAAAAA"/>
                      </a:solidFill>
                      <a:prstDash val="solid"/>
                      <a:round/>
                      <a:headEnd type="none" w="sm" len="sm"/>
                      <a:tailEnd type="none" w="sm" len="sm"/>
                    </a:lnR>
                    <a:lnT w="12700" cap="flat" cmpd="sng">
                      <a:solidFill>
                        <a:srgbClr val="AAAAAA"/>
                      </a:solidFill>
                      <a:prstDash val="solid"/>
                      <a:round/>
                      <a:headEnd type="none" w="sm" len="sm"/>
                      <a:tailEnd type="none" w="sm" len="sm"/>
                    </a:lnT>
                    <a:lnB w="12700" cap="flat" cmpd="sng">
                      <a:solidFill>
                        <a:srgbClr val="AAAAAA"/>
                      </a:solidFill>
                      <a:prstDash val="solid"/>
                      <a:round/>
                      <a:headEnd type="none" w="sm" len="sm"/>
                      <a:tailEnd type="none" w="sm" len="sm"/>
                    </a:lnB>
                  </a:tcPr>
                </a:tc>
                <a:extLst>
                  <a:ext uri="{0D108BD9-81ED-4DB2-BD59-A6C34878D82A}">
                    <a16:rowId xmlns:a16="http://schemas.microsoft.com/office/drawing/2014/main" val="10008"/>
                  </a:ext>
                </a:extLst>
              </a:tr>
              <a:tr h="646825">
                <a:tc rowSpan="2">
                  <a:txBody>
                    <a:bodyPr/>
                    <a:lstStyle/>
                    <a:p>
                      <a:pPr marL="0" marR="0" lvl="0" indent="0" algn="ctr" rtl="0">
                        <a:spcBef>
                          <a:spcPts val="0"/>
                        </a:spcBef>
                        <a:spcAft>
                          <a:spcPts val="0"/>
                        </a:spcAft>
                        <a:buNone/>
                      </a:pPr>
                      <a:r>
                        <a:rPr lang="ja-JP" sz="1500" b="0" i="0" u="none" strike="noStrike" cap="none">
                          <a:solidFill>
                            <a:srgbClr val="FFFFFF"/>
                          </a:solidFill>
                          <a:latin typeface="Roboto Black"/>
                          <a:ea typeface="Roboto Black"/>
                          <a:cs typeface="Roboto Black"/>
                          <a:sym typeface="Roboto Black"/>
                        </a:rPr>
                        <a:t>3rd Contents</a:t>
                      </a:r>
                      <a:endParaRPr/>
                    </a:p>
                  </a:txBody>
                  <a:tcPr marL="94375" marR="94375" marT="47175" marB="47175" anchor="ctr">
                    <a:lnL w="12700" cap="flat" cmpd="sng">
                      <a:solidFill>
                        <a:srgbClr val="AAAAAA"/>
                      </a:solidFill>
                      <a:prstDash val="solid"/>
                      <a:round/>
                      <a:headEnd type="none" w="sm" len="sm"/>
                      <a:tailEnd type="none" w="sm" len="sm"/>
                    </a:lnL>
                    <a:lnR w="9525" cap="flat" cmpd="sng">
                      <a:solidFill>
                        <a:srgbClr val="6E6E6E"/>
                      </a:solidFill>
                      <a:prstDash val="solid"/>
                      <a:round/>
                      <a:headEnd type="none" w="sm" len="sm"/>
                      <a:tailEnd type="none" w="sm" len="sm"/>
                    </a:lnR>
                    <a:lnT w="9525" cap="flat" cmpd="sng">
                      <a:solidFill>
                        <a:srgbClr val="6E6E6E"/>
                      </a:solidFill>
                      <a:prstDash val="solid"/>
                      <a:round/>
                      <a:headEnd type="none" w="sm" len="sm"/>
                      <a:tailEnd type="none" w="sm" len="sm"/>
                    </a:lnT>
                    <a:lnB w="12700" cap="flat" cmpd="sng">
                      <a:solidFill>
                        <a:srgbClr val="AAAAAA"/>
                      </a:solidFill>
                      <a:prstDash val="solid"/>
                      <a:round/>
                      <a:headEnd type="none" w="sm" len="sm"/>
                      <a:tailEnd type="none" w="sm" len="sm"/>
                    </a:lnB>
                    <a:solidFill>
                      <a:srgbClr val="AAAAAA"/>
                    </a:solidFill>
                  </a:tcPr>
                </a:tc>
                <a:tc>
                  <a:txBody>
                    <a:bodyPr/>
                    <a:lstStyle/>
                    <a:p>
                      <a:pPr marL="0" marR="0" lvl="0" indent="0" algn="ctr" rtl="0">
                        <a:spcBef>
                          <a:spcPts val="0"/>
                        </a:spcBef>
                        <a:spcAft>
                          <a:spcPts val="0"/>
                        </a:spcAft>
                        <a:buNone/>
                      </a:pPr>
                      <a:r>
                        <a:rPr lang="ja-JP" sz="1400" b="0" i="0" u="none" strike="noStrike" cap="none">
                          <a:solidFill>
                            <a:srgbClr val="FFFFFF"/>
                          </a:solidFill>
                          <a:latin typeface="Roboto"/>
                          <a:ea typeface="Roboto"/>
                          <a:cs typeface="Roboto"/>
                          <a:sym typeface="Roboto"/>
                        </a:rPr>
                        <a:t>[FULL]</a:t>
                      </a:r>
                      <a:endParaRPr/>
                    </a:p>
                  </a:txBody>
                  <a:tcPr marL="94375" marR="94375" marT="47175" marB="47175" anchor="ctr">
                    <a:lnL w="9525" cap="flat" cmpd="sng">
                      <a:solidFill>
                        <a:srgbClr val="6E6E6E"/>
                      </a:solidFill>
                      <a:prstDash val="solid"/>
                      <a:round/>
                      <a:headEnd type="none" w="sm" len="sm"/>
                      <a:tailEnd type="none" w="sm" len="sm"/>
                    </a:lnL>
                    <a:lnR w="12700" cap="flat" cmpd="sng">
                      <a:solidFill>
                        <a:srgbClr val="AAAAAA"/>
                      </a:solidFill>
                      <a:prstDash val="solid"/>
                      <a:round/>
                      <a:headEnd type="none" w="sm" len="sm"/>
                      <a:tailEnd type="none" w="sm" len="sm"/>
                    </a:lnR>
                    <a:lnT w="9525" cap="flat" cmpd="sng">
                      <a:solidFill>
                        <a:srgbClr val="6E6E6E"/>
                      </a:solidFill>
                      <a:prstDash val="solid"/>
                      <a:round/>
                      <a:headEnd type="none" w="sm" len="sm"/>
                      <a:tailEnd type="none" w="sm" len="sm"/>
                    </a:lnT>
                    <a:lnB w="9525" cap="flat" cmpd="sng">
                      <a:solidFill>
                        <a:srgbClr val="6E6E6E"/>
                      </a:solidFill>
                      <a:prstDash val="solid"/>
                      <a:round/>
                      <a:headEnd type="none" w="sm" len="sm"/>
                      <a:tailEnd type="none" w="sm" len="sm"/>
                    </a:lnB>
                    <a:solidFill>
                      <a:srgbClr val="AAAAAA"/>
                    </a:solidFill>
                  </a:tcPr>
                </a:tc>
                <a:tc vMerge="1">
                  <a:txBody>
                    <a:bodyPr/>
                    <a:lstStyle/>
                    <a:p>
                      <a:endParaRPr lang="ja-JP"/>
                    </a:p>
                  </a:txBody>
                  <a:tcPr/>
                </a:tc>
                <a:tc rowSpan="2">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2nd Ads終了後</a:t>
                      </a:r>
                      <a:br>
                        <a:rPr lang="ja-JP" sz="1400" b="0" i="0" u="none" strike="noStrike" cap="none">
                          <a:solidFill>
                            <a:srgbClr val="000000"/>
                          </a:solidFill>
                          <a:latin typeface="Noto Sans JP"/>
                          <a:ea typeface="Noto Sans JP"/>
                          <a:cs typeface="Noto Sans JP"/>
                          <a:sym typeface="Noto Sans JP"/>
                        </a:rPr>
                      </a:br>
                      <a:r>
                        <a:rPr lang="ja-JP" sz="1400" b="0" i="0" u="none" strike="noStrike" cap="none">
                          <a:solidFill>
                            <a:srgbClr val="000000"/>
                          </a:solidFill>
                          <a:latin typeface="Noto Sans JP"/>
                          <a:ea typeface="Noto Sans JP"/>
                          <a:cs typeface="Noto Sans JP"/>
                          <a:sym typeface="Noto Sans JP"/>
                        </a:rPr>
                        <a:t>コンテンツ枠</a:t>
                      </a:r>
                      <a:endParaRPr/>
                    </a:p>
                  </a:txBody>
                  <a:tcPr marL="94375" marR="94375" marT="47175" marB="47175" anchor="ctr">
                    <a:lnL w="12700" cap="flat" cmpd="sng">
                      <a:solidFill>
                        <a:srgbClr val="AAAAAA"/>
                      </a:solidFill>
                      <a:prstDash val="solid"/>
                      <a:round/>
                      <a:headEnd type="none" w="sm" len="sm"/>
                      <a:tailEnd type="none" w="sm" len="sm"/>
                    </a:lnL>
                    <a:lnR w="12700" cap="flat" cmpd="sng">
                      <a:solidFill>
                        <a:srgbClr val="AAAAAA"/>
                      </a:solidFill>
                      <a:prstDash val="solid"/>
                      <a:round/>
                      <a:headEnd type="none" w="sm" len="sm"/>
                      <a:tailEnd type="none" w="sm" len="sm"/>
                    </a:lnR>
                    <a:lnT w="12700" cap="flat" cmpd="sng">
                      <a:solidFill>
                        <a:srgbClr val="AAAAAA"/>
                      </a:solidFill>
                      <a:prstDash val="solid"/>
                      <a:round/>
                      <a:headEnd type="none" w="sm" len="sm"/>
                      <a:tailEnd type="none" w="sm" len="sm"/>
                    </a:lnT>
                    <a:lnB w="12700"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1,800,000回</a:t>
                      </a:r>
                      <a:endParaRPr/>
                    </a:p>
                  </a:txBody>
                  <a:tcPr marL="94375" marR="94375" marT="47175" marB="47175" anchor="ctr">
                    <a:lnL w="12700" cap="flat" cmpd="sng">
                      <a:solidFill>
                        <a:srgbClr val="AAAAAA"/>
                      </a:solidFill>
                      <a:prstDash val="solid"/>
                      <a:round/>
                      <a:headEnd type="none" w="sm" len="sm"/>
                      <a:tailEnd type="none" w="sm" len="sm"/>
                    </a:lnL>
                    <a:lnR w="12700" cap="flat" cmpd="sng">
                      <a:solidFill>
                        <a:srgbClr val="AAAAAA"/>
                      </a:solidFill>
                      <a:prstDash val="solid"/>
                      <a:round/>
                      <a:headEnd type="none" w="sm" len="sm"/>
                      <a:tailEnd type="none" w="sm" len="sm"/>
                    </a:lnR>
                    <a:lnT w="12700" cap="flat" cmpd="sng">
                      <a:solidFill>
                        <a:srgbClr val="AAAAAA"/>
                      </a:solidFill>
                      <a:prstDash val="solid"/>
                      <a:round/>
                      <a:headEnd type="none" w="sm" len="sm"/>
                      <a:tailEnd type="none" w="sm" len="sm"/>
                    </a:lnT>
                    <a:lnB w="12700"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3枠</a:t>
                      </a:r>
                      <a:endParaRPr/>
                    </a:p>
                  </a:txBody>
                  <a:tcPr marL="94375" marR="94375" marT="47175" marB="47175" anchor="ctr">
                    <a:lnL w="12700" cap="flat" cmpd="sng">
                      <a:solidFill>
                        <a:srgbClr val="AAAAAA"/>
                      </a:solidFill>
                      <a:prstDash val="solid"/>
                      <a:round/>
                      <a:headEnd type="none" w="sm" len="sm"/>
                      <a:tailEnd type="none" w="sm" len="sm"/>
                    </a:lnL>
                    <a:lnR w="12700" cap="flat" cmpd="sng" algn="ctr">
                      <a:solidFill>
                        <a:srgbClr val="AAAAAA"/>
                      </a:solidFill>
                      <a:prstDash val="solid"/>
                      <a:round/>
                      <a:headEnd type="none" w="sm" len="sm"/>
                      <a:tailEnd type="none" w="sm" len="sm"/>
                    </a:lnR>
                    <a:lnT w="12700" cap="flat" cmpd="sng">
                      <a:solidFill>
                        <a:srgbClr val="AAAAAA"/>
                      </a:solidFill>
                      <a:prstDash val="solid"/>
                      <a:round/>
                      <a:headEnd type="none" w="sm" len="sm"/>
                      <a:tailEnd type="none" w="sm" len="sm"/>
                    </a:lnT>
                    <a:lnB w="12700"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7</a:t>
                      </a:r>
                      <a:r>
                        <a:rPr lang="en-US" altLang="ja-JP" sz="1400" b="0" i="0" u="none" strike="noStrike" cap="none" dirty="0">
                          <a:solidFill>
                            <a:srgbClr val="000000"/>
                          </a:solidFill>
                          <a:latin typeface="Noto Sans JP"/>
                          <a:ea typeface="Noto Sans JP"/>
                          <a:cs typeface="Noto Sans JP"/>
                          <a:sym typeface="Noto Sans JP"/>
                        </a:rPr>
                        <a:t>1</a:t>
                      </a:r>
                      <a:r>
                        <a:rPr lang="ja-JP" sz="1400" b="0" i="0" u="none" strike="noStrike" cap="none">
                          <a:solidFill>
                            <a:srgbClr val="000000"/>
                          </a:solidFill>
                          <a:latin typeface="Noto Sans JP"/>
                          <a:ea typeface="Noto Sans JP"/>
                          <a:cs typeface="Noto Sans JP"/>
                          <a:sym typeface="Noto Sans JP"/>
                        </a:rPr>
                        <a:t>,000台</a:t>
                      </a:r>
                      <a:endParaRPr dirty="0"/>
                    </a:p>
                  </a:txBody>
                  <a:tcPr marL="94375" marR="94375" marT="47175" marB="47175" anchor="ctr">
                    <a:lnL w="12700" cap="flat" cmpd="sng">
                      <a:solidFill>
                        <a:srgbClr val="AAAAAA"/>
                      </a:solidFill>
                      <a:prstDash val="solid"/>
                      <a:round/>
                      <a:headEnd type="none" w="sm" len="sm"/>
                      <a:tailEnd type="none" w="sm" len="sm"/>
                    </a:lnL>
                    <a:lnR w="12700" cap="flat" cmpd="sng">
                      <a:solidFill>
                        <a:srgbClr val="AAAAAA"/>
                      </a:solidFill>
                      <a:prstDash val="solid"/>
                      <a:round/>
                      <a:headEnd type="none" w="sm" len="sm"/>
                      <a:tailEnd type="none" w="sm" len="sm"/>
                    </a:lnR>
                    <a:lnT w="12700" cap="flat" cmpd="sng" algn="ctr">
                      <a:solidFill>
                        <a:srgbClr val="AAAAAA"/>
                      </a:solidFill>
                      <a:prstDash val="solid"/>
                      <a:round/>
                      <a:headEnd type="none" w="sm" len="sm"/>
                      <a:tailEnd type="none" w="sm" len="sm"/>
                    </a:lnT>
                    <a:lnB w="12700"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320万円</a:t>
                      </a:r>
                      <a:endParaRPr/>
                    </a:p>
                    <a:p>
                      <a:pPr marL="0" marR="0" lvl="0" indent="0" algn="ctr" rtl="0">
                        <a:spcBef>
                          <a:spcPts val="0"/>
                        </a:spcBef>
                        <a:spcAft>
                          <a:spcPts val="0"/>
                        </a:spcAft>
                        <a:buNone/>
                      </a:pPr>
                      <a:r>
                        <a:rPr lang="ja-JP" sz="1200" b="0" i="0" u="none" strike="noStrike" cap="none">
                          <a:solidFill>
                            <a:srgbClr val="000000"/>
                          </a:solidFill>
                          <a:latin typeface="Noto Sans JP"/>
                          <a:ea typeface="Noto Sans JP"/>
                          <a:cs typeface="Noto Sans JP"/>
                          <a:sym typeface="Noto Sans JP"/>
                        </a:rPr>
                        <a:t>@1.8円（目安）</a:t>
                      </a:r>
                      <a:endParaRPr/>
                    </a:p>
                  </a:txBody>
                  <a:tcPr marL="8875" marR="8875" marT="8875" marB="0" anchor="ctr">
                    <a:lnL w="12700" cap="flat" cmpd="sng" algn="ctr">
                      <a:solidFill>
                        <a:srgbClr val="AAAAAA"/>
                      </a:solidFill>
                      <a:prstDash val="solid"/>
                      <a:round/>
                      <a:headEnd type="none" w="sm" len="sm"/>
                      <a:tailEnd type="none" w="sm" len="sm"/>
                    </a:lnL>
                    <a:lnR w="12700" cap="flat" cmpd="sng">
                      <a:solidFill>
                        <a:srgbClr val="AAAAAA"/>
                      </a:solidFill>
                      <a:prstDash val="solid"/>
                      <a:round/>
                      <a:headEnd type="none" w="sm" len="sm"/>
                      <a:tailEnd type="none" w="sm" len="sm"/>
                    </a:lnR>
                    <a:lnT w="12700" cap="flat" cmpd="sng">
                      <a:solidFill>
                        <a:srgbClr val="AAAAAA"/>
                      </a:solidFill>
                      <a:prstDash val="solid"/>
                      <a:round/>
                      <a:headEnd type="none" w="sm" len="sm"/>
                      <a:tailEnd type="none" w="sm" len="sm"/>
                    </a:lnT>
                    <a:lnB w="12700" cap="flat" cmpd="sng">
                      <a:solidFill>
                        <a:srgbClr val="AAAAAA"/>
                      </a:solidFill>
                      <a:prstDash val="solid"/>
                      <a:round/>
                      <a:headEnd type="none" w="sm" len="sm"/>
                      <a:tailEnd type="none" w="sm" len="sm"/>
                    </a:lnB>
                  </a:tcPr>
                </a:tc>
                <a:extLst>
                  <a:ext uri="{0D108BD9-81ED-4DB2-BD59-A6C34878D82A}">
                    <a16:rowId xmlns:a16="http://schemas.microsoft.com/office/drawing/2014/main" val="10009"/>
                  </a:ext>
                </a:extLst>
              </a:tr>
              <a:tr h="646825">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FFFFFF"/>
                          </a:solidFill>
                          <a:latin typeface="Roboto"/>
                          <a:ea typeface="Roboto"/>
                          <a:cs typeface="Roboto"/>
                          <a:sym typeface="Roboto"/>
                        </a:rPr>
                        <a:t>[HALF]</a:t>
                      </a:r>
                      <a:endParaRPr/>
                    </a:p>
                  </a:txBody>
                  <a:tcPr marL="94375" marR="94375" marT="47175" marB="47175" anchor="ctr">
                    <a:lnL w="9525" cap="flat" cmpd="sng">
                      <a:solidFill>
                        <a:srgbClr val="6E6E6E"/>
                      </a:solidFill>
                      <a:prstDash val="solid"/>
                      <a:round/>
                      <a:headEnd type="none" w="sm" len="sm"/>
                      <a:tailEnd type="none" w="sm" len="sm"/>
                    </a:lnL>
                    <a:lnR w="12700" cap="flat" cmpd="sng">
                      <a:solidFill>
                        <a:srgbClr val="AAAAAA"/>
                      </a:solidFill>
                      <a:prstDash val="solid"/>
                      <a:round/>
                      <a:headEnd type="none" w="sm" len="sm"/>
                      <a:tailEnd type="none" w="sm" len="sm"/>
                    </a:lnR>
                    <a:lnT w="9525" cap="flat" cmpd="sng">
                      <a:solidFill>
                        <a:srgbClr val="6E6E6E"/>
                      </a:solidFill>
                      <a:prstDash val="solid"/>
                      <a:round/>
                      <a:headEnd type="none" w="sm" len="sm"/>
                      <a:tailEnd type="none" w="sm" len="sm"/>
                    </a:lnT>
                    <a:lnB w="12700" cap="flat" cmpd="sng">
                      <a:solidFill>
                        <a:srgbClr val="AAAAAA"/>
                      </a:solidFill>
                      <a:prstDash val="solid"/>
                      <a:round/>
                      <a:headEnd type="none" w="sm" len="sm"/>
                      <a:tailEnd type="none" w="sm" len="sm"/>
                    </a:lnB>
                    <a:solidFill>
                      <a:srgbClr val="AAAAAA"/>
                    </a:solidFill>
                  </a:tcPr>
                </a:tc>
                <a:tc vMerge="1">
                  <a:txBody>
                    <a:bodyPr/>
                    <a:lstStyle/>
                    <a:p>
                      <a:endParaRPr lang="ja-JP"/>
                    </a:p>
                  </a:txBody>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900,000回</a:t>
                      </a:r>
                      <a:endParaRPr/>
                    </a:p>
                  </a:txBody>
                  <a:tcPr marL="94375" marR="94375" marT="47175" marB="47175" anchor="ctr">
                    <a:lnL w="12700" cap="flat" cmpd="sng">
                      <a:solidFill>
                        <a:srgbClr val="AAAAAA"/>
                      </a:solidFill>
                      <a:prstDash val="solid"/>
                      <a:round/>
                      <a:headEnd type="none" w="sm" len="sm"/>
                      <a:tailEnd type="none" w="sm" len="sm"/>
                    </a:lnL>
                    <a:lnR w="12700" cap="flat" cmpd="sng">
                      <a:solidFill>
                        <a:srgbClr val="AAAAAA"/>
                      </a:solidFill>
                      <a:prstDash val="solid"/>
                      <a:round/>
                      <a:headEnd type="none" w="sm" len="sm"/>
                      <a:tailEnd type="none" w="sm" len="sm"/>
                    </a:lnR>
                    <a:lnT w="12700" cap="flat" cmpd="sng">
                      <a:solidFill>
                        <a:srgbClr val="AAAAAA"/>
                      </a:solidFill>
                      <a:prstDash val="solid"/>
                      <a:round/>
                      <a:headEnd type="none" w="sm" len="sm"/>
                      <a:tailEnd type="none" w="sm" len="sm"/>
                    </a:lnT>
                    <a:lnB w="12700"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6枠</a:t>
                      </a:r>
                      <a:endParaRPr/>
                    </a:p>
                  </a:txBody>
                  <a:tcPr marL="94375" marR="94375" marT="47175" marB="47175" anchor="ctr">
                    <a:lnL w="12700" cap="flat" cmpd="sng">
                      <a:solidFill>
                        <a:srgbClr val="AAAAAA"/>
                      </a:solidFill>
                      <a:prstDash val="solid"/>
                      <a:round/>
                      <a:headEnd type="none" w="sm" len="sm"/>
                      <a:tailEnd type="none" w="sm" len="sm"/>
                    </a:lnL>
                    <a:lnR w="12700" cap="flat" cmpd="sng" algn="ctr">
                      <a:solidFill>
                        <a:srgbClr val="AAAAAA"/>
                      </a:solidFill>
                      <a:prstDash val="solid"/>
                      <a:round/>
                      <a:headEnd type="none" w="sm" len="sm"/>
                      <a:tailEnd type="none" w="sm" len="sm"/>
                    </a:lnR>
                    <a:lnT w="12700" cap="flat" cmpd="sng">
                      <a:solidFill>
                        <a:srgbClr val="AAAAAA"/>
                      </a:solidFill>
                      <a:prstDash val="solid"/>
                      <a:round/>
                      <a:headEnd type="none" w="sm" len="sm"/>
                      <a:tailEnd type="none" w="sm" len="sm"/>
                    </a:lnT>
                    <a:lnB w="12700"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35,</a:t>
                      </a:r>
                      <a:r>
                        <a:rPr lang="en-US" altLang="ja-JP" sz="1400" b="0" i="0" u="none" strike="noStrike" cap="none" dirty="0">
                          <a:solidFill>
                            <a:srgbClr val="000000"/>
                          </a:solidFill>
                          <a:latin typeface="Noto Sans JP"/>
                          <a:ea typeface="Noto Sans JP"/>
                          <a:cs typeface="Noto Sans JP"/>
                          <a:sym typeface="Noto Sans JP"/>
                        </a:rPr>
                        <a:t>5</a:t>
                      </a:r>
                      <a:r>
                        <a:rPr lang="ja-JP" sz="1400" b="0" i="0" u="none" strike="noStrike" cap="none">
                          <a:solidFill>
                            <a:srgbClr val="000000"/>
                          </a:solidFill>
                          <a:latin typeface="Noto Sans JP"/>
                          <a:ea typeface="Noto Sans JP"/>
                          <a:cs typeface="Noto Sans JP"/>
                          <a:sym typeface="Noto Sans JP"/>
                        </a:rPr>
                        <a:t>00台</a:t>
                      </a:r>
                      <a:endParaRPr dirty="0"/>
                    </a:p>
                  </a:txBody>
                  <a:tcPr marL="94375" marR="94375" marT="47175" marB="47175" anchor="ctr">
                    <a:lnL w="12700" cap="flat" cmpd="sng">
                      <a:solidFill>
                        <a:srgbClr val="AAAAAA"/>
                      </a:solidFill>
                      <a:prstDash val="solid"/>
                      <a:round/>
                      <a:headEnd type="none" w="sm" len="sm"/>
                      <a:tailEnd type="none" w="sm" len="sm"/>
                    </a:lnL>
                    <a:lnR w="12700" cap="flat" cmpd="sng">
                      <a:solidFill>
                        <a:srgbClr val="AAAAAA"/>
                      </a:solidFill>
                      <a:prstDash val="solid"/>
                      <a:round/>
                      <a:headEnd type="none" w="sm" len="sm"/>
                      <a:tailEnd type="none" w="sm" len="sm"/>
                    </a:lnR>
                    <a:lnT w="12700" cap="flat" cmpd="sng">
                      <a:solidFill>
                        <a:srgbClr val="AAAAAA"/>
                      </a:solidFill>
                      <a:prstDash val="solid"/>
                      <a:round/>
                      <a:headEnd type="none" w="sm" len="sm"/>
                      <a:tailEnd type="none" w="sm" len="sm"/>
                    </a:lnT>
                    <a:lnB w="12700"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160万円</a:t>
                      </a:r>
                      <a:endParaRPr dirty="0"/>
                    </a:p>
                    <a:p>
                      <a:pPr marL="0" marR="0" lvl="0" indent="0" algn="ctr" rtl="0">
                        <a:spcBef>
                          <a:spcPts val="0"/>
                        </a:spcBef>
                        <a:spcAft>
                          <a:spcPts val="0"/>
                        </a:spcAft>
                        <a:buNone/>
                      </a:pPr>
                      <a:r>
                        <a:rPr lang="ja-JP" sz="1200" b="0" i="0" u="none" strike="noStrike" cap="none">
                          <a:solidFill>
                            <a:srgbClr val="000000"/>
                          </a:solidFill>
                          <a:latin typeface="Noto Sans JP"/>
                          <a:ea typeface="Noto Sans JP"/>
                          <a:cs typeface="Noto Sans JP"/>
                          <a:sym typeface="Noto Sans JP"/>
                        </a:rPr>
                        <a:t>@1.8円（目安）</a:t>
                      </a:r>
                      <a:endParaRPr dirty="0"/>
                    </a:p>
                  </a:txBody>
                  <a:tcPr marL="8875" marR="8875" marT="8875" marB="0" anchor="ctr">
                    <a:lnL w="12700" cap="flat" cmpd="sng" algn="ctr">
                      <a:solidFill>
                        <a:srgbClr val="AAAAAA"/>
                      </a:solidFill>
                      <a:prstDash val="solid"/>
                      <a:round/>
                      <a:headEnd type="none" w="sm" len="sm"/>
                      <a:tailEnd type="none" w="sm" len="sm"/>
                    </a:lnL>
                    <a:lnR w="12700" cap="flat" cmpd="sng">
                      <a:solidFill>
                        <a:srgbClr val="AAAAAA"/>
                      </a:solidFill>
                      <a:prstDash val="solid"/>
                      <a:round/>
                      <a:headEnd type="none" w="sm" len="sm"/>
                      <a:tailEnd type="none" w="sm" len="sm"/>
                    </a:lnR>
                    <a:lnT w="12700" cap="flat" cmpd="sng">
                      <a:solidFill>
                        <a:srgbClr val="AAAAAA"/>
                      </a:solidFill>
                      <a:prstDash val="solid"/>
                      <a:round/>
                      <a:headEnd type="none" w="sm" len="sm"/>
                      <a:tailEnd type="none" w="sm" len="sm"/>
                    </a:lnT>
                    <a:lnB w="12700" cap="flat" cmpd="sng">
                      <a:solidFill>
                        <a:srgbClr val="AAAAAA"/>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sp>
        <p:nvSpPr>
          <p:cNvPr id="521" name="Google Shape;521;p20"/>
          <p:cNvSpPr txBox="1"/>
          <p:nvPr/>
        </p:nvSpPr>
        <p:spPr>
          <a:xfrm>
            <a:off x="506813" y="9268465"/>
            <a:ext cx="486000"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rgbClr val="AAAAAA"/>
                </a:solidFill>
                <a:latin typeface="Roboto Black"/>
                <a:ea typeface="Roboto Black"/>
                <a:cs typeface="Roboto Black"/>
                <a:sym typeface="Roboto Black"/>
              </a:rPr>
              <a:t>20</a:t>
            </a:fld>
            <a:endParaRPr sz="2000" b="1" i="0" dirty="0">
              <a:solidFill>
                <a:srgbClr val="AAAAAA"/>
              </a:solidFill>
              <a:latin typeface="Roboto Black"/>
              <a:ea typeface="Roboto Black"/>
              <a:cs typeface="Roboto Black"/>
              <a:sym typeface="Roboto Black"/>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526"/>
        <p:cNvGrpSpPr/>
        <p:nvPr/>
      </p:nvGrpSpPr>
      <p:grpSpPr>
        <a:xfrm>
          <a:off x="0" y="0"/>
          <a:ext cx="0" cy="0"/>
          <a:chOff x="0" y="0"/>
          <a:chExt cx="0" cy="0"/>
        </a:xfrm>
      </p:grpSpPr>
      <p:sp>
        <p:nvSpPr>
          <p:cNvPr id="527" name="Google Shape;527;p21"/>
          <p:cNvSpPr txBox="1"/>
          <p:nvPr/>
        </p:nvSpPr>
        <p:spPr>
          <a:xfrm>
            <a:off x="531845" y="510988"/>
            <a:ext cx="348557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エリア指定メニュー</a:t>
            </a:r>
            <a:endParaRPr sz="2800" b="1">
              <a:solidFill>
                <a:schemeClr val="lt1"/>
              </a:solidFill>
              <a:latin typeface="Noto Sans JP"/>
              <a:ea typeface="Noto Sans JP"/>
              <a:cs typeface="Noto Sans JP"/>
              <a:sym typeface="Noto Sans JP"/>
            </a:endParaRPr>
          </a:p>
        </p:txBody>
      </p:sp>
      <p:sp>
        <p:nvSpPr>
          <p:cNvPr id="528" name="Google Shape;528;p21"/>
          <p:cNvSpPr txBox="1"/>
          <p:nvPr/>
        </p:nvSpPr>
        <p:spPr>
          <a:xfrm>
            <a:off x="4255064" y="227961"/>
            <a:ext cx="7661072" cy="1126422"/>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600">
                <a:solidFill>
                  <a:schemeClr val="lt1"/>
                </a:solidFill>
                <a:latin typeface="Noto Sans JP"/>
                <a:ea typeface="Noto Sans JP"/>
                <a:cs typeface="Noto Sans JP"/>
                <a:sym typeface="Noto Sans JP"/>
              </a:rPr>
              <a:t>エリア別に掲載できるメニュー。掲載位置は 3rd Ads ポジションとなります。</a:t>
            </a:r>
            <a:endParaRPr sz="1600" dirty="0">
              <a:solidFill>
                <a:schemeClr val="lt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1600">
                <a:solidFill>
                  <a:schemeClr val="lt1"/>
                </a:solidFill>
                <a:latin typeface="Noto Sans JP"/>
                <a:ea typeface="Noto Sans JP"/>
                <a:cs typeface="Noto Sans JP"/>
                <a:sym typeface="Noto Sans JP"/>
              </a:rPr>
              <a:t>全メニュー共通で、期間掲載保証となります。</a:t>
            </a:r>
            <a:endParaRPr sz="1600" dirty="0">
              <a:solidFill>
                <a:schemeClr val="lt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1600">
                <a:solidFill>
                  <a:schemeClr val="lt1"/>
                </a:solidFill>
                <a:latin typeface="Noto Sans JP"/>
                <a:ea typeface="Noto Sans JP"/>
                <a:cs typeface="Noto Sans JP"/>
                <a:sym typeface="Noto Sans JP"/>
              </a:rPr>
              <a:t>掲載期間は1週間単位（月曜日0時掲載開始）が基本となります。</a:t>
            </a:r>
            <a:endParaRPr lang="en-US" altLang="ja-JP" sz="1600" dirty="0">
              <a:solidFill>
                <a:schemeClr val="lt1"/>
              </a:solidFill>
              <a:latin typeface="Noto Sans JP"/>
              <a:ea typeface="Noto Sans JP"/>
              <a:cs typeface="Noto Sans JP"/>
              <a:sym typeface="Noto Sans JP"/>
            </a:endParaRPr>
          </a:p>
        </p:txBody>
      </p:sp>
      <p:graphicFrame>
        <p:nvGraphicFramePr>
          <p:cNvPr id="529" name="Google Shape;529;p21"/>
          <p:cNvGraphicFramePr/>
          <p:nvPr>
            <p:extLst>
              <p:ext uri="{D42A27DB-BD31-4B8C-83A1-F6EECF244321}">
                <p14:modId xmlns:p14="http://schemas.microsoft.com/office/powerpoint/2010/main" val="1409366774"/>
              </p:ext>
            </p:extLst>
          </p:nvPr>
        </p:nvGraphicFramePr>
        <p:xfrm>
          <a:off x="570290" y="1898074"/>
          <a:ext cx="17165275" cy="6911721"/>
        </p:xfrm>
        <a:graphic>
          <a:graphicData uri="http://schemas.openxmlformats.org/drawingml/2006/table">
            <a:tbl>
              <a:tblPr>
                <a:noFill/>
                <a:tableStyleId>{16192430-A264-47DB-ADF5-F16E39A7DEEF}</a:tableStyleId>
              </a:tblPr>
              <a:tblGrid>
                <a:gridCol w="1772250">
                  <a:extLst>
                    <a:ext uri="{9D8B030D-6E8A-4147-A177-3AD203B41FA5}">
                      <a16:colId xmlns:a16="http://schemas.microsoft.com/office/drawing/2014/main" val="20000"/>
                    </a:ext>
                  </a:extLst>
                </a:gridCol>
                <a:gridCol w="1772250">
                  <a:extLst>
                    <a:ext uri="{9D8B030D-6E8A-4147-A177-3AD203B41FA5}">
                      <a16:colId xmlns:a16="http://schemas.microsoft.com/office/drawing/2014/main" val="20001"/>
                    </a:ext>
                  </a:extLst>
                </a:gridCol>
                <a:gridCol w="1945825">
                  <a:extLst>
                    <a:ext uri="{9D8B030D-6E8A-4147-A177-3AD203B41FA5}">
                      <a16:colId xmlns:a16="http://schemas.microsoft.com/office/drawing/2014/main" val="20002"/>
                    </a:ext>
                  </a:extLst>
                </a:gridCol>
                <a:gridCol w="1945825">
                  <a:extLst>
                    <a:ext uri="{9D8B030D-6E8A-4147-A177-3AD203B41FA5}">
                      <a16:colId xmlns:a16="http://schemas.microsoft.com/office/drawing/2014/main" val="20003"/>
                    </a:ext>
                  </a:extLst>
                </a:gridCol>
                <a:gridCol w="2051950">
                  <a:extLst>
                    <a:ext uri="{9D8B030D-6E8A-4147-A177-3AD203B41FA5}">
                      <a16:colId xmlns:a16="http://schemas.microsoft.com/office/drawing/2014/main" val="20004"/>
                    </a:ext>
                  </a:extLst>
                </a:gridCol>
                <a:gridCol w="1839700">
                  <a:extLst>
                    <a:ext uri="{9D8B030D-6E8A-4147-A177-3AD203B41FA5}">
                      <a16:colId xmlns:a16="http://schemas.microsoft.com/office/drawing/2014/main" val="20005"/>
                    </a:ext>
                  </a:extLst>
                </a:gridCol>
                <a:gridCol w="1945825">
                  <a:extLst>
                    <a:ext uri="{9D8B030D-6E8A-4147-A177-3AD203B41FA5}">
                      <a16:colId xmlns:a16="http://schemas.microsoft.com/office/drawing/2014/main" val="20006"/>
                    </a:ext>
                  </a:extLst>
                </a:gridCol>
                <a:gridCol w="1945825">
                  <a:extLst>
                    <a:ext uri="{9D8B030D-6E8A-4147-A177-3AD203B41FA5}">
                      <a16:colId xmlns:a16="http://schemas.microsoft.com/office/drawing/2014/main" val="20007"/>
                    </a:ext>
                  </a:extLst>
                </a:gridCol>
                <a:gridCol w="1945825">
                  <a:extLst>
                    <a:ext uri="{9D8B030D-6E8A-4147-A177-3AD203B41FA5}">
                      <a16:colId xmlns:a16="http://schemas.microsoft.com/office/drawing/2014/main" val="20008"/>
                    </a:ext>
                  </a:extLst>
                </a:gridCol>
              </a:tblGrid>
              <a:tr h="303600">
                <a:tc gridSpan="2">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メニュー名</a:t>
                      </a:r>
                      <a:endParaRPr/>
                    </a:p>
                  </a:txBody>
                  <a:tcPr marL="95250" marR="95250" marT="47625" marB="47625" anchor="ctr">
                    <a:lnL w="12700" cap="flat" cmpd="sng">
                      <a:solidFill>
                        <a:srgbClr val="A9A9A9"/>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tc hMerge="1">
                  <a:txBody>
                    <a:bodyPr/>
                    <a:lstStyle/>
                    <a:p>
                      <a:endParaRPr lang="ja-JP"/>
                    </a:p>
                  </a:txBody>
                  <a:tcPr/>
                </a:tc>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形式</a:t>
                      </a:r>
                      <a:endParaRPr/>
                    </a:p>
                  </a:txBody>
                  <a:tcPr marL="7525" marR="7525" marT="75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タイミング</a:t>
                      </a:r>
                      <a:endParaRPr/>
                    </a:p>
                  </a:txBody>
                  <a:tcPr marL="7525" marR="7525" marT="75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展開エリア</a:t>
                      </a:r>
                      <a:endParaRPr/>
                    </a:p>
                  </a:txBody>
                  <a:tcPr marL="7525" marR="7525" marT="75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想定表示回数</a:t>
                      </a:r>
                      <a:endParaRPr/>
                    </a:p>
                  </a:txBody>
                  <a:tcPr marL="7525" marR="7525" marT="75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枠数</a:t>
                      </a:r>
                      <a:endParaRPr/>
                    </a:p>
                  </a:txBody>
                  <a:tcPr marL="7525" marR="7525" marT="75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台数</a:t>
                      </a:r>
                      <a:endParaRPr/>
                    </a:p>
                  </a:txBody>
                  <a:tcPr marL="7525" marR="7525" marT="75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広告料金（税抜）</a:t>
                      </a:r>
                      <a:endParaRPr/>
                    </a:p>
                  </a:txBody>
                  <a:tcPr marL="7525" marR="7525" marT="75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extLst>
                  <a:ext uri="{0D108BD9-81ED-4DB2-BD59-A6C34878D82A}">
                    <a16:rowId xmlns:a16="http://schemas.microsoft.com/office/drawing/2014/main" val="10000"/>
                  </a:ext>
                </a:extLst>
              </a:tr>
              <a:tr h="733679">
                <a:tc rowSpan="2">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Area Ads 東京</a:t>
                      </a:r>
                      <a:endParaRPr/>
                    </a:p>
                  </a:txBody>
                  <a:tcPr marL="95250" marR="95250" marT="47625" marB="47625" anchor="ctr">
                    <a:lnL w="9525" cap="flat" cmpd="sng">
                      <a:solidFill>
                        <a:srgbClr val="6E6E6E"/>
                      </a:solidFill>
                      <a:prstDash val="solid"/>
                      <a:round/>
                      <a:headEnd type="none" w="sm" len="sm"/>
                      <a:tailEnd type="none" w="sm" len="sm"/>
                    </a:lnL>
                    <a:lnR w="9525" cap="flat" cmpd="sng">
                      <a:solidFill>
                        <a:srgbClr val="6E6E6E"/>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6E6E6E"/>
                      </a:solidFill>
                      <a:prstDash val="solid"/>
                      <a:round/>
                      <a:headEnd type="none" w="sm" len="sm"/>
                      <a:tailEnd type="none" w="sm" len="sm"/>
                    </a:lnB>
                    <a:solidFill>
                      <a:srgbClr val="AAAAAA"/>
                    </a:solidFill>
                  </a:tcPr>
                </a:tc>
                <a:tc>
                  <a:txBody>
                    <a:bodyPr/>
                    <a:lstStyle/>
                    <a:p>
                      <a:pPr marL="0" marR="0" lvl="0" indent="0" algn="ctr" rtl="0">
                        <a:spcBef>
                          <a:spcPts val="0"/>
                        </a:spcBef>
                        <a:spcAft>
                          <a:spcPts val="0"/>
                        </a:spcAft>
                        <a:buNone/>
                      </a:pPr>
                      <a:r>
                        <a:rPr lang="ja-JP" sz="1400" b="0" i="0" u="none" strike="noStrike" cap="none">
                          <a:solidFill>
                            <a:srgbClr val="FFFFFF"/>
                          </a:solidFill>
                          <a:latin typeface="Roboto"/>
                          <a:ea typeface="Roboto"/>
                          <a:cs typeface="Roboto"/>
                          <a:sym typeface="Roboto"/>
                        </a:rPr>
                        <a:t>[FULL]</a:t>
                      </a:r>
                      <a:endParaRPr/>
                    </a:p>
                  </a:txBody>
                  <a:tcPr marL="95250" marR="95250" marT="47625" marB="47625" anchor="ctr">
                    <a:lnL w="9525" cap="flat" cmpd="sng">
                      <a:solidFill>
                        <a:srgbClr val="6E6E6E"/>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6E6E6E"/>
                      </a:solidFill>
                      <a:prstDash val="solid"/>
                      <a:round/>
                      <a:headEnd type="none" w="sm" len="sm"/>
                      <a:tailEnd type="none" w="sm" len="sm"/>
                    </a:lnB>
                    <a:solidFill>
                      <a:srgbClr val="AAAAAA"/>
                    </a:solidFill>
                  </a:tcPr>
                </a:tc>
                <a:tc rowSpan="9">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動画</a:t>
                      </a:r>
                      <a:br>
                        <a:rPr lang="ja-JP" sz="1400" b="0" i="0" u="none" strike="noStrike" cap="none">
                          <a:solidFill>
                            <a:srgbClr val="000000"/>
                          </a:solidFill>
                          <a:latin typeface="Noto Sans JP"/>
                          <a:ea typeface="Noto Sans JP"/>
                          <a:cs typeface="Noto Sans JP"/>
                          <a:sym typeface="Noto Sans JP"/>
                        </a:rPr>
                      </a:br>
                      <a:r>
                        <a:rPr lang="ja-JP" sz="1400" b="0" i="0" u="none" strike="noStrike" cap="none">
                          <a:solidFill>
                            <a:srgbClr val="000000"/>
                          </a:solidFill>
                          <a:latin typeface="Noto Sans JP"/>
                          <a:ea typeface="Noto Sans JP"/>
                          <a:cs typeface="Noto Sans JP"/>
                          <a:sym typeface="Noto Sans JP"/>
                        </a:rPr>
                        <a:t>-音声あり、最大30秒</a:t>
                      </a:r>
                      <a:endParaRPr/>
                    </a:p>
                  </a:txBody>
                  <a:tcPr marL="95250" marR="95250" marT="47625" marB="4762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rowSpan="9">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2nd Ads終了後</a:t>
                      </a:r>
                      <a:endParaRPr sz="1400" b="0" i="0" u="none" strike="noStrike" cap="none" dirty="0">
                        <a:solidFill>
                          <a:srgbClr val="000000"/>
                        </a:solidFill>
                        <a:latin typeface="Noto Sans JP"/>
                        <a:ea typeface="Noto Sans JP"/>
                        <a:cs typeface="Noto Sans JP"/>
                        <a:sym typeface="Noto Sans JP"/>
                      </a:endParaRPr>
                    </a:p>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広告枠</a:t>
                      </a:r>
                      <a:endParaRPr dirty="0"/>
                    </a:p>
                  </a:txBody>
                  <a:tcPr marL="95250" marR="95250" marT="47625" marB="4762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rowSpan="2">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東京</a:t>
                      </a:r>
                      <a:endParaRPr/>
                    </a:p>
                  </a:txBody>
                  <a:tcPr marL="95250" marR="95250" marT="47625" marB="4762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760,000回</a:t>
                      </a:r>
                      <a:endParaRPr/>
                    </a:p>
                  </a:txBody>
                  <a:tcPr marL="95250" marR="95250" marT="47625" marB="4762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en-US" altLang="ja-JP" sz="1400" b="0" i="0" u="none" strike="noStrike" cap="none" dirty="0">
                          <a:solidFill>
                            <a:srgbClr val="000000"/>
                          </a:solidFill>
                          <a:latin typeface="Noto Sans JP"/>
                          <a:ea typeface="Noto Sans JP"/>
                          <a:cs typeface="Noto Sans JP"/>
                          <a:sym typeface="Noto Sans JP"/>
                        </a:rPr>
                        <a:t>8</a:t>
                      </a:r>
                      <a:r>
                        <a:rPr lang="ja-JP" sz="1400" b="0" i="0" u="none" strike="noStrike" cap="none">
                          <a:solidFill>
                            <a:srgbClr val="000000"/>
                          </a:solidFill>
                          <a:latin typeface="Noto Sans JP"/>
                          <a:ea typeface="Noto Sans JP"/>
                          <a:cs typeface="Noto Sans JP"/>
                          <a:sym typeface="Noto Sans JP"/>
                        </a:rPr>
                        <a:t>枠</a:t>
                      </a:r>
                      <a:endParaRPr dirty="0"/>
                    </a:p>
                  </a:txBody>
                  <a:tcPr marL="95250" marR="95250" marT="47625" marB="4762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25,500台</a:t>
                      </a:r>
                      <a:endParaRPr dirty="0"/>
                    </a:p>
                  </a:txBody>
                  <a:tcPr marL="95250" marR="95250" marT="47625" marB="4762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380万円</a:t>
                      </a:r>
                      <a:endParaRPr/>
                    </a:p>
                    <a:p>
                      <a:pPr marL="0" marR="0" lvl="0" indent="0" algn="ctr" rtl="0">
                        <a:spcBef>
                          <a:spcPts val="0"/>
                        </a:spcBef>
                        <a:spcAft>
                          <a:spcPts val="0"/>
                        </a:spcAft>
                        <a:buNone/>
                      </a:pPr>
                      <a:r>
                        <a:rPr lang="ja-JP" sz="1200" b="0" i="0" u="none" strike="noStrike" cap="none">
                          <a:solidFill>
                            <a:srgbClr val="000000"/>
                          </a:solidFill>
                          <a:latin typeface="Noto Sans JP"/>
                          <a:ea typeface="Noto Sans JP"/>
                          <a:cs typeface="Noto Sans JP"/>
                          <a:sym typeface="Noto Sans JP"/>
                        </a:rPr>
                        <a:t>@5.0円（目安）</a:t>
                      </a:r>
                      <a:endParaRPr/>
                    </a:p>
                  </a:txBody>
                  <a:tcPr marL="7525" marR="7525" marT="75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extLst>
                  <a:ext uri="{0D108BD9-81ED-4DB2-BD59-A6C34878D82A}">
                    <a16:rowId xmlns:a16="http://schemas.microsoft.com/office/drawing/2014/main" val="10001"/>
                  </a:ext>
                </a:extLst>
              </a:tr>
              <a:tr h="733679">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FFFFFF"/>
                          </a:solidFill>
                          <a:latin typeface="Roboto"/>
                          <a:ea typeface="Roboto"/>
                          <a:cs typeface="Roboto"/>
                          <a:sym typeface="Roboto"/>
                        </a:rPr>
                        <a:t>[HALF]</a:t>
                      </a:r>
                      <a:endParaRPr/>
                    </a:p>
                  </a:txBody>
                  <a:tcPr marL="95250" marR="95250" marT="47625" marB="47625" anchor="ctr">
                    <a:lnL w="9525" cap="flat" cmpd="sng">
                      <a:solidFill>
                        <a:srgbClr val="6E6E6E"/>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6E6E6E"/>
                      </a:solidFill>
                      <a:prstDash val="solid"/>
                      <a:round/>
                      <a:headEnd type="none" w="sm" len="sm"/>
                      <a:tailEnd type="none" w="sm" len="sm"/>
                    </a:lnT>
                    <a:lnB w="9525" cap="flat" cmpd="sng">
                      <a:solidFill>
                        <a:srgbClr val="6E6E6E"/>
                      </a:solidFill>
                      <a:prstDash val="solid"/>
                      <a:round/>
                      <a:headEnd type="none" w="sm" len="sm"/>
                      <a:tailEnd type="none" w="sm" len="sm"/>
                    </a:lnB>
                    <a:solidFill>
                      <a:srgbClr val="AAAAAA"/>
                    </a:solidFill>
                  </a:tcPr>
                </a:tc>
                <a:tc vMerge="1">
                  <a:txBody>
                    <a:bodyPr/>
                    <a:lstStyle/>
                    <a:p>
                      <a:endParaRPr lang="ja-JP"/>
                    </a:p>
                  </a:txBody>
                  <a:tcPr/>
                </a:tc>
                <a:tc vMerge="1">
                  <a:txBody>
                    <a:bodyPr/>
                    <a:lstStyle/>
                    <a:p>
                      <a:endParaRPr lang="ja-JP"/>
                    </a:p>
                  </a:txBody>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380,000回</a:t>
                      </a:r>
                      <a:endParaRPr/>
                    </a:p>
                  </a:txBody>
                  <a:tcPr marL="95250" marR="95250" marT="47625" marB="4762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en-US" altLang="ja-JP" sz="1400" b="0" i="0" u="none" strike="noStrike" cap="none" dirty="0">
                          <a:solidFill>
                            <a:srgbClr val="000000"/>
                          </a:solidFill>
                          <a:latin typeface="Noto Sans JP"/>
                          <a:ea typeface="Noto Sans JP"/>
                          <a:cs typeface="Noto Sans JP"/>
                          <a:sym typeface="Noto Sans JP"/>
                        </a:rPr>
                        <a:t>16</a:t>
                      </a:r>
                      <a:r>
                        <a:rPr lang="ja-JP" sz="1400" b="0" i="0" u="none" strike="noStrike" cap="none">
                          <a:solidFill>
                            <a:srgbClr val="000000"/>
                          </a:solidFill>
                          <a:latin typeface="Noto Sans JP"/>
                          <a:ea typeface="Noto Sans JP"/>
                          <a:cs typeface="Noto Sans JP"/>
                          <a:sym typeface="Noto Sans JP"/>
                        </a:rPr>
                        <a:t>枠</a:t>
                      </a:r>
                      <a:endParaRPr dirty="0"/>
                    </a:p>
                  </a:txBody>
                  <a:tcPr marL="95250" marR="95250" marT="47625" marB="4762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12,750台</a:t>
                      </a:r>
                      <a:endParaRPr dirty="0"/>
                    </a:p>
                  </a:txBody>
                  <a:tcPr marL="95250" marR="95250" marT="47625" marB="4762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190万円</a:t>
                      </a:r>
                      <a:endParaRPr/>
                    </a:p>
                    <a:p>
                      <a:pPr marL="0" marR="0" lvl="0" indent="0" algn="ctr" rtl="0">
                        <a:spcBef>
                          <a:spcPts val="0"/>
                        </a:spcBef>
                        <a:spcAft>
                          <a:spcPts val="0"/>
                        </a:spcAft>
                        <a:buNone/>
                      </a:pPr>
                      <a:r>
                        <a:rPr lang="ja-JP" sz="1200" b="0" i="0" u="none" strike="noStrike" cap="none">
                          <a:solidFill>
                            <a:srgbClr val="000000"/>
                          </a:solidFill>
                          <a:latin typeface="Noto Sans JP"/>
                          <a:ea typeface="Noto Sans JP"/>
                          <a:cs typeface="Noto Sans JP"/>
                          <a:sym typeface="Noto Sans JP"/>
                        </a:rPr>
                        <a:t>@5.0円（目安）</a:t>
                      </a:r>
                      <a:endParaRPr/>
                    </a:p>
                  </a:txBody>
                  <a:tcPr marL="7525" marR="7525" marT="75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extLst>
                  <a:ext uri="{0D108BD9-81ED-4DB2-BD59-A6C34878D82A}">
                    <a16:rowId xmlns:a16="http://schemas.microsoft.com/office/drawing/2014/main" val="10002"/>
                  </a:ext>
                </a:extLst>
              </a:tr>
              <a:tr h="733679">
                <a:tc gridSpan="2">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Area Ads 関東</a:t>
                      </a:r>
                      <a:endParaRPr/>
                    </a:p>
                  </a:txBody>
                  <a:tcPr marL="95250" marR="95250" marT="47625" marB="47625" anchor="ctr">
                    <a:lnL w="9525" cap="flat" cmpd="sng">
                      <a:solidFill>
                        <a:srgbClr val="6E6E6E"/>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6E6E6E"/>
                      </a:solidFill>
                      <a:prstDash val="solid"/>
                      <a:round/>
                      <a:headEnd type="none" w="sm" len="sm"/>
                      <a:tailEnd type="none" w="sm" len="sm"/>
                    </a:lnT>
                    <a:lnB w="9525" cap="flat" cmpd="sng">
                      <a:solidFill>
                        <a:srgbClr val="6E6E6E"/>
                      </a:solidFill>
                      <a:prstDash val="solid"/>
                      <a:round/>
                      <a:headEnd type="none" w="sm" len="sm"/>
                      <a:tailEnd type="none" w="sm" len="sm"/>
                    </a:lnB>
                    <a:solidFill>
                      <a:srgbClr val="AAAAAA"/>
                    </a:solidFill>
                  </a:tcPr>
                </a:tc>
                <a:tc hMerge="1">
                  <a:txBody>
                    <a:bodyPr/>
                    <a:lstStyle/>
                    <a:p>
                      <a:endParaRPr lang="ja-JP"/>
                    </a:p>
                  </a:txBody>
                  <a:tcPr/>
                </a:tc>
                <a:tc vMerge="1">
                  <a:txBody>
                    <a:bodyPr/>
                    <a:lstStyle/>
                    <a:p>
                      <a:endParaRPr lang="ja-JP"/>
                    </a:p>
                  </a:txBody>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神奈川・埼玉・千葉・</a:t>
                      </a:r>
                      <a:br>
                        <a:rPr lang="ja-JP" sz="1400" b="0" i="0" u="none" strike="noStrike" cap="none">
                          <a:solidFill>
                            <a:srgbClr val="000000"/>
                          </a:solidFill>
                          <a:latin typeface="Noto Sans JP"/>
                          <a:ea typeface="Noto Sans JP"/>
                          <a:cs typeface="Noto Sans JP"/>
                          <a:sym typeface="Noto Sans JP"/>
                        </a:rPr>
                      </a:br>
                      <a:r>
                        <a:rPr lang="ja-JP" sz="1400" b="0" i="0" u="none" strike="noStrike" cap="none">
                          <a:solidFill>
                            <a:srgbClr val="000000"/>
                          </a:solidFill>
                          <a:latin typeface="Noto Sans JP"/>
                          <a:ea typeface="Noto Sans JP"/>
                          <a:cs typeface="Noto Sans JP"/>
                          <a:sym typeface="Noto Sans JP"/>
                        </a:rPr>
                        <a:t>茨城・栃木・群馬</a:t>
                      </a:r>
                      <a:endParaRPr/>
                    </a:p>
                  </a:txBody>
                  <a:tcPr marL="95250" marR="95250" marT="47625" marB="4762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250,000回</a:t>
                      </a:r>
                      <a:endParaRPr/>
                    </a:p>
                  </a:txBody>
                  <a:tcPr marL="95250" marR="95250" marT="47625" marB="4762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rowSpan="7">
                  <a:txBody>
                    <a:bodyPr/>
                    <a:lstStyle/>
                    <a:p>
                      <a:pPr marL="0" marR="0" lvl="0" indent="0" algn="ctr" rtl="0">
                        <a:spcBef>
                          <a:spcPts val="0"/>
                        </a:spcBef>
                        <a:spcAft>
                          <a:spcPts val="0"/>
                        </a:spcAft>
                        <a:buNone/>
                      </a:pPr>
                      <a:r>
                        <a:rPr lang="en-US" altLang="ja-JP" sz="1400" b="0" i="0" u="none" strike="noStrike" cap="none" dirty="0">
                          <a:solidFill>
                            <a:srgbClr val="000000"/>
                          </a:solidFill>
                          <a:latin typeface="Noto Sans JP"/>
                          <a:ea typeface="Noto Sans JP"/>
                          <a:cs typeface="Noto Sans JP"/>
                          <a:sym typeface="Noto Sans JP"/>
                        </a:rPr>
                        <a:t>8</a:t>
                      </a:r>
                      <a:r>
                        <a:rPr lang="ja-JP" sz="1400" b="0" i="0" u="none" strike="noStrike" cap="none">
                          <a:solidFill>
                            <a:srgbClr val="000000"/>
                          </a:solidFill>
                          <a:latin typeface="Noto Sans JP"/>
                          <a:ea typeface="Noto Sans JP"/>
                          <a:cs typeface="Noto Sans JP"/>
                          <a:sym typeface="Noto Sans JP"/>
                        </a:rPr>
                        <a:t>枠</a:t>
                      </a:r>
                      <a:endParaRPr dirty="0"/>
                    </a:p>
                  </a:txBody>
                  <a:tcPr marL="95250" marR="95250" marT="47625" marB="4762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14,</a:t>
                      </a:r>
                      <a:r>
                        <a:rPr lang="en-US" altLang="ja-JP" sz="1400" b="0" i="0" u="none" strike="noStrike" cap="none" dirty="0">
                          <a:solidFill>
                            <a:srgbClr val="000000"/>
                          </a:solidFill>
                          <a:latin typeface="Noto Sans JP"/>
                          <a:ea typeface="Noto Sans JP"/>
                          <a:cs typeface="Noto Sans JP"/>
                          <a:sym typeface="Noto Sans JP"/>
                        </a:rPr>
                        <a:t>790</a:t>
                      </a:r>
                      <a:r>
                        <a:rPr lang="ja-JP" sz="1400" b="0" i="0" u="none" strike="noStrike" cap="none">
                          <a:solidFill>
                            <a:srgbClr val="000000"/>
                          </a:solidFill>
                          <a:latin typeface="Noto Sans JP"/>
                          <a:ea typeface="Noto Sans JP"/>
                          <a:cs typeface="Noto Sans JP"/>
                          <a:sym typeface="Noto Sans JP"/>
                        </a:rPr>
                        <a:t>台</a:t>
                      </a:r>
                      <a:endParaRPr dirty="0"/>
                    </a:p>
                  </a:txBody>
                  <a:tcPr marL="95250" marR="95250" marT="47625" marB="4762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100万円</a:t>
                      </a:r>
                      <a:endParaRPr/>
                    </a:p>
                    <a:p>
                      <a:pPr marL="0" marR="0" lvl="0" indent="0" algn="ctr" rtl="0">
                        <a:spcBef>
                          <a:spcPts val="0"/>
                        </a:spcBef>
                        <a:spcAft>
                          <a:spcPts val="0"/>
                        </a:spcAft>
                        <a:buNone/>
                      </a:pPr>
                      <a:r>
                        <a:rPr lang="ja-JP" sz="1200" b="0" i="0" u="none" strike="noStrike" cap="none">
                          <a:solidFill>
                            <a:srgbClr val="000000"/>
                          </a:solidFill>
                          <a:latin typeface="Noto Sans JP"/>
                          <a:ea typeface="Noto Sans JP"/>
                          <a:cs typeface="Noto Sans JP"/>
                          <a:sym typeface="Noto Sans JP"/>
                        </a:rPr>
                        <a:t>@4.0円（目安）</a:t>
                      </a:r>
                      <a:endParaRPr/>
                    </a:p>
                  </a:txBody>
                  <a:tcPr marL="7525" marR="7525" marT="75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extLst>
                  <a:ext uri="{0D108BD9-81ED-4DB2-BD59-A6C34878D82A}">
                    <a16:rowId xmlns:a16="http://schemas.microsoft.com/office/drawing/2014/main" val="10003"/>
                  </a:ext>
                </a:extLst>
              </a:tr>
              <a:tr h="733679">
                <a:tc gridSpan="2">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Area Ads 関西</a:t>
                      </a:r>
                      <a:endParaRPr/>
                    </a:p>
                  </a:txBody>
                  <a:tcPr marL="95250" marR="95250" marT="47625" marB="47625" anchor="ctr">
                    <a:lnL w="9525" cap="flat" cmpd="sng">
                      <a:solidFill>
                        <a:srgbClr val="6E6E6E"/>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6E6E6E"/>
                      </a:solidFill>
                      <a:prstDash val="solid"/>
                      <a:round/>
                      <a:headEnd type="none" w="sm" len="sm"/>
                      <a:tailEnd type="none" w="sm" len="sm"/>
                    </a:lnT>
                    <a:lnB w="9525" cap="flat" cmpd="sng">
                      <a:solidFill>
                        <a:srgbClr val="6E6E6E"/>
                      </a:solidFill>
                      <a:prstDash val="solid"/>
                      <a:round/>
                      <a:headEnd type="none" w="sm" len="sm"/>
                      <a:tailEnd type="none" w="sm" len="sm"/>
                    </a:lnB>
                    <a:solidFill>
                      <a:srgbClr val="AAAAAA"/>
                    </a:solidFill>
                  </a:tcPr>
                </a:tc>
                <a:tc hMerge="1">
                  <a:txBody>
                    <a:bodyPr/>
                    <a:lstStyle/>
                    <a:p>
                      <a:endParaRPr lang="ja-JP"/>
                    </a:p>
                  </a:txBody>
                  <a:tcPr/>
                </a:tc>
                <a:tc vMerge="1">
                  <a:txBody>
                    <a:bodyPr/>
                    <a:lstStyle/>
                    <a:p>
                      <a:endParaRPr lang="ja-JP"/>
                    </a:p>
                  </a:txBody>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大阪・京都・兵庫・</a:t>
                      </a:r>
                      <a:br>
                        <a:rPr lang="ja-JP" sz="1400" b="0" i="0" u="none" strike="noStrike" cap="none">
                          <a:solidFill>
                            <a:srgbClr val="000000"/>
                          </a:solidFill>
                          <a:latin typeface="Noto Sans JP"/>
                          <a:ea typeface="Noto Sans JP"/>
                          <a:cs typeface="Noto Sans JP"/>
                          <a:sym typeface="Noto Sans JP"/>
                        </a:rPr>
                      </a:br>
                      <a:r>
                        <a:rPr lang="ja-JP" sz="1400" b="0" i="0" u="none" strike="noStrike" cap="none">
                          <a:solidFill>
                            <a:srgbClr val="000000"/>
                          </a:solidFill>
                          <a:latin typeface="Noto Sans JP"/>
                          <a:ea typeface="Noto Sans JP"/>
                          <a:cs typeface="Noto Sans JP"/>
                          <a:sym typeface="Noto Sans JP"/>
                        </a:rPr>
                        <a:t>滋賀・奈良・和歌山</a:t>
                      </a:r>
                      <a:endParaRPr/>
                    </a:p>
                  </a:txBody>
                  <a:tcPr marL="95250" marR="95250" marT="47625" marB="4762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340,000回</a:t>
                      </a:r>
                      <a:endParaRPr/>
                    </a:p>
                  </a:txBody>
                  <a:tcPr marL="95250" marR="95250" marT="47625" marB="4762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17,</a:t>
                      </a:r>
                      <a:r>
                        <a:rPr lang="en-US" altLang="ja-JP" sz="1400" b="0" i="0" u="none" strike="noStrike" cap="none" dirty="0">
                          <a:solidFill>
                            <a:srgbClr val="000000"/>
                          </a:solidFill>
                          <a:latin typeface="Noto Sans JP"/>
                          <a:ea typeface="Noto Sans JP"/>
                          <a:cs typeface="Noto Sans JP"/>
                          <a:sym typeface="Noto Sans JP"/>
                        </a:rPr>
                        <a:t>130</a:t>
                      </a:r>
                      <a:r>
                        <a:rPr lang="ja-JP" sz="1400" b="0" i="0" u="none" strike="noStrike" cap="none">
                          <a:solidFill>
                            <a:srgbClr val="000000"/>
                          </a:solidFill>
                          <a:latin typeface="Noto Sans JP"/>
                          <a:ea typeface="Noto Sans JP"/>
                          <a:cs typeface="Noto Sans JP"/>
                          <a:sym typeface="Noto Sans JP"/>
                        </a:rPr>
                        <a:t>台</a:t>
                      </a:r>
                      <a:endParaRPr dirty="0"/>
                    </a:p>
                  </a:txBody>
                  <a:tcPr marL="95250" marR="95250" marT="47625" marB="4762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136万円</a:t>
                      </a:r>
                      <a:endParaRPr/>
                    </a:p>
                    <a:p>
                      <a:pPr marL="0" marR="0" lvl="0" indent="0" algn="ctr" rtl="0">
                        <a:spcBef>
                          <a:spcPts val="0"/>
                        </a:spcBef>
                        <a:spcAft>
                          <a:spcPts val="0"/>
                        </a:spcAft>
                        <a:buNone/>
                      </a:pPr>
                      <a:r>
                        <a:rPr lang="ja-JP" sz="1200" b="0" i="0" u="none" strike="noStrike" cap="none">
                          <a:solidFill>
                            <a:srgbClr val="000000"/>
                          </a:solidFill>
                          <a:latin typeface="Noto Sans JP"/>
                          <a:ea typeface="Noto Sans JP"/>
                          <a:cs typeface="Noto Sans JP"/>
                          <a:sym typeface="Noto Sans JP"/>
                        </a:rPr>
                        <a:t>@4.0円（目安）</a:t>
                      </a:r>
                      <a:endParaRPr/>
                    </a:p>
                  </a:txBody>
                  <a:tcPr marL="7525" marR="7525" marT="75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extLst>
                  <a:ext uri="{0D108BD9-81ED-4DB2-BD59-A6C34878D82A}">
                    <a16:rowId xmlns:a16="http://schemas.microsoft.com/office/drawing/2014/main" val="10004"/>
                  </a:ext>
                </a:extLst>
              </a:tr>
              <a:tr h="733679">
                <a:tc gridSpan="2">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Area Ads 東海</a:t>
                      </a:r>
                      <a:endParaRPr/>
                    </a:p>
                  </a:txBody>
                  <a:tcPr marL="95250" marR="95250" marT="47625" marB="47625" anchor="ctr">
                    <a:lnL w="9525" cap="flat" cmpd="sng">
                      <a:solidFill>
                        <a:srgbClr val="6E6E6E"/>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6E6E6E"/>
                      </a:solidFill>
                      <a:prstDash val="solid"/>
                      <a:round/>
                      <a:headEnd type="none" w="sm" len="sm"/>
                      <a:tailEnd type="none" w="sm" len="sm"/>
                    </a:lnT>
                    <a:lnB w="9525" cap="flat" cmpd="sng">
                      <a:solidFill>
                        <a:srgbClr val="6E6E6E"/>
                      </a:solidFill>
                      <a:prstDash val="solid"/>
                      <a:round/>
                      <a:headEnd type="none" w="sm" len="sm"/>
                      <a:tailEnd type="none" w="sm" len="sm"/>
                    </a:lnB>
                    <a:solidFill>
                      <a:srgbClr val="AAAAAA"/>
                    </a:solidFill>
                  </a:tcPr>
                </a:tc>
                <a:tc hMerge="1">
                  <a:txBody>
                    <a:bodyPr/>
                    <a:lstStyle/>
                    <a:p>
                      <a:endParaRPr lang="ja-JP"/>
                    </a:p>
                  </a:txBody>
                  <a:tcPr/>
                </a:tc>
                <a:tc vMerge="1">
                  <a:txBody>
                    <a:bodyPr/>
                    <a:lstStyle/>
                    <a:p>
                      <a:endParaRPr lang="ja-JP"/>
                    </a:p>
                  </a:txBody>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愛知・岐阜・</a:t>
                      </a:r>
                      <a:endParaRPr sz="1400" b="0" i="0" u="none" strike="noStrike" cap="none">
                        <a:solidFill>
                          <a:srgbClr val="000000"/>
                        </a:solidFill>
                        <a:latin typeface="Noto Sans JP"/>
                        <a:ea typeface="Noto Sans JP"/>
                        <a:cs typeface="Noto Sans JP"/>
                        <a:sym typeface="Noto Sans JP"/>
                      </a:endParaRPr>
                    </a:p>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静岡・三重</a:t>
                      </a:r>
                      <a:endParaRPr/>
                    </a:p>
                  </a:txBody>
                  <a:tcPr marL="95250" marR="95250" marT="47625" marB="4762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90,000回</a:t>
                      </a:r>
                      <a:endParaRPr/>
                    </a:p>
                  </a:txBody>
                  <a:tcPr marL="95250" marR="95250" marT="47625" marB="4762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5,</a:t>
                      </a:r>
                      <a:r>
                        <a:rPr lang="en-US" altLang="ja-JP" sz="1400" b="0" i="0" u="none" strike="noStrike" cap="none" dirty="0">
                          <a:solidFill>
                            <a:srgbClr val="000000"/>
                          </a:solidFill>
                          <a:latin typeface="Noto Sans JP"/>
                          <a:ea typeface="Noto Sans JP"/>
                          <a:cs typeface="Noto Sans JP"/>
                          <a:sym typeface="Noto Sans JP"/>
                        </a:rPr>
                        <a:t>410</a:t>
                      </a:r>
                      <a:r>
                        <a:rPr lang="ja-JP" sz="1400" b="0" i="0" u="none" strike="noStrike" cap="none">
                          <a:solidFill>
                            <a:srgbClr val="000000"/>
                          </a:solidFill>
                          <a:latin typeface="Noto Sans JP"/>
                          <a:ea typeface="Noto Sans JP"/>
                          <a:cs typeface="Noto Sans JP"/>
                          <a:sym typeface="Noto Sans JP"/>
                        </a:rPr>
                        <a:t>台</a:t>
                      </a:r>
                      <a:endParaRPr dirty="0"/>
                    </a:p>
                  </a:txBody>
                  <a:tcPr marL="95250" marR="95250" marT="47625" marB="4762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36万円</a:t>
                      </a:r>
                      <a:endParaRPr/>
                    </a:p>
                    <a:p>
                      <a:pPr marL="0" marR="0" lvl="0" indent="0" algn="ctr" rtl="0">
                        <a:spcBef>
                          <a:spcPts val="0"/>
                        </a:spcBef>
                        <a:spcAft>
                          <a:spcPts val="0"/>
                        </a:spcAft>
                        <a:buNone/>
                      </a:pPr>
                      <a:r>
                        <a:rPr lang="ja-JP" sz="1200" b="0" i="0" u="none" strike="noStrike" cap="none">
                          <a:solidFill>
                            <a:srgbClr val="000000"/>
                          </a:solidFill>
                          <a:latin typeface="Noto Sans JP"/>
                          <a:ea typeface="Noto Sans JP"/>
                          <a:cs typeface="Noto Sans JP"/>
                          <a:sym typeface="Noto Sans JP"/>
                        </a:rPr>
                        <a:t>@4.0円（目安）</a:t>
                      </a:r>
                      <a:endParaRPr/>
                    </a:p>
                  </a:txBody>
                  <a:tcPr marL="7525" marR="7525" marT="75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extLst>
                  <a:ext uri="{0D108BD9-81ED-4DB2-BD59-A6C34878D82A}">
                    <a16:rowId xmlns:a16="http://schemas.microsoft.com/office/drawing/2014/main" val="10005"/>
                  </a:ext>
                </a:extLst>
              </a:tr>
              <a:tr h="733679">
                <a:tc gridSpan="2">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Area Ads 九州</a:t>
                      </a:r>
                      <a:endParaRPr/>
                    </a:p>
                  </a:txBody>
                  <a:tcPr marL="95250" marR="95250" marT="47625" marB="47625" anchor="ctr">
                    <a:lnL w="9525" cap="flat" cmpd="sng">
                      <a:solidFill>
                        <a:srgbClr val="6E6E6E"/>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6E6E6E"/>
                      </a:solidFill>
                      <a:prstDash val="solid"/>
                      <a:round/>
                      <a:headEnd type="none" w="sm" len="sm"/>
                      <a:tailEnd type="none" w="sm" len="sm"/>
                    </a:lnT>
                    <a:lnB w="9525" cap="flat" cmpd="sng">
                      <a:solidFill>
                        <a:srgbClr val="6E6E6E"/>
                      </a:solidFill>
                      <a:prstDash val="solid"/>
                      <a:round/>
                      <a:headEnd type="none" w="sm" len="sm"/>
                      <a:tailEnd type="none" w="sm" len="sm"/>
                    </a:lnB>
                    <a:solidFill>
                      <a:srgbClr val="AAAAAA"/>
                    </a:solidFill>
                  </a:tcPr>
                </a:tc>
                <a:tc hMerge="1">
                  <a:txBody>
                    <a:bodyPr/>
                    <a:lstStyle/>
                    <a:p>
                      <a:endParaRPr lang="ja-JP"/>
                    </a:p>
                  </a:txBody>
                  <a:tcPr/>
                </a:tc>
                <a:tc vMerge="1">
                  <a:txBody>
                    <a:bodyPr/>
                    <a:lstStyle/>
                    <a:p>
                      <a:endParaRPr lang="ja-JP"/>
                    </a:p>
                  </a:txBody>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福岡・佐賀・</a:t>
                      </a:r>
                      <a:br>
                        <a:rPr lang="ja-JP" sz="1400" b="0" i="0" u="none" strike="noStrike" cap="none">
                          <a:solidFill>
                            <a:srgbClr val="000000"/>
                          </a:solidFill>
                          <a:latin typeface="Noto Sans JP"/>
                          <a:ea typeface="Noto Sans JP"/>
                          <a:cs typeface="Noto Sans JP"/>
                          <a:sym typeface="Noto Sans JP"/>
                        </a:rPr>
                      </a:br>
                      <a:r>
                        <a:rPr lang="ja-JP" sz="1400" b="0" i="0" u="none" strike="noStrike" cap="none">
                          <a:solidFill>
                            <a:srgbClr val="000000"/>
                          </a:solidFill>
                          <a:latin typeface="Noto Sans JP"/>
                          <a:ea typeface="Noto Sans JP"/>
                          <a:cs typeface="Noto Sans JP"/>
                          <a:sym typeface="Noto Sans JP"/>
                        </a:rPr>
                        <a:t>長崎・熊本</a:t>
                      </a:r>
                      <a:endParaRPr/>
                    </a:p>
                  </a:txBody>
                  <a:tcPr marL="95250" marR="95250" marT="47625" marB="4762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70,000回</a:t>
                      </a:r>
                      <a:endParaRPr/>
                    </a:p>
                  </a:txBody>
                  <a:tcPr marL="95250" marR="95250" marT="47625" marB="4762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2,</a:t>
                      </a:r>
                      <a:r>
                        <a:rPr lang="en-US" altLang="ja-JP" sz="1400" b="0" i="0" u="none" strike="noStrike" cap="none" dirty="0">
                          <a:solidFill>
                            <a:srgbClr val="000000"/>
                          </a:solidFill>
                          <a:latin typeface="Noto Sans JP"/>
                          <a:ea typeface="Noto Sans JP"/>
                          <a:cs typeface="Noto Sans JP"/>
                          <a:sym typeface="Noto Sans JP"/>
                        </a:rPr>
                        <a:t>980</a:t>
                      </a:r>
                      <a:r>
                        <a:rPr lang="ja-JP" sz="1400" b="0" i="0" u="none" strike="noStrike" cap="none">
                          <a:solidFill>
                            <a:srgbClr val="000000"/>
                          </a:solidFill>
                          <a:latin typeface="Noto Sans JP"/>
                          <a:ea typeface="Noto Sans JP"/>
                          <a:cs typeface="Noto Sans JP"/>
                          <a:sym typeface="Noto Sans JP"/>
                        </a:rPr>
                        <a:t>台</a:t>
                      </a:r>
                      <a:endParaRPr dirty="0"/>
                    </a:p>
                  </a:txBody>
                  <a:tcPr marL="95250" marR="95250" marT="47625" marB="4762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30万円</a:t>
                      </a:r>
                      <a:endParaRPr/>
                    </a:p>
                    <a:p>
                      <a:pPr marL="0" marR="0" lvl="0" indent="0" algn="ctr" rtl="0">
                        <a:spcBef>
                          <a:spcPts val="0"/>
                        </a:spcBef>
                        <a:spcAft>
                          <a:spcPts val="0"/>
                        </a:spcAft>
                        <a:buNone/>
                      </a:pPr>
                      <a:r>
                        <a:rPr lang="ja-JP" sz="1200" b="0" i="0" u="none" strike="noStrike" cap="none">
                          <a:solidFill>
                            <a:srgbClr val="000000"/>
                          </a:solidFill>
                          <a:latin typeface="Noto Sans JP"/>
                          <a:ea typeface="Noto Sans JP"/>
                          <a:cs typeface="Noto Sans JP"/>
                          <a:sym typeface="Noto Sans JP"/>
                        </a:rPr>
                        <a:t>@4.3円（目安）</a:t>
                      </a:r>
                      <a:endParaRPr/>
                    </a:p>
                  </a:txBody>
                  <a:tcPr marL="7525" marR="7525" marT="75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extLst>
                  <a:ext uri="{0D108BD9-81ED-4DB2-BD59-A6C34878D82A}">
                    <a16:rowId xmlns:a16="http://schemas.microsoft.com/office/drawing/2014/main" val="10006"/>
                  </a:ext>
                </a:extLst>
              </a:tr>
              <a:tr h="733679">
                <a:tc gridSpan="2">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Area Ads 北海道</a:t>
                      </a:r>
                      <a:endParaRPr dirty="0"/>
                    </a:p>
                  </a:txBody>
                  <a:tcPr marL="95250" marR="95250" marT="47625" marB="47625" anchor="ctr">
                    <a:lnL w="9525" cap="flat" cmpd="sng">
                      <a:solidFill>
                        <a:srgbClr val="6E6E6E"/>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6E6E6E"/>
                      </a:solidFill>
                      <a:prstDash val="solid"/>
                      <a:round/>
                      <a:headEnd type="none" w="sm" len="sm"/>
                      <a:tailEnd type="none" w="sm" len="sm"/>
                    </a:lnT>
                    <a:lnB w="9525" cap="flat" cmpd="sng">
                      <a:solidFill>
                        <a:srgbClr val="6E6E6E"/>
                      </a:solidFill>
                      <a:prstDash val="solid"/>
                      <a:round/>
                      <a:headEnd type="none" w="sm" len="sm"/>
                      <a:tailEnd type="none" w="sm" len="sm"/>
                    </a:lnB>
                    <a:solidFill>
                      <a:srgbClr val="AAAAAA"/>
                    </a:solidFill>
                  </a:tcPr>
                </a:tc>
                <a:tc hMerge="1">
                  <a:txBody>
                    <a:bodyPr/>
                    <a:lstStyle/>
                    <a:p>
                      <a:endParaRPr lang="ja-JP"/>
                    </a:p>
                  </a:txBody>
                  <a:tcPr/>
                </a:tc>
                <a:tc vMerge="1">
                  <a:txBody>
                    <a:bodyPr/>
                    <a:lstStyle/>
                    <a:p>
                      <a:endParaRPr lang="ja-JP"/>
                    </a:p>
                  </a:txBody>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北海道</a:t>
                      </a:r>
                      <a:endParaRPr/>
                    </a:p>
                  </a:txBody>
                  <a:tcPr marL="95250" marR="95250" marT="47625" marB="4762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50,000回</a:t>
                      </a:r>
                      <a:endParaRPr/>
                    </a:p>
                  </a:txBody>
                  <a:tcPr marL="95250" marR="95250" marT="47625" marB="4762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2,400台</a:t>
                      </a:r>
                      <a:endParaRPr dirty="0"/>
                    </a:p>
                  </a:txBody>
                  <a:tcPr marL="95250" marR="95250" marT="47625" marB="4762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20万円</a:t>
                      </a:r>
                      <a:endParaRPr/>
                    </a:p>
                    <a:p>
                      <a:pPr marL="0" marR="0" lvl="0" indent="0" algn="ctr" rtl="0">
                        <a:spcBef>
                          <a:spcPts val="0"/>
                        </a:spcBef>
                        <a:spcAft>
                          <a:spcPts val="0"/>
                        </a:spcAft>
                        <a:buNone/>
                      </a:pPr>
                      <a:r>
                        <a:rPr lang="ja-JP" sz="1200" b="0" i="0" u="none" strike="noStrike" cap="none">
                          <a:solidFill>
                            <a:srgbClr val="000000"/>
                          </a:solidFill>
                          <a:latin typeface="Noto Sans JP"/>
                          <a:ea typeface="Noto Sans JP"/>
                          <a:cs typeface="Noto Sans JP"/>
                          <a:sym typeface="Noto Sans JP"/>
                        </a:rPr>
                        <a:t>@4.0円（目安）</a:t>
                      </a:r>
                      <a:endParaRPr/>
                    </a:p>
                  </a:txBody>
                  <a:tcPr marL="7525" marR="7525" marT="75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extLst>
                  <a:ext uri="{0D108BD9-81ED-4DB2-BD59-A6C34878D82A}">
                    <a16:rowId xmlns:a16="http://schemas.microsoft.com/office/drawing/2014/main" val="10007"/>
                  </a:ext>
                </a:extLst>
              </a:tr>
              <a:tr h="733679">
                <a:tc gridSpan="2">
                  <a:txBody>
                    <a:bodyPr/>
                    <a:lstStyle/>
                    <a:p>
                      <a:pPr marL="0" marR="0" lvl="0" indent="0" algn="ctr" rtl="0">
                        <a:spcBef>
                          <a:spcPts val="0"/>
                        </a:spcBef>
                        <a:spcAft>
                          <a:spcPts val="0"/>
                        </a:spcAft>
                        <a:buNone/>
                      </a:pPr>
                      <a:r>
                        <a:rPr lang="en-GB" altLang="ja-JP" sz="1400" b="1" i="0" u="none" strike="noStrike" cap="none" dirty="0">
                          <a:solidFill>
                            <a:srgbClr val="FFFFFF"/>
                          </a:solidFill>
                          <a:latin typeface="Noto Sans JP"/>
                          <a:ea typeface="Noto Sans JP"/>
                          <a:cs typeface="Noto Sans JP"/>
                          <a:sym typeface="Noto Sans JP"/>
                        </a:rPr>
                        <a:t>Area Ads </a:t>
                      </a:r>
                      <a:r>
                        <a:rPr lang="ja-JP" altLang="en-US" sz="1400" b="1" i="0" u="none" strike="noStrike" cap="none">
                          <a:solidFill>
                            <a:srgbClr val="FFFFFF"/>
                          </a:solidFill>
                          <a:latin typeface="Noto Sans JP"/>
                          <a:ea typeface="Noto Sans JP"/>
                          <a:cs typeface="Noto Sans JP"/>
                          <a:sym typeface="Noto Sans JP"/>
                        </a:rPr>
                        <a:t>広島</a:t>
                      </a:r>
                      <a:endParaRPr lang="ja-JP" altLang="en-US" dirty="0"/>
                    </a:p>
                  </a:txBody>
                  <a:tcPr marL="95250" marR="95250" marT="47625" marB="47625" anchor="ctr">
                    <a:lnL w="9525" cap="flat" cmpd="sng">
                      <a:solidFill>
                        <a:srgbClr val="6E6E6E"/>
                      </a:solidFill>
                      <a:prstDash val="solid"/>
                      <a:round/>
                      <a:headEnd type="none" w="sm" len="sm"/>
                      <a:tailEnd type="none" w="sm" len="sm"/>
                    </a:lnL>
                    <a:lnR w="9525" cap="flat" cmpd="sng" algn="ctr">
                      <a:solidFill>
                        <a:srgbClr val="8C8C8C"/>
                      </a:solidFill>
                      <a:prstDash val="solid"/>
                      <a:round/>
                      <a:headEnd type="none" w="sm" len="sm"/>
                      <a:tailEnd type="none" w="sm" len="sm"/>
                    </a:lnR>
                    <a:lnT w="9525" cap="flat" cmpd="sng">
                      <a:solidFill>
                        <a:srgbClr val="6E6E6E"/>
                      </a:solidFill>
                      <a:prstDash val="solid"/>
                      <a:round/>
                      <a:headEnd type="none" w="sm" len="sm"/>
                      <a:tailEnd type="none" w="sm" len="sm"/>
                    </a:lnT>
                    <a:lnB w="9525" cap="flat" cmpd="sng" algn="ctr">
                      <a:solidFill>
                        <a:srgbClr val="6E6E6E"/>
                      </a:solidFill>
                      <a:prstDash val="solid"/>
                      <a:round/>
                      <a:headEnd type="none" w="sm" len="sm"/>
                      <a:tailEnd type="none" w="sm" len="sm"/>
                    </a:lnB>
                    <a:solidFill>
                      <a:srgbClr val="AAAAAA"/>
                    </a:solidFill>
                  </a:tcPr>
                </a:tc>
                <a:tc h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ctr" rtl="0">
                        <a:spcBef>
                          <a:spcPts val="0"/>
                        </a:spcBef>
                        <a:spcAft>
                          <a:spcPts val="0"/>
                        </a:spcAft>
                        <a:buNone/>
                      </a:pPr>
                      <a:r>
                        <a:rPr lang="ja-JP" altLang="en-US"/>
                        <a:t>広島</a:t>
                      </a:r>
                      <a:endParaRPr dirty="0"/>
                    </a:p>
                  </a:txBody>
                  <a:tcPr marL="95250" marR="95250" marT="47625" marB="47625" anchor="ctr">
                    <a:lnL w="9525" cap="flat" cmpd="sng" algn="ctr">
                      <a:solidFill>
                        <a:srgbClr val="8C8C8C"/>
                      </a:solidFill>
                      <a:prstDash val="solid"/>
                      <a:round/>
                      <a:headEnd type="none" w="sm" len="sm"/>
                      <a:tailEnd type="none" w="sm" len="sm"/>
                    </a:lnL>
                    <a:lnR w="9525" cap="flat" cmpd="sng" algn="ctr">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lgn="ctr">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en-US" dirty="0"/>
                        <a:t>60,000回</a:t>
                      </a:r>
                    </a:p>
                    <a:p>
                      <a:pPr marL="0" marR="0" lvl="0" indent="0" algn="ctr" rtl="0">
                        <a:spcBef>
                          <a:spcPts val="0"/>
                        </a:spcBef>
                        <a:spcAft>
                          <a:spcPts val="0"/>
                        </a:spcAft>
                        <a:buNone/>
                      </a:pPr>
                      <a:r>
                        <a:rPr lang="en-US" altLang="ja-JP" sz="1200" dirty="0"/>
                        <a:t>※2</a:t>
                      </a:r>
                      <a:r>
                        <a:rPr lang="ja-JP" altLang="en-US" sz="1200"/>
                        <a:t>週間</a:t>
                      </a:r>
                      <a:endParaRPr sz="1200" dirty="0"/>
                    </a:p>
                  </a:txBody>
                  <a:tcPr marL="95250" marR="95250" marT="47625" marB="47625" anchor="ctr">
                    <a:lnL w="9525" cap="flat" cmpd="sng" algn="ctr">
                      <a:solidFill>
                        <a:srgbClr val="8C8C8C"/>
                      </a:solidFill>
                      <a:prstDash val="solid"/>
                      <a:round/>
                      <a:headEnd type="none" w="sm" len="sm"/>
                      <a:tailEnd type="none" w="sm" len="sm"/>
                    </a:lnL>
                    <a:lnR w="9525" cap="flat" cmpd="sng" algn="ctr">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lgn="ctr">
                      <a:solidFill>
                        <a:srgbClr val="8C8C8C"/>
                      </a:solidFill>
                      <a:prstDash val="solid"/>
                      <a:round/>
                      <a:headEnd type="none" w="sm" len="sm"/>
                      <a:tailEnd type="none" w="sm" len="sm"/>
                    </a:lnB>
                  </a:tcPr>
                </a:tc>
                <a:tc vMerge="1">
                  <a:txBody>
                    <a:bodyPr/>
                    <a:lstStyle/>
                    <a:p>
                      <a:endParaRPr kumimoji="1" lang="ja-JP" altLang="en-US"/>
                    </a:p>
                  </a:txBody>
                  <a:tcPr/>
                </a:tc>
                <a:tc>
                  <a:txBody>
                    <a:bodyPr/>
                    <a:lstStyle/>
                    <a:p>
                      <a:pPr marL="0" marR="0" lvl="0" indent="0" algn="ctr" rtl="0">
                        <a:spcBef>
                          <a:spcPts val="0"/>
                        </a:spcBef>
                        <a:spcAft>
                          <a:spcPts val="0"/>
                        </a:spcAft>
                        <a:buNone/>
                      </a:pPr>
                      <a:r>
                        <a:rPr lang="en-US" dirty="0"/>
                        <a:t>600台</a:t>
                      </a:r>
                      <a:endParaRPr dirty="0"/>
                    </a:p>
                  </a:txBody>
                  <a:tcPr marL="95250" marR="95250" marT="47625" marB="47625" anchor="ctr">
                    <a:lnL w="9525" cap="flat" cmpd="sng" algn="ctr">
                      <a:solidFill>
                        <a:srgbClr val="8C8C8C"/>
                      </a:solidFill>
                      <a:prstDash val="solid"/>
                      <a:round/>
                      <a:headEnd type="none" w="sm" len="sm"/>
                      <a:tailEnd type="none" w="sm" len="sm"/>
                    </a:lnL>
                    <a:lnR w="9525" cap="flat" cmpd="sng" algn="ctr">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lgn="ctr">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en-US" altLang="ja-JP" sz="1400" b="0" i="0" u="none" strike="noStrike" cap="none" dirty="0">
                          <a:solidFill>
                            <a:srgbClr val="000000"/>
                          </a:solidFill>
                          <a:latin typeface="Noto Sans JP"/>
                          <a:ea typeface="Noto Sans JP"/>
                          <a:cs typeface="Noto Sans JP"/>
                          <a:sym typeface="Noto Sans JP"/>
                        </a:rPr>
                        <a:t>24</a:t>
                      </a:r>
                      <a:r>
                        <a:rPr lang="ja-JP" altLang="en-US" sz="1400" b="0" i="0" u="none" strike="noStrike" cap="none">
                          <a:solidFill>
                            <a:srgbClr val="000000"/>
                          </a:solidFill>
                          <a:latin typeface="Noto Sans JP"/>
                          <a:ea typeface="Noto Sans JP"/>
                          <a:cs typeface="Noto Sans JP"/>
                          <a:sym typeface="Noto Sans JP"/>
                        </a:rPr>
                        <a:t>万円</a:t>
                      </a:r>
                      <a:endParaRPr lang="ja-JP" altLang="en-US" sz="1200"/>
                    </a:p>
                    <a:p>
                      <a:pPr marL="0" marR="0" lvl="0" indent="0" algn="ctr" rtl="0">
                        <a:spcBef>
                          <a:spcPts val="0"/>
                        </a:spcBef>
                        <a:spcAft>
                          <a:spcPts val="0"/>
                        </a:spcAft>
                        <a:buNone/>
                      </a:pPr>
                      <a:r>
                        <a:rPr lang="en-US" altLang="ja-JP" sz="1200" b="0" i="0" u="none" strike="noStrike" cap="none" dirty="0">
                          <a:solidFill>
                            <a:srgbClr val="000000"/>
                          </a:solidFill>
                          <a:latin typeface="Noto Sans JP"/>
                          <a:ea typeface="Noto Sans JP"/>
                          <a:cs typeface="Noto Sans JP"/>
                          <a:sym typeface="Noto Sans JP"/>
                        </a:rPr>
                        <a:t>@4.0</a:t>
                      </a:r>
                      <a:r>
                        <a:rPr lang="ja-JP" altLang="en-US" sz="1200" b="0" i="0" u="none" strike="noStrike" cap="none">
                          <a:solidFill>
                            <a:srgbClr val="000000"/>
                          </a:solidFill>
                          <a:latin typeface="Noto Sans JP"/>
                          <a:ea typeface="Noto Sans JP"/>
                          <a:cs typeface="Noto Sans JP"/>
                          <a:sym typeface="Noto Sans JP"/>
                        </a:rPr>
                        <a:t>円（目安）</a:t>
                      </a:r>
                    </a:p>
                  </a:txBody>
                  <a:tcPr marL="7525" marR="7525" marT="7525" marB="0" anchor="ctr">
                    <a:lnL w="9525" cap="flat" cmpd="sng" algn="ctr">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lgn="ctr">
                      <a:solidFill>
                        <a:srgbClr val="8C8C8C"/>
                      </a:solidFill>
                      <a:prstDash val="solid"/>
                      <a:round/>
                      <a:headEnd type="none" w="sm" len="sm"/>
                      <a:tailEnd type="none" w="sm" len="sm"/>
                    </a:lnB>
                  </a:tcPr>
                </a:tc>
                <a:extLst>
                  <a:ext uri="{0D108BD9-81ED-4DB2-BD59-A6C34878D82A}">
                    <a16:rowId xmlns:a16="http://schemas.microsoft.com/office/drawing/2014/main" val="3240996448"/>
                  </a:ext>
                </a:extLst>
              </a:tr>
              <a:tr h="733679">
                <a:tc gridSpan="2">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Area Ads 沖縄</a:t>
                      </a:r>
                      <a:endParaRPr dirty="0"/>
                    </a:p>
                  </a:txBody>
                  <a:tcPr marL="95250" marR="95250" marT="47625" marB="47625" anchor="ctr">
                    <a:lnL w="9525" cap="flat" cmpd="sng">
                      <a:solidFill>
                        <a:srgbClr val="6E6E6E"/>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6E6E6E"/>
                      </a:solidFill>
                      <a:prstDash val="solid"/>
                      <a:round/>
                      <a:headEnd type="none" w="sm" len="sm"/>
                      <a:tailEnd type="none" w="sm" len="sm"/>
                    </a:lnT>
                    <a:lnB w="9525" cap="flat" cmpd="sng">
                      <a:solidFill>
                        <a:srgbClr val="6E6E6E"/>
                      </a:solidFill>
                      <a:prstDash val="solid"/>
                      <a:round/>
                      <a:headEnd type="none" w="sm" len="sm"/>
                      <a:tailEnd type="none" w="sm" len="sm"/>
                    </a:lnB>
                    <a:solidFill>
                      <a:srgbClr val="AAAAAA"/>
                    </a:solidFill>
                  </a:tcPr>
                </a:tc>
                <a:tc hMerge="1">
                  <a:txBody>
                    <a:bodyPr/>
                    <a:lstStyle/>
                    <a:p>
                      <a:endParaRPr lang="ja-JP"/>
                    </a:p>
                  </a:txBody>
                  <a:tcPr/>
                </a:tc>
                <a:tc vMerge="1">
                  <a:txBody>
                    <a:bodyPr/>
                    <a:lstStyle/>
                    <a:p>
                      <a:endParaRPr lang="ja-JP"/>
                    </a:p>
                  </a:txBody>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沖縄</a:t>
                      </a:r>
                      <a:endParaRPr dirty="0"/>
                    </a:p>
                  </a:txBody>
                  <a:tcPr marL="95250" marR="95250" marT="47625" marB="4762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en-US" altLang="ja-JP" sz="1400" b="0" i="0" u="none" strike="noStrike" cap="none" dirty="0">
                          <a:solidFill>
                            <a:srgbClr val="000000"/>
                          </a:solidFill>
                          <a:latin typeface="Noto Sans JP"/>
                          <a:ea typeface="Noto Sans JP"/>
                          <a:cs typeface="Noto Sans JP"/>
                          <a:sym typeface="Noto Sans JP"/>
                        </a:rPr>
                        <a:t>4</a:t>
                      </a:r>
                      <a:r>
                        <a:rPr lang="ja-JP" sz="1400" b="0" i="0" u="none" strike="noStrike" cap="none">
                          <a:solidFill>
                            <a:srgbClr val="000000"/>
                          </a:solidFill>
                          <a:latin typeface="Noto Sans JP"/>
                          <a:ea typeface="Noto Sans JP"/>
                          <a:cs typeface="Noto Sans JP"/>
                          <a:sym typeface="Noto Sans JP"/>
                        </a:rPr>
                        <a:t>0,000回</a:t>
                      </a:r>
                      <a:endParaRPr sz="1400" b="0" i="0" u="none" strike="noStrike" cap="none" dirty="0">
                        <a:solidFill>
                          <a:srgbClr val="000000"/>
                        </a:solidFill>
                        <a:latin typeface="Noto Sans JP"/>
                        <a:ea typeface="Noto Sans JP"/>
                        <a:cs typeface="Noto Sans JP"/>
                        <a:sym typeface="Noto Sans JP"/>
                      </a:endParaRPr>
                    </a:p>
                    <a:p>
                      <a:pPr marL="0" marR="0" lvl="0" indent="0" algn="ctr" rtl="0">
                        <a:spcBef>
                          <a:spcPts val="0"/>
                        </a:spcBef>
                        <a:spcAft>
                          <a:spcPts val="0"/>
                        </a:spcAft>
                        <a:buNone/>
                      </a:pPr>
                      <a:r>
                        <a:rPr lang="ja-JP" sz="1200" b="0" i="0" u="none" strike="noStrike" cap="none">
                          <a:solidFill>
                            <a:srgbClr val="000000"/>
                          </a:solidFill>
                          <a:latin typeface="Noto Sans JP"/>
                          <a:ea typeface="Noto Sans JP"/>
                          <a:cs typeface="Noto Sans JP"/>
                          <a:sym typeface="Noto Sans JP"/>
                        </a:rPr>
                        <a:t>※</a:t>
                      </a:r>
                      <a:r>
                        <a:rPr lang="en-US" altLang="ja-JP" sz="1200" b="0" i="0" u="none" strike="noStrike" cap="none" dirty="0">
                          <a:solidFill>
                            <a:srgbClr val="000000"/>
                          </a:solidFill>
                          <a:latin typeface="Noto Sans JP"/>
                          <a:ea typeface="Noto Sans JP"/>
                          <a:cs typeface="Noto Sans JP"/>
                          <a:sym typeface="Noto Sans JP"/>
                        </a:rPr>
                        <a:t>2</a:t>
                      </a:r>
                      <a:r>
                        <a:rPr lang="ja-JP" sz="1200" b="0" i="0" u="none" strike="noStrike" cap="none">
                          <a:solidFill>
                            <a:srgbClr val="000000"/>
                          </a:solidFill>
                          <a:latin typeface="Noto Sans JP"/>
                          <a:ea typeface="Noto Sans JP"/>
                          <a:cs typeface="Noto Sans JP"/>
                          <a:sym typeface="Noto Sans JP"/>
                        </a:rPr>
                        <a:t>週間</a:t>
                      </a:r>
                      <a:endParaRPr dirty="0"/>
                    </a:p>
                  </a:txBody>
                  <a:tcPr marL="95250" marR="95250" marT="47625" marB="4762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tc>
                  <a:txBody>
                    <a:bodyPr/>
                    <a:lstStyle/>
                    <a:p>
                      <a:pPr marL="0" marR="0" lvl="0" indent="0" algn="ctr" rtl="0">
                        <a:spcBef>
                          <a:spcPts val="0"/>
                        </a:spcBef>
                        <a:spcAft>
                          <a:spcPts val="0"/>
                        </a:spcAft>
                        <a:buNone/>
                      </a:pPr>
                      <a:r>
                        <a:rPr lang="en-US" altLang="ja-JP" sz="1400" b="0" i="0" u="none" strike="noStrike" cap="none" dirty="0">
                          <a:solidFill>
                            <a:srgbClr val="000000"/>
                          </a:solidFill>
                          <a:latin typeface="Noto Sans JP"/>
                          <a:ea typeface="Noto Sans JP"/>
                          <a:cs typeface="Noto Sans JP"/>
                          <a:sym typeface="Noto Sans JP"/>
                        </a:rPr>
                        <a:t>8</a:t>
                      </a:r>
                      <a:r>
                        <a:rPr lang="ja-JP" sz="1400" b="0" i="0" u="none" strike="noStrike" cap="none">
                          <a:solidFill>
                            <a:srgbClr val="000000"/>
                          </a:solidFill>
                          <a:latin typeface="Noto Sans JP"/>
                          <a:ea typeface="Noto Sans JP"/>
                          <a:cs typeface="Noto Sans JP"/>
                          <a:sym typeface="Noto Sans JP"/>
                        </a:rPr>
                        <a:t>00台</a:t>
                      </a:r>
                      <a:endParaRPr dirty="0"/>
                    </a:p>
                  </a:txBody>
                  <a:tcPr marL="95250" marR="95250" marT="47625" marB="47625"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en-US" altLang="ja-JP" sz="1400" b="0" i="0" u="none" strike="noStrike" cap="none" dirty="0">
                          <a:solidFill>
                            <a:srgbClr val="000000"/>
                          </a:solidFill>
                          <a:latin typeface="Noto Sans JP"/>
                          <a:ea typeface="Noto Sans JP"/>
                          <a:cs typeface="Noto Sans JP"/>
                          <a:sym typeface="Noto Sans JP"/>
                        </a:rPr>
                        <a:t>16</a:t>
                      </a:r>
                      <a:r>
                        <a:rPr lang="ja-JP" sz="1400" b="0" i="0" u="none" strike="noStrike" cap="none">
                          <a:solidFill>
                            <a:srgbClr val="000000"/>
                          </a:solidFill>
                          <a:latin typeface="Noto Sans JP"/>
                          <a:ea typeface="Noto Sans JP"/>
                          <a:cs typeface="Noto Sans JP"/>
                          <a:sym typeface="Noto Sans JP"/>
                        </a:rPr>
                        <a:t>万円</a:t>
                      </a:r>
                      <a:endParaRPr dirty="0"/>
                    </a:p>
                    <a:p>
                      <a:pPr marL="0" marR="0" lvl="0" indent="0" algn="ctr" rtl="0">
                        <a:spcBef>
                          <a:spcPts val="0"/>
                        </a:spcBef>
                        <a:spcAft>
                          <a:spcPts val="0"/>
                        </a:spcAft>
                        <a:buNone/>
                      </a:pPr>
                      <a:r>
                        <a:rPr lang="ja-JP" sz="1200" b="0" i="0" u="none" strike="noStrike" cap="none">
                          <a:solidFill>
                            <a:srgbClr val="000000"/>
                          </a:solidFill>
                          <a:latin typeface="Noto Sans JP"/>
                          <a:ea typeface="Noto Sans JP"/>
                          <a:cs typeface="Noto Sans JP"/>
                          <a:sym typeface="Noto Sans JP"/>
                        </a:rPr>
                        <a:t>@4.0円（目安）</a:t>
                      </a:r>
                      <a:endParaRPr sz="1200" b="0" i="0" u="none" strike="noStrike" cap="none" dirty="0">
                        <a:solidFill>
                          <a:srgbClr val="000000"/>
                        </a:solidFill>
                        <a:latin typeface="Noto Sans JP"/>
                        <a:ea typeface="Noto Sans JP"/>
                        <a:cs typeface="Noto Sans JP"/>
                        <a:sym typeface="Noto Sans JP"/>
                      </a:endParaRPr>
                    </a:p>
                  </a:txBody>
                  <a:tcPr marL="7525" marR="7525" marT="75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530" name="Google Shape;530;p21"/>
          <p:cNvSpPr txBox="1"/>
          <p:nvPr/>
        </p:nvSpPr>
        <p:spPr>
          <a:xfrm>
            <a:off x="504630" y="9273908"/>
            <a:ext cx="484497"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rgbClr val="AAAAAA"/>
                </a:solidFill>
                <a:latin typeface="Roboto Black"/>
                <a:ea typeface="Roboto Black"/>
                <a:cs typeface="Roboto Black"/>
                <a:sym typeface="Roboto Black"/>
              </a:rPr>
              <a:t>21</a:t>
            </a:fld>
            <a:endParaRPr sz="2000" b="1" i="0" dirty="0">
              <a:solidFill>
                <a:srgbClr val="AAAAAA"/>
              </a:solidFill>
              <a:latin typeface="Roboto Black"/>
              <a:ea typeface="Roboto Black"/>
              <a:cs typeface="Roboto Black"/>
              <a:sym typeface="Roboto Black"/>
            </a:endParaRPr>
          </a:p>
        </p:txBody>
      </p:sp>
      <p:sp>
        <p:nvSpPr>
          <p:cNvPr id="3" name="テキスト ボックス 2">
            <a:extLst>
              <a:ext uri="{FF2B5EF4-FFF2-40B4-BE49-F238E27FC236}">
                <a16:creationId xmlns:a16="http://schemas.microsoft.com/office/drawing/2014/main" id="{E598CCE3-E433-3A6C-0B55-23BB3BC44560}"/>
              </a:ext>
            </a:extLst>
          </p:cNvPr>
          <p:cNvSpPr txBox="1"/>
          <p:nvPr/>
        </p:nvSpPr>
        <p:spPr>
          <a:xfrm>
            <a:off x="570290" y="8879758"/>
            <a:ext cx="9144000" cy="303738"/>
          </a:xfrm>
          <a:prstGeom prst="rect">
            <a:avLst/>
          </a:prstGeom>
          <a:noFill/>
        </p:spPr>
        <p:txBody>
          <a:bodyPr wrap="square">
            <a:spAutoFit/>
          </a:bodyPr>
          <a:lstStyle/>
          <a:p>
            <a:pPr marL="0" marR="0" lvl="0" indent="0" algn="l" rtl="0">
              <a:lnSpc>
                <a:spcPct val="140000"/>
              </a:lnSpc>
              <a:spcBef>
                <a:spcPts val="0"/>
              </a:spcBef>
              <a:spcAft>
                <a:spcPts val="0"/>
              </a:spcAft>
              <a:buNone/>
            </a:pPr>
            <a:r>
              <a:rPr lang="en-US" altLang="ja-JP" sz="1100" dirty="0">
                <a:solidFill>
                  <a:schemeClr val="tx1"/>
                </a:solidFill>
                <a:latin typeface="Noto Sans JP"/>
                <a:ea typeface="Noto Sans JP"/>
                <a:cs typeface="Noto Sans JP"/>
                <a:sym typeface="Noto Sans JP"/>
              </a:rPr>
              <a:t>※</a:t>
            </a:r>
            <a:r>
              <a:rPr lang="ja-JP" altLang="en-US" sz="1100">
                <a:solidFill>
                  <a:schemeClr val="tx1"/>
                </a:solidFill>
                <a:latin typeface="Noto Sans JP"/>
                <a:ea typeface="Noto Sans JP"/>
                <a:cs typeface="Noto Sans JP"/>
                <a:sym typeface="Noto Sans JP"/>
              </a:rPr>
              <a:t>上記、記載エリア以外の県指定配信をご希望の際は別途お問い合わせください。</a:t>
            </a:r>
            <a:endParaRPr lang="ja-JP" altLang="en-US" sz="1100" dirty="0">
              <a:solidFill>
                <a:schemeClr val="tx1"/>
              </a:solidFill>
              <a:latin typeface="Noto Sans JP"/>
              <a:ea typeface="Noto Sans JP"/>
              <a:cs typeface="Noto Sans JP"/>
              <a:sym typeface="Noto Sans JP"/>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22"/>
          <p:cNvSpPr txBox="1"/>
          <p:nvPr/>
        </p:nvSpPr>
        <p:spPr>
          <a:xfrm>
            <a:off x="504630" y="9273908"/>
            <a:ext cx="484497"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rgbClr val="AAAAAA"/>
                </a:solidFill>
                <a:latin typeface="Roboto Black"/>
                <a:ea typeface="Roboto Black"/>
                <a:cs typeface="Roboto Black"/>
                <a:sym typeface="Roboto Black"/>
              </a:rPr>
              <a:t>22</a:t>
            </a:fld>
            <a:endParaRPr sz="2000" b="1" i="0" dirty="0">
              <a:solidFill>
                <a:srgbClr val="AAAAAA"/>
              </a:solidFill>
              <a:latin typeface="Roboto Black"/>
              <a:ea typeface="Roboto Black"/>
              <a:cs typeface="Roboto Black"/>
              <a:sym typeface="Roboto Black"/>
            </a:endParaRPr>
          </a:p>
        </p:txBody>
      </p:sp>
      <p:sp>
        <p:nvSpPr>
          <p:cNvPr id="537" name="Google Shape;537;p22"/>
          <p:cNvSpPr txBox="1"/>
          <p:nvPr/>
        </p:nvSpPr>
        <p:spPr>
          <a:xfrm>
            <a:off x="531845" y="510988"/>
            <a:ext cx="276614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Targeting Ads</a:t>
            </a:r>
            <a:endParaRPr/>
          </a:p>
        </p:txBody>
      </p:sp>
      <p:sp>
        <p:nvSpPr>
          <p:cNvPr id="538" name="Google Shape;538;p22"/>
          <p:cNvSpPr txBox="1"/>
          <p:nvPr/>
        </p:nvSpPr>
        <p:spPr>
          <a:xfrm>
            <a:off x="3470075" y="615000"/>
            <a:ext cx="12627496" cy="399789"/>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600">
                <a:solidFill>
                  <a:schemeClr val="lt1"/>
                </a:solidFill>
                <a:latin typeface="Noto Sans JP"/>
                <a:ea typeface="Noto Sans JP"/>
                <a:cs typeface="Noto Sans JP"/>
                <a:sym typeface="Noto Sans JP"/>
              </a:rPr>
              <a:t>タクシーアプリ『GO』でタクシーを配車したお客様を対象として属性に応じたクリエイティブの出しわけが可能なメニューです。</a:t>
            </a:r>
            <a:endParaRPr sz="1600">
              <a:solidFill>
                <a:schemeClr val="lt1"/>
              </a:solidFill>
              <a:latin typeface="Noto Sans JP"/>
              <a:ea typeface="Noto Sans JP"/>
              <a:cs typeface="Noto Sans JP"/>
              <a:sym typeface="Noto Sans JP"/>
            </a:endParaRPr>
          </a:p>
        </p:txBody>
      </p:sp>
      <p:sp>
        <p:nvSpPr>
          <p:cNvPr id="539" name="Google Shape;539;p22"/>
          <p:cNvSpPr/>
          <p:nvPr/>
        </p:nvSpPr>
        <p:spPr>
          <a:xfrm>
            <a:off x="2285370" y="8643507"/>
            <a:ext cx="10778015" cy="344390"/>
          </a:xfrm>
          <a:prstGeom prst="rect">
            <a:avLst/>
          </a:prstGeom>
          <a:noFill/>
          <a:ln>
            <a:noFill/>
          </a:ln>
        </p:spPr>
        <p:txBody>
          <a:bodyPr spcFirstLastPara="1" wrap="square" lIns="0" tIns="0" rIns="0" bIns="0" anchor="t" anchorCtr="0">
            <a:spAutoFit/>
          </a:bodyPr>
          <a:lstStyle/>
          <a:p>
            <a:pPr marL="171450" marR="0" lvl="0" indent="-171450" algn="l" rtl="0">
              <a:lnSpc>
                <a:spcPct val="160000"/>
              </a:lnSpc>
              <a:spcBef>
                <a:spcPts val="0"/>
              </a:spcBef>
              <a:spcAft>
                <a:spcPts val="0"/>
              </a:spcAft>
              <a:buClr>
                <a:srgbClr val="A9AAAA"/>
              </a:buClr>
              <a:buSzPts val="1600"/>
              <a:buFont typeface="Arial"/>
              <a:buChar char="※"/>
            </a:pPr>
            <a:r>
              <a:rPr lang="ja-JP" sz="1600">
                <a:solidFill>
                  <a:srgbClr val="A9AAAA"/>
                </a:solidFill>
                <a:latin typeface="Noto Sans JP"/>
                <a:ea typeface="Noto Sans JP"/>
                <a:cs typeface="Noto Sans JP"/>
                <a:sym typeface="Noto Sans JP"/>
              </a:rPr>
              <a:t>  広告の最適化を希望されないお客様に対しては、GOアプリ上でオプトアウトできる手段を提供しています。</a:t>
            </a:r>
            <a:endParaRPr sz="1600">
              <a:solidFill>
                <a:srgbClr val="A9AAAA"/>
              </a:solidFill>
              <a:latin typeface="Noto Sans JP"/>
              <a:ea typeface="Noto Sans JP"/>
              <a:cs typeface="Noto Sans JP"/>
              <a:sym typeface="Noto Sans JP"/>
            </a:endParaRPr>
          </a:p>
        </p:txBody>
      </p:sp>
      <p:sp>
        <p:nvSpPr>
          <p:cNvPr id="540" name="Google Shape;540;p22"/>
          <p:cNvSpPr txBox="1"/>
          <p:nvPr/>
        </p:nvSpPr>
        <p:spPr>
          <a:xfrm>
            <a:off x="2214645" y="4640316"/>
            <a:ext cx="237500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400">
                <a:solidFill>
                  <a:schemeClr val="dk1"/>
                </a:solidFill>
                <a:latin typeface="Noto Sans JP"/>
                <a:ea typeface="Noto Sans JP"/>
                <a:cs typeface="Noto Sans JP"/>
                <a:sym typeface="Noto Sans JP"/>
              </a:rPr>
              <a:t>配信セグメント</a:t>
            </a:r>
            <a:endParaRPr/>
          </a:p>
        </p:txBody>
      </p:sp>
      <p:sp>
        <p:nvSpPr>
          <p:cNvPr id="541" name="Google Shape;541;p22"/>
          <p:cNvSpPr txBox="1"/>
          <p:nvPr/>
        </p:nvSpPr>
        <p:spPr>
          <a:xfrm>
            <a:off x="2244573" y="3085289"/>
            <a:ext cx="10491713" cy="113524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2400">
                <a:solidFill>
                  <a:schemeClr val="dk1"/>
                </a:solidFill>
                <a:latin typeface="Noto Sans JP"/>
                <a:ea typeface="Noto Sans JP"/>
                <a:cs typeface="Noto Sans JP"/>
                <a:sym typeface="Noto Sans JP"/>
              </a:rPr>
              <a:t>お客様から予め利用同意を得ているアプリ利用情報のみを用いて、適正に広告の最適化を行います。</a:t>
            </a:r>
            <a:endParaRPr sz="2400">
              <a:solidFill>
                <a:schemeClr val="dk1"/>
              </a:solidFill>
              <a:latin typeface="Noto Sans JP"/>
              <a:ea typeface="Noto Sans JP"/>
              <a:cs typeface="Noto Sans JP"/>
              <a:sym typeface="Noto Sans JP"/>
            </a:endParaRPr>
          </a:p>
        </p:txBody>
      </p:sp>
      <p:sp>
        <p:nvSpPr>
          <p:cNvPr id="542" name="Google Shape;542;p22"/>
          <p:cNvSpPr txBox="1"/>
          <p:nvPr/>
        </p:nvSpPr>
        <p:spPr>
          <a:xfrm>
            <a:off x="2229074" y="5125610"/>
            <a:ext cx="6011902" cy="1689245"/>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chemeClr val="dk1"/>
              </a:buClr>
              <a:buSzPts val="2400"/>
              <a:buFont typeface="Arial"/>
              <a:buAutoNum type="arabicPeriod"/>
            </a:pPr>
            <a:r>
              <a:rPr lang="ja-JP" sz="2400">
                <a:solidFill>
                  <a:schemeClr val="dk1"/>
                </a:solidFill>
                <a:latin typeface="Noto Sans JP"/>
                <a:ea typeface="Noto Sans JP"/>
                <a:cs typeface="Noto Sans JP"/>
                <a:sym typeface="Noto Sans JP"/>
              </a:rPr>
              <a:t>性別（男性・女性）</a:t>
            </a:r>
            <a:endParaRPr sz="2400">
              <a:solidFill>
                <a:schemeClr val="dk1"/>
              </a:solidFill>
              <a:latin typeface="Noto Sans JP"/>
              <a:ea typeface="Noto Sans JP"/>
              <a:cs typeface="Noto Sans JP"/>
              <a:sym typeface="Noto Sans JP"/>
            </a:endParaRPr>
          </a:p>
          <a:p>
            <a:pPr marL="342900" marR="0" lvl="0" indent="-342900" algn="l" rtl="0">
              <a:lnSpc>
                <a:spcPct val="150000"/>
              </a:lnSpc>
              <a:spcBef>
                <a:spcPts val="0"/>
              </a:spcBef>
              <a:spcAft>
                <a:spcPts val="0"/>
              </a:spcAft>
              <a:buClr>
                <a:schemeClr val="dk1"/>
              </a:buClr>
              <a:buSzPts val="2400"/>
              <a:buFont typeface="Arial"/>
              <a:buAutoNum type="arabicPeriod"/>
            </a:pPr>
            <a:r>
              <a:rPr lang="ja-JP" sz="2400">
                <a:solidFill>
                  <a:schemeClr val="dk1"/>
                </a:solidFill>
                <a:latin typeface="Noto Sans JP"/>
                <a:ea typeface="Noto Sans JP"/>
                <a:cs typeface="Noto Sans JP"/>
                <a:sym typeface="Noto Sans JP"/>
              </a:rPr>
              <a:t>年代（20代・30代・40代・50代以上）</a:t>
            </a:r>
            <a:endParaRPr sz="2400">
              <a:solidFill>
                <a:schemeClr val="dk1"/>
              </a:solidFill>
              <a:latin typeface="Noto Sans JP"/>
              <a:ea typeface="Noto Sans JP"/>
              <a:cs typeface="Noto Sans JP"/>
              <a:sym typeface="Noto Sans JP"/>
            </a:endParaRPr>
          </a:p>
          <a:p>
            <a:pPr marL="342900" marR="0" lvl="0" indent="-342900" algn="l" rtl="0">
              <a:lnSpc>
                <a:spcPct val="150000"/>
              </a:lnSpc>
              <a:spcBef>
                <a:spcPts val="0"/>
              </a:spcBef>
              <a:spcAft>
                <a:spcPts val="0"/>
              </a:spcAft>
              <a:buClr>
                <a:schemeClr val="dk1"/>
              </a:buClr>
              <a:buSzPts val="2400"/>
              <a:buFont typeface="Arial"/>
              <a:buAutoNum type="arabicPeriod"/>
            </a:pPr>
            <a:r>
              <a:rPr lang="ja-JP" sz="2400">
                <a:solidFill>
                  <a:schemeClr val="dk1"/>
                </a:solidFill>
                <a:latin typeface="Noto Sans JP"/>
                <a:ea typeface="Noto Sans JP"/>
                <a:cs typeface="Noto Sans JP"/>
                <a:sym typeface="Noto Sans JP"/>
              </a:rPr>
              <a:t>乗車回数（1週間あたりの乗車頻度）</a:t>
            </a:r>
            <a:endParaRPr sz="2400">
              <a:solidFill>
                <a:schemeClr val="dk1"/>
              </a:solidFill>
              <a:latin typeface="Noto Sans JP"/>
              <a:ea typeface="Noto Sans JP"/>
              <a:cs typeface="Noto Sans JP"/>
              <a:sym typeface="Noto Sans JP"/>
            </a:endParaRPr>
          </a:p>
        </p:txBody>
      </p:sp>
      <p:sp>
        <p:nvSpPr>
          <p:cNvPr id="543" name="Google Shape;543;p22"/>
          <p:cNvSpPr txBox="1"/>
          <p:nvPr/>
        </p:nvSpPr>
        <p:spPr>
          <a:xfrm>
            <a:off x="2229074" y="6838484"/>
            <a:ext cx="9438481" cy="41825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1600">
                <a:solidFill>
                  <a:srgbClr val="A9AAAA"/>
                </a:solidFill>
                <a:latin typeface="Noto Sans JP"/>
                <a:ea typeface="Noto Sans JP"/>
                <a:cs typeface="Noto Sans JP"/>
                <a:sym typeface="Noto Sans JP"/>
              </a:rPr>
              <a:t>①〜③のセグメント掛け合わせや、①〜③を選択した上で都道府県単位に指定した配信も可能です</a:t>
            </a:r>
            <a:endParaRPr sz="1600">
              <a:solidFill>
                <a:schemeClr val="dk1"/>
              </a:solidFill>
              <a:latin typeface="Noto Sans JP"/>
              <a:ea typeface="Noto Sans JP"/>
              <a:cs typeface="Noto Sans JP"/>
              <a:sym typeface="Noto Sans JP"/>
            </a:endParaRPr>
          </a:p>
        </p:txBody>
      </p:sp>
      <p:sp>
        <p:nvSpPr>
          <p:cNvPr id="544" name="Google Shape;544;p22"/>
          <p:cNvSpPr txBox="1"/>
          <p:nvPr/>
        </p:nvSpPr>
        <p:spPr>
          <a:xfrm>
            <a:off x="2243503" y="7662148"/>
            <a:ext cx="268791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400">
                <a:solidFill>
                  <a:schemeClr val="dk1"/>
                </a:solidFill>
                <a:latin typeface="Noto Sans JP"/>
                <a:ea typeface="Noto Sans JP"/>
                <a:cs typeface="Noto Sans JP"/>
                <a:sym typeface="Noto Sans JP"/>
              </a:rPr>
              <a:t>掲載位置・表示順</a:t>
            </a:r>
            <a:endParaRPr/>
          </a:p>
        </p:txBody>
      </p:sp>
      <p:sp>
        <p:nvSpPr>
          <p:cNvPr id="545" name="Google Shape;545;p22"/>
          <p:cNvSpPr txBox="1"/>
          <p:nvPr/>
        </p:nvSpPr>
        <p:spPr>
          <a:xfrm>
            <a:off x="2229074" y="8062258"/>
            <a:ext cx="10536859" cy="58124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2400">
                <a:solidFill>
                  <a:schemeClr val="dk1"/>
                </a:solidFill>
                <a:latin typeface="Noto Sans JP"/>
                <a:ea typeface="Noto Sans JP"/>
                <a:cs typeface="Noto Sans JP"/>
                <a:sym typeface="Noto Sans JP"/>
              </a:rPr>
              <a:t>3rd Adsでの掲載で、表示順は3rd Ads枠内でのランダム表示となります。</a:t>
            </a:r>
            <a:endParaRPr sz="2400">
              <a:solidFill>
                <a:schemeClr val="dk1"/>
              </a:solidFill>
              <a:latin typeface="Noto Sans JP"/>
              <a:ea typeface="Noto Sans JP"/>
              <a:cs typeface="Noto Sans JP"/>
              <a:sym typeface="Noto Sans JP"/>
            </a:endParaRPr>
          </a:p>
        </p:txBody>
      </p:sp>
      <p:grpSp>
        <p:nvGrpSpPr>
          <p:cNvPr id="546" name="Google Shape;546;p22"/>
          <p:cNvGrpSpPr/>
          <p:nvPr/>
        </p:nvGrpSpPr>
        <p:grpSpPr>
          <a:xfrm>
            <a:off x="2181744" y="2242041"/>
            <a:ext cx="10093341" cy="678846"/>
            <a:chOff x="4447339" y="2095477"/>
            <a:chExt cx="10093341" cy="678846"/>
          </a:xfrm>
        </p:grpSpPr>
        <p:sp>
          <p:nvSpPr>
            <p:cNvPr id="547" name="Google Shape;547;p22"/>
            <p:cNvSpPr txBox="1"/>
            <p:nvPr/>
          </p:nvSpPr>
          <p:spPr>
            <a:xfrm>
              <a:off x="4447339" y="2276489"/>
              <a:ext cx="1009334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400">
                  <a:solidFill>
                    <a:schemeClr val="dk1"/>
                  </a:solidFill>
                  <a:latin typeface="Noto Sans JP"/>
                  <a:ea typeface="Noto Sans JP"/>
                  <a:cs typeface="Noto Sans JP"/>
                  <a:sym typeface="Noto Sans JP"/>
                </a:rPr>
                <a:t>配信対象者：タクシーアプリ　　　　　でタクシーを配車したお客様</a:t>
              </a:r>
              <a:r>
                <a:rPr lang="ja-JP" sz="2400" baseline="30000">
                  <a:solidFill>
                    <a:schemeClr val="dk1"/>
                  </a:solidFill>
                  <a:latin typeface="Noto Sans JP"/>
                  <a:ea typeface="Noto Sans JP"/>
                  <a:cs typeface="Noto Sans JP"/>
                  <a:sym typeface="Noto Sans JP"/>
                </a:rPr>
                <a:t>※</a:t>
              </a:r>
              <a:endParaRPr/>
            </a:p>
          </p:txBody>
        </p:sp>
        <p:pic>
          <p:nvPicPr>
            <p:cNvPr id="548" name="Google Shape;548;p22" descr="ロゴ, アイコン&#10;&#10;自動的に生成された説明"/>
            <p:cNvPicPr preferRelativeResize="0"/>
            <p:nvPr/>
          </p:nvPicPr>
          <p:blipFill rotWithShape="1">
            <a:blip r:embed="rId3">
              <a:alphaModFix/>
            </a:blip>
            <a:srcRect/>
            <a:stretch/>
          </p:blipFill>
          <p:spPr>
            <a:xfrm>
              <a:off x="8765272" y="2095477"/>
              <a:ext cx="1076719" cy="678846"/>
            </a:xfrm>
            <a:prstGeom prst="rect">
              <a:avLst/>
            </a:prstGeom>
            <a:noFill/>
            <a:ln>
              <a:noFill/>
            </a:ln>
          </p:spPr>
        </p:pic>
      </p:grpSp>
      <p:pic>
        <p:nvPicPr>
          <p:cNvPr id="2" name="Google Shape;550;p22">
            <a:extLst>
              <a:ext uri="{FF2B5EF4-FFF2-40B4-BE49-F238E27FC236}">
                <a16:creationId xmlns:a16="http://schemas.microsoft.com/office/drawing/2014/main" id="{65464E0A-4ED4-29E0-15D0-16474D44AB67}"/>
              </a:ext>
            </a:extLst>
          </p:cNvPr>
          <p:cNvPicPr preferRelativeResize="0"/>
          <p:nvPr/>
        </p:nvPicPr>
        <p:blipFill rotWithShape="1">
          <a:blip r:embed="rId4">
            <a:alphaModFix/>
          </a:blip>
          <a:srcRect/>
          <a:stretch/>
        </p:blipFill>
        <p:spPr>
          <a:xfrm>
            <a:off x="986414" y="4337022"/>
            <a:ext cx="984183" cy="984183"/>
          </a:xfrm>
          <a:prstGeom prst="rect">
            <a:avLst/>
          </a:prstGeom>
          <a:noFill/>
          <a:ln>
            <a:noFill/>
          </a:ln>
        </p:spPr>
      </p:pic>
      <p:pic>
        <p:nvPicPr>
          <p:cNvPr id="3" name="図 2">
            <a:extLst>
              <a:ext uri="{FF2B5EF4-FFF2-40B4-BE49-F238E27FC236}">
                <a16:creationId xmlns:a16="http://schemas.microsoft.com/office/drawing/2014/main" id="{999CCEFB-3BB1-0365-7E3D-10B718CFD789}"/>
              </a:ext>
            </a:extLst>
          </p:cNvPr>
          <p:cNvPicPr>
            <a:picLocks noChangeAspect="1"/>
          </p:cNvPicPr>
          <p:nvPr/>
        </p:nvPicPr>
        <p:blipFill>
          <a:blip r:embed="rId5"/>
          <a:stretch>
            <a:fillRect/>
          </a:stretch>
        </p:blipFill>
        <p:spPr>
          <a:xfrm>
            <a:off x="1168734" y="2162337"/>
            <a:ext cx="619542" cy="1038387"/>
          </a:xfrm>
          <a:prstGeom prst="rect">
            <a:avLst/>
          </a:prstGeom>
        </p:spPr>
      </p:pic>
      <p:pic>
        <p:nvPicPr>
          <p:cNvPr id="4" name="図 3">
            <a:extLst>
              <a:ext uri="{FF2B5EF4-FFF2-40B4-BE49-F238E27FC236}">
                <a16:creationId xmlns:a16="http://schemas.microsoft.com/office/drawing/2014/main" id="{281C3309-E95C-FAAE-0D99-4F612278F345}"/>
              </a:ext>
            </a:extLst>
          </p:cNvPr>
          <p:cNvPicPr>
            <a:picLocks noChangeAspect="1"/>
          </p:cNvPicPr>
          <p:nvPr/>
        </p:nvPicPr>
        <p:blipFill>
          <a:blip r:embed="rId6"/>
          <a:stretch>
            <a:fillRect/>
          </a:stretch>
        </p:blipFill>
        <p:spPr>
          <a:xfrm>
            <a:off x="1055316" y="7627769"/>
            <a:ext cx="846379" cy="51271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555"/>
        <p:cNvGrpSpPr/>
        <p:nvPr/>
      </p:nvGrpSpPr>
      <p:grpSpPr>
        <a:xfrm>
          <a:off x="0" y="0"/>
          <a:ext cx="0" cy="0"/>
          <a:chOff x="0" y="0"/>
          <a:chExt cx="0" cy="0"/>
        </a:xfrm>
      </p:grpSpPr>
      <p:sp>
        <p:nvSpPr>
          <p:cNvPr id="556" name="Google Shape;556;p23"/>
          <p:cNvSpPr txBox="1"/>
          <p:nvPr/>
        </p:nvSpPr>
        <p:spPr>
          <a:xfrm>
            <a:off x="531845" y="510988"/>
            <a:ext cx="432265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Targeting Ads メニュー</a:t>
            </a:r>
            <a:endParaRPr sz="2800" b="1">
              <a:solidFill>
                <a:schemeClr val="lt1"/>
              </a:solidFill>
              <a:latin typeface="Noto Sans JP"/>
              <a:ea typeface="Noto Sans JP"/>
              <a:cs typeface="Noto Sans JP"/>
              <a:sym typeface="Noto Sans JP"/>
            </a:endParaRPr>
          </a:p>
        </p:txBody>
      </p:sp>
      <p:sp>
        <p:nvSpPr>
          <p:cNvPr id="557" name="Google Shape;557;p23"/>
          <p:cNvSpPr txBox="1"/>
          <p:nvPr/>
        </p:nvSpPr>
        <p:spPr>
          <a:xfrm>
            <a:off x="655640" y="1931783"/>
            <a:ext cx="1287734" cy="464331"/>
          </a:xfrm>
          <a:prstGeom prst="rect">
            <a:avLst/>
          </a:prstGeom>
          <a:solidFill>
            <a:srgbClr val="AAAAAA"/>
          </a:solidFill>
          <a:ln>
            <a:noFill/>
          </a:ln>
        </p:spPr>
        <p:txBody>
          <a:bodyPr spcFirstLastPara="1" wrap="square" lIns="216000" tIns="108000" rIns="216000" bIns="108000" anchor="t" anchorCtr="0">
            <a:spAutoFit/>
          </a:bodyPr>
          <a:lstStyle/>
          <a:p>
            <a:pPr marL="0" marR="0" lvl="0" indent="0" algn="l" rtl="0">
              <a:spcBef>
                <a:spcPts val="0"/>
              </a:spcBef>
              <a:spcAft>
                <a:spcPts val="0"/>
              </a:spcAft>
              <a:buNone/>
            </a:pPr>
            <a:r>
              <a:rPr lang="ja-JP" sz="1600">
                <a:solidFill>
                  <a:schemeClr val="lt1"/>
                </a:solidFill>
                <a:latin typeface="Noto Sans JP"/>
                <a:ea typeface="Noto Sans JP"/>
                <a:cs typeface="Noto Sans JP"/>
                <a:sym typeface="Noto Sans JP"/>
              </a:rPr>
              <a:t>掲載条件</a:t>
            </a:r>
            <a:endParaRPr sz="1600">
              <a:solidFill>
                <a:schemeClr val="lt1"/>
              </a:solidFill>
              <a:latin typeface="Noto Sans JP"/>
              <a:ea typeface="Noto Sans JP"/>
              <a:cs typeface="Noto Sans JP"/>
              <a:sym typeface="Noto Sans JP"/>
            </a:endParaRPr>
          </a:p>
        </p:txBody>
      </p:sp>
      <p:sp>
        <p:nvSpPr>
          <p:cNvPr id="558" name="Google Shape;558;p23"/>
          <p:cNvSpPr txBox="1"/>
          <p:nvPr/>
        </p:nvSpPr>
        <p:spPr>
          <a:xfrm>
            <a:off x="572512" y="2546001"/>
            <a:ext cx="12713417" cy="744499"/>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600">
                <a:solidFill>
                  <a:schemeClr val="dk1"/>
                </a:solidFill>
                <a:latin typeface="Noto Sans JP"/>
                <a:ea typeface="Noto Sans JP"/>
                <a:cs typeface="Noto Sans JP"/>
                <a:sym typeface="Noto Sans JP"/>
              </a:rPr>
              <a:t>最長掲載期間が4週間となりますので、4週間以内に最低出稿金額が100万円以上になる組み合わせを選択いただく必要があります。</a:t>
            </a:r>
            <a:endParaRPr sz="1600">
              <a:solidFill>
                <a:schemeClr val="dk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1600">
                <a:solidFill>
                  <a:schemeClr val="dk1"/>
                </a:solidFill>
                <a:latin typeface="Noto Sans JP"/>
                <a:ea typeface="Noto Sans JP"/>
                <a:cs typeface="Noto Sans JP"/>
                <a:sym typeface="Noto Sans JP"/>
              </a:rPr>
              <a:t>掲載に関しては、連続した週で実施していただく必要があります。（例：4週間掲載の場合は、連続4週間で実施。）</a:t>
            </a:r>
            <a:endParaRPr sz="1600">
              <a:solidFill>
                <a:schemeClr val="dk1"/>
              </a:solidFill>
              <a:latin typeface="Noto Sans JP"/>
              <a:ea typeface="Noto Sans JP"/>
              <a:cs typeface="Noto Sans JP"/>
              <a:sym typeface="Noto Sans JP"/>
            </a:endParaRPr>
          </a:p>
        </p:txBody>
      </p:sp>
      <p:graphicFrame>
        <p:nvGraphicFramePr>
          <p:cNvPr id="559" name="Google Shape;559;p23"/>
          <p:cNvGraphicFramePr/>
          <p:nvPr>
            <p:extLst>
              <p:ext uri="{D42A27DB-BD31-4B8C-83A1-F6EECF244321}">
                <p14:modId xmlns:p14="http://schemas.microsoft.com/office/powerpoint/2010/main" val="3467089978"/>
              </p:ext>
            </p:extLst>
          </p:nvPr>
        </p:nvGraphicFramePr>
        <p:xfrm>
          <a:off x="626917" y="3643745"/>
          <a:ext cx="17034225" cy="5222050"/>
        </p:xfrm>
        <a:graphic>
          <a:graphicData uri="http://schemas.openxmlformats.org/drawingml/2006/table">
            <a:tbl>
              <a:tblPr>
                <a:noFill/>
                <a:tableStyleId>{16192430-A264-47DB-ADF5-F16E39A7DEEF}</a:tableStyleId>
              </a:tblPr>
              <a:tblGrid>
                <a:gridCol w="2761575">
                  <a:extLst>
                    <a:ext uri="{9D8B030D-6E8A-4147-A177-3AD203B41FA5}">
                      <a16:colId xmlns:a16="http://schemas.microsoft.com/office/drawing/2014/main" val="20000"/>
                    </a:ext>
                  </a:extLst>
                </a:gridCol>
                <a:gridCol w="2038950">
                  <a:extLst>
                    <a:ext uri="{9D8B030D-6E8A-4147-A177-3AD203B41FA5}">
                      <a16:colId xmlns:a16="http://schemas.microsoft.com/office/drawing/2014/main" val="20001"/>
                    </a:ext>
                  </a:extLst>
                </a:gridCol>
                <a:gridCol w="2038950">
                  <a:extLst>
                    <a:ext uri="{9D8B030D-6E8A-4147-A177-3AD203B41FA5}">
                      <a16:colId xmlns:a16="http://schemas.microsoft.com/office/drawing/2014/main" val="20002"/>
                    </a:ext>
                  </a:extLst>
                </a:gridCol>
                <a:gridCol w="2038950">
                  <a:extLst>
                    <a:ext uri="{9D8B030D-6E8A-4147-A177-3AD203B41FA5}">
                      <a16:colId xmlns:a16="http://schemas.microsoft.com/office/drawing/2014/main" val="20003"/>
                    </a:ext>
                  </a:extLst>
                </a:gridCol>
                <a:gridCol w="2038950">
                  <a:extLst>
                    <a:ext uri="{9D8B030D-6E8A-4147-A177-3AD203B41FA5}">
                      <a16:colId xmlns:a16="http://schemas.microsoft.com/office/drawing/2014/main" val="20004"/>
                    </a:ext>
                  </a:extLst>
                </a:gridCol>
                <a:gridCol w="2038950">
                  <a:extLst>
                    <a:ext uri="{9D8B030D-6E8A-4147-A177-3AD203B41FA5}">
                      <a16:colId xmlns:a16="http://schemas.microsoft.com/office/drawing/2014/main" val="20005"/>
                    </a:ext>
                  </a:extLst>
                </a:gridCol>
                <a:gridCol w="2038950">
                  <a:extLst>
                    <a:ext uri="{9D8B030D-6E8A-4147-A177-3AD203B41FA5}">
                      <a16:colId xmlns:a16="http://schemas.microsoft.com/office/drawing/2014/main" val="20006"/>
                    </a:ext>
                  </a:extLst>
                </a:gridCol>
                <a:gridCol w="2038950">
                  <a:extLst>
                    <a:ext uri="{9D8B030D-6E8A-4147-A177-3AD203B41FA5}">
                      <a16:colId xmlns:a16="http://schemas.microsoft.com/office/drawing/2014/main" val="20007"/>
                    </a:ext>
                  </a:extLst>
                </a:gridCol>
              </a:tblGrid>
              <a:tr h="726650">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ターゲットセグメント</a:t>
                      </a:r>
                      <a:br>
                        <a:rPr lang="ja-JP" sz="1400" b="1" i="0" u="none" strike="noStrike" cap="none">
                          <a:solidFill>
                            <a:srgbClr val="FFFFFF"/>
                          </a:solidFill>
                          <a:latin typeface="Noto Sans JP"/>
                          <a:ea typeface="Noto Sans JP"/>
                          <a:cs typeface="Noto Sans JP"/>
                          <a:sym typeface="Noto Sans JP"/>
                        </a:rPr>
                      </a:br>
                      <a:r>
                        <a:rPr lang="ja-JP" sz="1400" b="1" i="0" u="none" strike="noStrike" cap="none">
                          <a:solidFill>
                            <a:srgbClr val="FFFFFF"/>
                          </a:solidFill>
                          <a:latin typeface="Noto Sans JP"/>
                          <a:ea typeface="Noto Sans JP"/>
                          <a:cs typeface="Noto Sans JP"/>
                          <a:sym typeface="Noto Sans JP"/>
                        </a:rPr>
                        <a:t>大分類</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形式</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タイミング</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ターゲットセグメント</a:t>
                      </a:r>
                      <a:br>
                        <a:rPr lang="ja-JP" sz="1400" b="1" i="0" u="none" strike="noStrike" cap="none">
                          <a:solidFill>
                            <a:srgbClr val="FFFFFF"/>
                          </a:solidFill>
                          <a:latin typeface="Noto Sans JP"/>
                          <a:ea typeface="Noto Sans JP"/>
                          <a:cs typeface="Noto Sans JP"/>
                          <a:sym typeface="Noto Sans JP"/>
                        </a:rPr>
                      </a:br>
                      <a:r>
                        <a:rPr lang="ja-JP" sz="1400" b="1" i="0" u="none" strike="noStrike" cap="none">
                          <a:solidFill>
                            <a:srgbClr val="FFFFFF"/>
                          </a:solidFill>
                          <a:latin typeface="Noto Sans JP"/>
                          <a:ea typeface="Noto Sans JP"/>
                          <a:cs typeface="Noto Sans JP"/>
                          <a:sym typeface="Noto Sans JP"/>
                        </a:rPr>
                        <a:t>小分類</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想定表示回数</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単価（目安）</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1週間あたりの広告料金（税抜）</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最低出稿金額</a:t>
                      </a:r>
                      <a:endParaRPr sz="1400" b="1" i="0" u="none" strike="noStrike" cap="none">
                        <a:solidFill>
                          <a:srgbClr val="FFFFFF"/>
                        </a:solidFill>
                        <a:latin typeface="Noto Sans JP"/>
                        <a:ea typeface="Noto Sans JP"/>
                        <a:cs typeface="Noto Sans JP"/>
                        <a:sym typeface="Noto Sans JP"/>
                      </a:endParaRPr>
                    </a:p>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(税抜)</a:t>
                      </a:r>
                      <a:endParaRPr sz="1400" b="1" i="0" u="none" strike="noStrike" cap="none">
                        <a:solidFill>
                          <a:srgbClr val="FFFFFF"/>
                        </a:solidFill>
                        <a:latin typeface="Noto Sans JP"/>
                        <a:ea typeface="Noto Sans JP"/>
                        <a:cs typeface="Noto Sans JP"/>
                        <a:sym typeface="Noto Sans JP"/>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extLst>
                  <a:ext uri="{0D108BD9-81ED-4DB2-BD59-A6C34878D82A}">
                    <a16:rowId xmlns:a16="http://schemas.microsoft.com/office/drawing/2014/main" val="10000"/>
                  </a:ext>
                </a:extLst>
              </a:tr>
              <a:tr h="561925">
                <a:tc rowSpan="2">
                  <a:txBody>
                    <a:bodyPr/>
                    <a:lstStyle/>
                    <a:p>
                      <a:pPr marL="0" marR="0" lvl="0" indent="0" algn="ctr" rtl="0">
                        <a:spcBef>
                          <a:spcPts val="0"/>
                        </a:spcBef>
                        <a:spcAft>
                          <a:spcPts val="0"/>
                        </a:spcAft>
                        <a:buNone/>
                      </a:pPr>
                      <a:r>
                        <a:rPr lang="ja-JP" sz="1400" b="0" i="0" u="none" strike="noStrike" cap="none">
                          <a:solidFill>
                            <a:srgbClr val="FFFFFF"/>
                          </a:solidFill>
                          <a:latin typeface="Noto Sans JP"/>
                          <a:ea typeface="Noto Sans JP"/>
                          <a:cs typeface="Noto Sans JP"/>
                          <a:sym typeface="Noto Sans JP"/>
                        </a:rPr>
                        <a:t>性別</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AAAAAA"/>
                    </a:solidFill>
                  </a:tcPr>
                </a:tc>
                <a:tc rowSpan="8">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動画</a:t>
                      </a:r>
                      <a:br>
                        <a:rPr lang="ja-JP" sz="1400" b="0" i="0" u="none" strike="noStrike" cap="none">
                          <a:solidFill>
                            <a:srgbClr val="000000"/>
                          </a:solidFill>
                          <a:latin typeface="Noto Sans JP"/>
                          <a:ea typeface="Noto Sans JP"/>
                          <a:cs typeface="Noto Sans JP"/>
                          <a:sym typeface="Noto Sans JP"/>
                        </a:rPr>
                      </a:br>
                      <a:r>
                        <a:rPr lang="ja-JP" sz="1400" b="0" i="0" u="none" strike="noStrike" cap="none">
                          <a:solidFill>
                            <a:srgbClr val="000000"/>
                          </a:solidFill>
                          <a:latin typeface="Noto Sans JP"/>
                          <a:ea typeface="Noto Sans JP"/>
                          <a:cs typeface="Noto Sans JP"/>
                          <a:sym typeface="Noto Sans JP"/>
                        </a:rPr>
                        <a:t>-音声あり、最大30秒</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rowSpan="8">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2nd Ads終了後</a:t>
                      </a:r>
                      <a:endParaRPr sz="1400" b="0" i="0" u="none" strike="noStrike" cap="none">
                        <a:solidFill>
                          <a:srgbClr val="000000"/>
                        </a:solidFill>
                        <a:latin typeface="Noto Sans JP"/>
                        <a:ea typeface="Noto Sans JP"/>
                        <a:cs typeface="Noto Sans JP"/>
                        <a:sym typeface="Noto Sans JP"/>
                      </a:endParaRPr>
                    </a:p>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広告枠</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男性</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190,000回</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rowSpan="8">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5.0円</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950,000円</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rowSpan="8">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100万円</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extLst>
                  <a:ext uri="{0D108BD9-81ED-4DB2-BD59-A6C34878D82A}">
                    <a16:rowId xmlns:a16="http://schemas.microsoft.com/office/drawing/2014/main" val="10001"/>
                  </a:ext>
                </a:extLst>
              </a:tr>
              <a:tr h="561925">
                <a:tc vMerge="1">
                  <a:txBody>
                    <a:bodyPr/>
                    <a:lstStyle/>
                    <a:p>
                      <a:endParaRPr lang="ja-JP"/>
                    </a:p>
                  </a:txBody>
                  <a:tcPr/>
                </a:tc>
                <a:tc vMerge="1">
                  <a:txBody>
                    <a:bodyPr/>
                    <a:lstStyle/>
                    <a:p>
                      <a:endParaRPr lang="ja-JP"/>
                    </a:p>
                  </a:txBody>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女性</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150,000回</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750,000円</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extLst>
                  <a:ext uri="{0D108BD9-81ED-4DB2-BD59-A6C34878D82A}">
                    <a16:rowId xmlns:a16="http://schemas.microsoft.com/office/drawing/2014/main" val="10002"/>
                  </a:ext>
                </a:extLst>
              </a:tr>
              <a:tr h="561925">
                <a:tc rowSpan="4">
                  <a:txBody>
                    <a:bodyPr/>
                    <a:lstStyle/>
                    <a:p>
                      <a:pPr marL="0" marR="0" lvl="0" indent="0" algn="ctr" rtl="0">
                        <a:spcBef>
                          <a:spcPts val="0"/>
                        </a:spcBef>
                        <a:spcAft>
                          <a:spcPts val="0"/>
                        </a:spcAft>
                        <a:buNone/>
                      </a:pPr>
                      <a:r>
                        <a:rPr lang="ja-JP" sz="1400" b="0" i="0" u="none" strike="noStrike" cap="none">
                          <a:solidFill>
                            <a:srgbClr val="FFFFFF"/>
                          </a:solidFill>
                          <a:latin typeface="Noto Sans JP"/>
                          <a:ea typeface="Noto Sans JP"/>
                          <a:cs typeface="Noto Sans JP"/>
                          <a:sym typeface="Noto Sans JP"/>
                        </a:rPr>
                        <a:t>年代</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AAAAAA"/>
                    </a:solidFill>
                  </a:tcPr>
                </a:tc>
                <a:tc vMerge="1">
                  <a:txBody>
                    <a:bodyPr/>
                    <a:lstStyle/>
                    <a:p>
                      <a:endParaRPr lang="ja-JP"/>
                    </a:p>
                  </a:txBody>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20代（20-29歳）</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100,000回</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500,000円</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extLst>
                  <a:ext uri="{0D108BD9-81ED-4DB2-BD59-A6C34878D82A}">
                    <a16:rowId xmlns:a16="http://schemas.microsoft.com/office/drawing/2014/main" val="10003"/>
                  </a:ext>
                </a:extLst>
              </a:tr>
              <a:tr h="561925">
                <a:tc vMerge="1">
                  <a:txBody>
                    <a:bodyPr/>
                    <a:lstStyle/>
                    <a:p>
                      <a:endParaRPr lang="ja-JP"/>
                    </a:p>
                  </a:txBody>
                  <a:tcPr/>
                </a:tc>
                <a:tc vMerge="1">
                  <a:txBody>
                    <a:bodyPr/>
                    <a:lstStyle/>
                    <a:p>
                      <a:endParaRPr lang="ja-JP"/>
                    </a:p>
                  </a:txBody>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30代（30-39歳）</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90,000回</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450,000円</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extLst>
                  <a:ext uri="{0D108BD9-81ED-4DB2-BD59-A6C34878D82A}">
                    <a16:rowId xmlns:a16="http://schemas.microsoft.com/office/drawing/2014/main" val="10004"/>
                  </a:ext>
                </a:extLst>
              </a:tr>
              <a:tr h="561925">
                <a:tc vMerge="1">
                  <a:txBody>
                    <a:bodyPr/>
                    <a:lstStyle/>
                    <a:p>
                      <a:endParaRPr lang="ja-JP"/>
                    </a:p>
                  </a:txBody>
                  <a:tcPr/>
                </a:tc>
                <a:tc vMerge="1">
                  <a:txBody>
                    <a:bodyPr/>
                    <a:lstStyle/>
                    <a:p>
                      <a:endParaRPr lang="ja-JP"/>
                    </a:p>
                  </a:txBody>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40代（40-49歳）</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80,000回</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4</a:t>
                      </a:r>
                      <a:r>
                        <a:rPr lang="en-US" altLang="ja-JP" sz="1400" b="0" i="0" u="none" strike="noStrike" cap="none" dirty="0">
                          <a:solidFill>
                            <a:srgbClr val="000000"/>
                          </a:solidFill>
                          <a:latin typeface="Noto Sans JP"/>
                          <a:ea typeface="Noto Sans JP"/>
                          <a:cs typeface="Noto Sans JP"/>
                          <a:sym typeface="Noto Sans JP"/>
                        </a:rPr>
                        <a:t>00</a:t>
                      </a:r>
                      <a:r>
                        <a:rPr lang="ja-JP" sz="1400" b="0" i="0" u="none" strike="noStrike" cap="none">
                          <a:solidFill>
                            <a:srgbClr val="000000"/>
                          </a:solidFill>
                          <a:latin typeface="Noto Sans JP"/>
                          <a:ea typeface="Noto Sans JP"/>
                          <a:cs typeface="Noto Sans JP"/>
                          <a:sym typeface="Noto Sans JP"/>
                        </a:rPr>
                        <a:t>,000円</a:t>
                      </a:r>
                      <a:endParaRPr dirty="0"/>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extLst>
                  <a:ext uri="{0D108BD9-81ED-4DB2-BD59-A6C34878D82A}">
                    <a16:rowId xmlns:a16="http://schemas.microsoft.com/office/drawing/2014/main" val="10005"/>
                  </a:ext>
                </a:extLst>
              </a:tr>
              <a:tr h="561925">
                <a:tc vMerge="1">
                  <a:txBody>
                    <a:bodyPr/>
                    <a:lstStyle/>
                    <a:p>
                      <a:endParaRPr lang="ja-JP"/>
                    </a:p>
                  </a:txBody>
                  <a:tcPr/>
                </a:tc>
                <a:tc vMerge="1">
                  <a:txBody>
                    <a:bodyPr/>
                    <a:lstStyle/>
                    <a:p>
                      <a:endParaRPr lang="ja-JP"/>
                    </a:p>
                  </a:txBody>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50代以上</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80,000回</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400,000円</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extLst>
                  <a:ext uri="{0D108BD9-81ED-4DB2-BD59-A6C34878D82A}">
                    <a16:rowId xmlns:a16="http://schemas.microsoft.com/office/drawing/2014/main" val="10006"/>
                  </a:ext>
                </a:extLst>
              </a:tr>
              <a:tr h="561925">
                <a:tc rowSpan="2">
                  <a:txBody>
                    <a:bodyPr/>
                    <a:lstStyle/>
                    <a:p>
                      <a:pPr marL="0" marR="0" lvl="0" indent="0" algn="ctr" rtl="0">
                        <a:spcBef>
                          <a:spcPts val="0"/>
                        </a:spcBef>
                        <a:spcAft>
                          <a:spcPts val="0"/>
                        </a:spcAft>
                        <a:buNone/>
                      </a:pPr>
                      <a:r>
                        <a:rPr lang="ja-JP" sz="1400" b="0" i="0" u="none" strike="noStrike" cap="none">
                          <a:solidFill>
                            <a:srgbClr val="FFFFFF"/>
                          </a:solidFill>
                          <a:latin typeface="Noto Sans JP"/>
                          <a:ea typeface="Noto Sans JP"/>
                          <a:cs typeface="Noto Sans JP"/>
                          <a:sym typeface="Noto Sans JP"/>
                        </a:rPr>
                        <a:t>乗車回数</a:t>
                      </a:r>
                      <a:br>
                        <a:rPr lang="ja-JP" sz="1400" b="0" i="0" u="none" strike="noStrike" cap="none">
                          <a:solidFill>
                            <a:srgbClr val="FFFFFF"/>
                          </a:solidFill>
                          <a:latin typeface="Noto Sans JP"/>
                          <a:ea typeface="Noto Sans JP"/>
                          <a:cs typeface="Noto Sans JP"/>
                          <a:sym typeface="Noto Sans JP"/>
                        </a:rPr>
                      </a:br>
                      <a:r>
                        <a:rPr lang="ja-JP" sz="1400" b="0" i="0" u="none" strike="noStrike" cap="none">
                          <a:solidFill>
                            <a:srgbClr val="FFFFFF"/>
                          </a:solidFill>
                          <a:latin typeface="Noto Sans JP"/>
                          <a:ea typeface="Noto Sans JP"/>
                          <a:cs typeface="Noto Sans JP"/>
                          <a:sym typeface="Noto Sans JP"/>
                        </a:rPr>
                        <a:t> （1週間あたりの乗車頻度）</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AAAAAA"/>
                    </a:solidFill>
                  </a:tcPr>
                </a:tc>
                <a:tc vMerge="1">
                  <a:txBody>
                    <a:bodyPr/>
                    <a:lstStyle/>
                    <a:p>
                      <a:endParaRPr lang="ja-JP"/>
                    </a:p>
                  </a:txBody>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当該週1回目の乗車</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260,000回</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1,300,000円</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extLst>
                  <a:ext uri="{0D108BD9-81ED-4DB2-BD59-A6C34878D82A}">
                    <a16:rowId xmlns:a16="http://schemas.microsoft.com/office/drawing/2014/main" val="10007"/>
                  </a:ext>
                </a:extLst>
              </a:tr>
              <a:tr h="561925">
                <a:tc vMerge="1">
                  <a:txBody>
                    <a:bodyPr/>
                    <a:lstStyle/>
                    <a:p>
                      <a:endParaRPr lang="ja-JP"/>
                    </a:p>
                  </a:txBody>
                  <a:tcPr/>
                </a:tc>
                <a:tc vMerge="1">
                  <a:txBody>
                    <a:bodyPr/>
                    <a:lstStyle/>
                    <a:p>
                      <a:endParaRPr lang="ja-JP"/>
                    </a:p>
                  </a:txBody>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当該週2回目以降の乗車</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260,000回</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1,300,000円</a:t>
                      </a:r>
                      <a:endParaRPr dirty="0"/>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extLst>
                  <a:ext uri="{0D108BD9-81ED-4DB2-BD59-A6C34878D82A}">
                    <a16:rowId xmlns:a16="http://schemas.microsoft.com/office/drawing/2014/main" val="10008"/>
                  </a:ext>
                </a:extLst>
              </a:tr>
            </a:tbl>
          </a:graphicData>
        </a:graphic>
      </p:graphicFrame>
      <p:sp>
        <p:nvSpPr>
          <p:cNvPr id="560" name="Google Shape;560;p23"/>
          <p:cNvSpPr txBox="1"/>
          <p:nvPr/>
        </p:nvSpPr>
        <p:spPr>
          <a:xfrm>
            <a:off x="5101884" y="615000"/>
            <a:ext cx="7452681" cy="399853"/>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600">
                <a:solidFill>
                  <a:schemeClr val="lt1"/>
                </a:solidFill>
                <a:latin typeface="Noto Sans JP"/>
                <a:ea typeface="Noto Sans JP"/>
                <a:cs typeface="Noto Sans JP"/>
                <a:sym typeface="Noto Sans JP"/>
              </a:rPr>
              <a:t>期間掲載保証・1週間単位（月曜日午前0時掲載開始）の掲載となります。</a:t>
            </a:r>
            <a:endParaRPr sz="1600">
              <a:solidFill>
                <a:schemeClr val="lt1"/>
              </a:solidFill>
              <a:latin typeface="Noto Sans JP"/>
              <a:ea typeface="Noto Sans JP"/>
              <a:cs typeface="Noto Sans JP"/>
              <a:sym typeface="Noto Sans JP"/>
            </a:endParaRPr>
          </a:p>
        </p:txBody>
      </p:sp>
      <p:sp>
        <p:nvSpPr>
          <p:cNvPr id="561" name="Google Shape;561;p23"/>
          <p:cNvSpPr txBox="1"/>
          <p:nvPr/>
        </p:nvSpPr>
        <p:spPr>
          <a:xfrm>
            <a:off x="504630" y="9273908"/>
            <a:ext cx="484497"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rgbClr val="AAAAAA"/>
                </a:solidFill>
                <a:latin typeface="Roboto Black"/>
                <a:ea typeface="Roboto Black"/>
                <a:cs typeface="Roboto Black"/>
                <a:sym typeface="Roboto Black"/>
              </a:rPr>
              <a:t>23</a:t>
            </a:fld>
            <a:endParaRPr sz="2000" b="1" i="0" dirty="0">
              <a:solidFill>
                <a:srgbClr val="AAAAAA"/>
              </a:solidFill>
              <a:latin typeface="Roboto Black"/>
              <a:ea typeface="Roboto Black"/>
              <a:cs typeface="Roboto Black"/>
              <a:sym typeface="Roboto Black"/>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566"/>
        <p:cNvGrpSpPr/>
        <p:nvPr/>
      </p:nvGrpSpPr>
      <p:grpSpPr>
        <a:xfrm>
          <a:off x="0" y="0"/>
          <a:ext cx="0" cy="0"/>
          <a:chOff x="0" y="0"/>
          <a:chExt cx="0" cy="0"/>
        </a:xfrm>
      </p:grpSpPr>
      <p:sp>
        <p:nvSpPr>
          <p:cNvPr id="567" name="Google Shape;567;p24"/>
          <p:cNvSpPr txBox="1"/>
          <p:nvPr/>
        </p:nvSpPr>
        <p:spPr>
          <a:xfrm>
            <a:off x="531845" y="510988"/>
            <a:ext cx="689002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Targeting Ads セグメント掛け合わせ例</a:t>
            </a:r>
            <a:endParaRPr sz="2800" b="1">
              <a:solidFill>
                <a:schemeClr val="lt1"/>
              </a:solidFill>
              <a:latin typeface="Noto Sans JP"/>
              <a:ea typeface="Noto Sans JP"/>
              <a:cs typeface="Noto Sans JP"/>
              <a:sym typeface="Noto Sans JP"/>
            </a:endParaRPr>
          </a:p>
        </p:txBody>
      </p:sp>
      <p:sp>
        <p:nvSpPr>
          <p:cNvPr id="568" name="Google Shape;568;p24"/>
          <p:cNvSpPr txBox="1"/>
          <p:nvPr/>
        </p:nvSpPr>
        <p:spPr>
          <a:xfrm>
            <a:off x="655640" y="1931783"/>
            <a:ext cx="1287734" cy="464331"/>
          </a:xfrm>
          <a:prstGeom prst="rect">
            <a:avLst/>
          </a:prstGeom>
          <a:solidFill>
            <a:srgbClr val="AAAAAA"/>
          </a:solidFill>
          <a:ln>
            <a:noFill/>
          </a:ln>
        </p:spPr>
        <p:txBody>
          <a:bodyPr spcFirstLastPara="1" wrap="square" lIns="216000" tIns="108000" rIns="216000" bIns="108000" anchor="t" anchorCtr="0">
            <a:spAutoFit/>
          </a:bodyPr>
          <a:lstStyle/>
          <a:p>
            <a:pPr marL="0" marR="0" lvl="0" indent="0" algn="l" rtl="0">
              <a:spcBef>
                <a:spcPts val="0"/>
              </a:spcBef>
              <a:spcAft>
                <a:spcPts val="0"/>
              </a:spcAft>
              <a:buNone/>
            </a:pPr>
            <a:r>
              <a:rPr lang="ja-JP" sz="1600">
                <a:solidFill>
                  <a:schemeClr val="lt1"/>
                </a:solidFill>
                <a:latin typeface="Noto Sans JP"/>
                <a:ea typeface="Noto Sans JP"/>
                <a:cs typeface="Noto Sans JP"/>
                <a:sym typeface="Noto Sans JP"/>
              </a:rPr>
              <a:t>掲載条件</a:t>
            </a:r>
            <a:endParaRPr sz="1600">
              <a:solidFill>
                <a:schemeClr val="lt1"/>
              </a:solidFill>
              <a:latin typeface="Noto Sans JP"/>
              <a:ea typeface="Noto Sans JP"/>
              <a:cs typeface="Noto Sans JP"/>
              <a:sym typeface="Noto Sans JP"/>
            </a:endParaRPr>
          </a:p>
        </p:txBody>
      </p:sp>
      <p:sp>
        <p:nvSpPr>
          <p:cNvPr id="569" name="Google Shape;569;p24"/>
          <p:cNvSpPr txBox="1"/>
          <p:nvPr/>
        </p:nvSpPr>
        <p:spPr>
          <a:xfrm>
            <a:off x="572512" y="2546001"/>
            <a:ext cx="12713417" cy="744499"/>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600">
                <a:solidFill>
                  <a:schemeClr val="dk1"/>
                </a:solidFill>
                <a:latin typeface="Noto Sans JP"/>
                <a:ea typeface="Noto Sans JP"/>
                <a:cs typeface="Noto Sans JP"/>
                <a:sym typeface="Noto Sans JP"/>
              </a:rPr>
              <a:t>最長掲載期間が4週間となりますので、4週間以内に最低出稿金額が100万円以上になる組み合わせを選択いただく必要があります。</a:t>
            </a:r>
            <a:endParaRPr sz="1600">
              <a:solidFill>
                <a:schemeClr val="dk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1600">
                <a:solidFill>
                  <a:schemeClr val="dk1"/>
                </a:solidFill>
                <a:latin typeface="Noto Sans JP"/>
                <a:ea typeface="Noto Sans JP"/>
                <a:cs typeface="Noto Sans JP"/>
                <a:sym typeface="Noto Sans JP"/>
              </a:rPr>
              <a:t>掲載に関しては、連続した週で実施していただく必要があります。（例：4週間掲載の場合は、連続4週間で実施。）</a:t>
            </a:r>
            <a:endParaRPr sz="1600">
              <a:solidFill>
                <a:schemeClr val="dk1"/>
              </a:solidFill>
              <a:latin typeface="Noto Sans JP"/>
              <a:ea typeface="Noto Sans JP"/>
              <a:cs typeface="Noto Sans JP"/>
              <a:sym typeface="Noto Sans JP"/>
            </a:endParaRPr>
          </a:p>
        </p:txBody>
      </p:sp>
      <p:graphicFrame>
        <p:nvGraphicFramePr>
          <p:cNvPr id="570" name="Google Shape;570;p24"/>
          <p:cNvGraphicFramePr/>
          <p:nvPr/>
        </p:nvGraphicFramePr>
        <p:xfrm>
          <a:off x="624390" y="3643746"/>
          <a:ext cx="17039275" cy="5209325"/>
        </p:xfrm>
        <a:graphic>
          <a:graphicData uri="http://schemas.openxmlformats.org/drawingml/2006/table">
            <a:tbl>
              <a:tblPr>
                <a:noFill/>
                <a:tableStyleId>{16192430-A264-47DB-ADF5-F16E39A7DEEF}</a:tableStyleId>
              </a:tblPr>
              <a:tblGrid>
                <a:gridCol w="2764700">
                  <a:extLst>
                    <a:ext uri="{9D8B030D-6E8A-4147-A177-3AD203B41FA5}">
                      <a16:colId xmlns:a16="http://schemas.microsoft.com/office/drawing/2014/main" val="20000"/>
                    </a:ext>
                  </a:extLst>
                </a:gridCol>
                <a:gridCol w="2039225">
                  <a:extLst>
                    <a:ext uri="{9D8B030D-6E8A-4147-A177-3AD203B41FA5}">
                      <a16:colId xmlns:a16="http://schemas.microsoft.com/office/drawing/2014/main" val="20001"/>
                    </a:ext>
                  </a:extLst>
                </a:gridCol>
                <a:gridCol w="2039225">
                  <a:extLst>
                    <a:ext uri="{9D8B030D-6E8A-4147-A177-3AD203B41FA5}">
                      <a16:colId xmlns:a16="http://schemas.microsoft.com/office/drawing/2014/main" val="20002"/>
                    </a:ext>
                  </a:extLst>
                </a:gridCol>
                <a:gridCol w="2039225">
                  <a:extLst>
                    <a:ext uri="{9D8B030D-6E8A-4147-A177-3AD203B41FA5}">
                      <a16:colId xmlns:a16="http://schemas.microsoft.com/office/drawing/2014/main" val="20003"/>
                    </a:ext>
                  </a:extLst>
                </a:gridCol>
                <a:gridCol w="2039225">
                  <a:extLst>
                    <a:ext uri="{9D8B030D-6E8A-4147-A177-3AD203B41FA5}">
                      <a16:colId xmlns:a16="http://schemas.microsoft.com/office/drawing/2014/main" val="20004"/>
                    </a:ext>
                  </a:extLst>
                </a:gridCol>
                <a:gridCol w="2039225">
                  <a:extLst>
                    <a:ext uri="{9D8B030D-6E8A-4147-A177-3AD203B41FA5}">
                      <a16:colId xmlns:a16="http://schemas.microsoft.com/office/drawing/2014/main" val="20005"/>
                    </a:ext>
                  </a:extLst>
                </a:gridCol>
                <a:gridCol w="2039225">
                  <a:extLst>
                    <a:ext uri="{9D8B030D-6E8A-4147-A177-3AD203B41FA5}">
                      <a16:colId xmlns:a16="http://schemas.microsoft.com/office/drawing/2014/main" val="20006"/>
                    </a:ext>
                  </a:extLst>
                </a:gridCol>
                <a:gridCol w="2039225">
                  <a:extLst>
                    <a:ext uri="{9D8B030D-6E8A-4147-A177-3AD203B41FA5}">
                      <a16:colId xmlns:a16="http://schemas.microsoft.com/office/drawing/2014/main" val="20007"/>
                    </a:ext>
                  </a:extLst>
                </a:gridCol>
              </a:tblGrid>
              <a:tr h="740725">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ターゲットセグメント</a:t>
                      </a:r>
                      <a:br>
                        <a:rPr lang="ja-JP" sz="1400" b="1" i="0" u="none" strike="noStrike" cap="none">
                          <a:solidFill>
                            <a:srgbClr val="FFFFFF"/>
                          </a:solidFill>
                          <a:latin typeface="Noto Sans JP"/>
                          <a:ea typeface="Noto Sans JP"/>
                          <a:cs typeface="Noto Sans JP"/>
                          <a:sym typeface="Noto Sans JP"/>
                        </a:rPr>
                      </a:br>
                      <a:r>
                        <a:rPr lang="ja-JP" sz="1400" b="1" i="0" u="none" strike="noStrike" cap="none">
                          <a:solidFill>
                            <a:srgbClr val="FFFFFF"/>
                          </a:solidFill>
                          <a:latin typeface="Noto Sans JP"/>
                          <a:ea typeface="Noto Sans JP"/>
                          <a:cs typeface="Noto Sans JP"/>
                          <a:sym typeface="Noto Sans JP"/>
                        </a:rPr>
                        <a:t>大分類</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形式</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タイミング</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ターゲットセグメント</a:t>
                      </a:r>
                      <a:br>
                        <a:rPr lang="ja-JP" sz="1400" b="1" i="0" u="none" strike="noStrike" cap="none">
                          <a:solidFill>
                            <a:srgbClr val="FFFFFF"/>
                          </a:solidFill>
                          <a:latin typeface="Noto Sans JP"/>
                          <a:ea typeface="Noto Sans JP"/>
                          <a:cs typeface="Noto Sans JP"/>
                          <a:sym typeface="Noto Sans JP"/>
                        </a:rPr>
                      </a:br>
                      <a:r>
                        <a:rPr lang="ja-JP" sz="1400" b="1" i="0" u="none" strike="noStrike" cap="none">
                          <a:solidFill>
                            <a:srgbClr val="FFFFFF"/>
                          </a:solidFill>
                          <a:latin typeface="Noto Sans JP"/>
                          <a:ea typeface="Noto Sans JP"/>
                          <a:cs typeface="Noto Sans JP"/>
                          <a:sym typeface="Noto Sans JP"/>
                        </a:rPr>
                        <a:t>小分類</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想定表示回数</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単価（目安）</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1週間あたりの広告料金（税抜）</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最低出稿料金</a:t>
                      </a:r>
                      <a:endParaRPr sz="1400" b="1" i="0" u="none" strike="noStrike" cap="none">
                        <a:solidFill>
                          <a:srgbClr val="FFFFFF"/>
                        </a:solidFill>
                        <a:latin typeface="Noto Sans JP"/>
                        <a:ea typeface="Noto Sans JP"/>
                        <a:cs typeface="Noto Sans JP"/>
                        <a:sym typeface="Noto Sans JP"/>
                      </a:endParaRPr>
                    </a:p>
                    <a:p>
                      <a:pPr marL="0" marR="0" lvl="0" indent="0" algn="ctr" rtl="0">
                        <a:spcBef>
                          <a:spcPts val="0"/>
                        </a:spcBef>
                        <a:spcAft>
                          <a:spcPts val="0"/>
                        </a:spcAft>
                        <a:buNone/>
                      </a:pPr>
                      <a:r>
                        <a:rPr lang="ja-JP" sz="1400" b="1" i="0" u="none" strike="noStrike" cap="none">
                          <a:solidFill>
                            <a:srgbClr val="FFFFFF"/>
                          </a:solidFill>
                          <a:latin typeface="Noto Sans JP"/>
                          <a:ea typeface="Noto Sans JP"/>
                          <a:cs typeface="Noto Sans JP"/>
                          <a:sym typeface="Noto Sans JP"/>
                        </a:rPr>
                        <a:t>(税抜)</a:t>
                      </a:r>
                      <a:endParaRPr sz="1400" b="1" i="0" u="none" strike="noStrike" cap="none">
                        <a:solidFill>
                          <a:srgbClr val="FFFFFF"/>
                        </a:solidFill>
                        <a:latin typeface="Noto Sans JP"/>
                        <a:ea typeface="Noto Sans JP"/>
                        <a:cs typeface="Noto Sans JP"/>
                        <a:sym typeface="Noto Sans JP"/>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000000"/>
                    </a:solidFill>
                  </a:tcPr>
                </a:tc>
                <a:extLst>
                  <a:ext uri="{0D108BD9-81ED-4DB2-BD59-A6C34878D82A}">
                    <a16:rowId xmlns:a16="http://schemas.microsoft.com/office/drawing/2014/main" val="10000"/>
                  </a:ext>
                </a:extLst>
              </a:tr>
              <a:tr h="558575">
                <a:tc rowSpan="8">
                  <a:txBody>
                    <a:bodyPr/>
                    <a:lstStyle/>
                    <a:p>
                      <a:pPr marL="0" marR="0" lvl="0" indent="0" algn="ctr" rtl="0">
                        <a:spcBef>
                          <a:spcPts val="0"/>
                        </a:spcBef>
                        <a:spcAft>
                          <a:spcPts val="0"/>
                        </a:spcAft>
                        <a:buNone/>
                      </a:pPr>
                      <a:r>
                        <a:rPr lang="ja-JP" sz="1400" b="0" i="0" u="none" strike="noStrike" cap="none">
                          <a:solidFill>
                            <a:srgbClr val="FFFFFF"/>
                          </a:solidFill>
                          <a:latin typeface="Noto Sans JP"/>
                          <a:ea typeface="Noto Sans JP"/>
                          <a:cs typeface="Noto Sans JP"/>
                          <a:sym typeface="Noto Sans JP"/>
                        </a:rPr>
                        <a:t>性別年代</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solidFill>
                      <a:srgbClr val="AAAAAA"/>
                    </a:solidFill>
                  </a:tcPr>
                </a:tc>
                <a:tc rowSpan="8">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動画</a:t>
                      </a:r>
                      <a:br>
                        <a:rPr lang="ja-JP" sz="1400" b="0" i="0" u="none" strike="noStrike" cap="none">
                          <a:solidFill>
                            <a:srgbClr val="000000"/>
                          </a:solidFill>
                          <a:latin typeface="Noto Sans JP"/>
                          <a:ea typeface="Noto Sans JP"/>
                          <a:cs typeface="Noto Sans JP"/>
                          <a:sym typeface="Noto Sans JP"/>
                        </a:rPr>
                      </a:br>
                      <a:r>
                        <a:rPr lang="ja-JP" sz="1400" b="0" i="0" u="none" strike="noStrike" cap="none">
                          <a:solidFill>
                            <a:srgbClr val="000000"/>
                          </a:solidFill>
                          <a:latin typeface="Noto Sans JP"/>
                          <a:ea typeface="Noto Sans JP"/>
                          <a:cs typeface="Noto Sans JP"/>
                          <a:sym typeface="Noto Sans JP"/>
                        </a:rPr>
                        <a:t>-音声あり、最大30秒</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rowSpan="8">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2nd Ads終了後</a:t>
                      </a:r>
                      <a:endParaRPr sz="1400" b="0" i="0" u="none" strike="noStrike" cap="none">
                        <a:solidFill>
                          <a:srgbClr val="000000"/>
                        </a:solidFill>
                        <a:latin typeface="Noto Sans JP"/>
                        <a:ea typeface="Noto Sans JP"/>
                        <a:cs typeface="Noto Sans JP"/>
                        <a:sym typeface="Noto Sans JP"/>
                      </a:endParaRPr>
                    </a:p>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広告枠</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男性20代（20-29歳）</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50,000回</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rowSpan="8">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10.0円</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500,000円</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rowSpan="8">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100万円</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extLst>
                  <a:ext uri="{0D108BD9-81ED-4DB2-BD59-A6C34878D82A}">
                    <a16:rowId xmlns:a16="http://schemas.microsoft.com/office/drawing/2014/main" val="10001"/>
                  </a:ext>
                </a:extLst>
              </a:tr>
              <a:tr h="558575">
                <a:tc vMerge="1">
                  <a:txBody>
                    <a:bodyPr/>
                    <a:lstStyle/>
                    <a:p>
                      <a:endParaRPr lang="ja-JP"/>
                    </a:p>
                  </a:txBody>
                  <a:tcPr/>
                </a:tc>
                <a:tc vMerge="1">
                  <a:txBody>
                    <a:bodyPr/>
                    <a:lstStyle/>
                    <a:p>
                      <a:endParaRPr lang="ja-JP"/>
                    </a:p>
                  </a:txBody>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男性30代（30-39歳）</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50,000回</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500,000円</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extLst>
                  <a:ext uri="{0D108BD9-81ED-4DB2-BD59-A6C34878D82A}">
                    <a16:rowId xmlns:a16="http://schemas.microsoft.com/office/drawing/2014/main" val="10002"/>
                  </a:ext>
                </a:extLst>
              </a:tr>
              <a:tr h="558575">
                <a:tc vMerge="1">
                  <a:txBody>
                    <a:bodyPr/>
                    <a:lstStyle/>
                    <a:p>
                      <a:endParaRPr lang="ja-JP"/>
                    </a:p>
                  </a:txBody>
                  <a:tcPr/>
                </a:tc>
                <a:tc vMerge="1">
                  <a:txBody>
                    <a:bodyPr/>
                    <a:lstStyle/>
                    <a:p>
                      <a:endParaRPr lang="ja-JP"/>
                    </a:p>
                  </a:txBody>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男性40代（40-49歳）</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40,000回</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400,000円</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extLst>
                  <a:ext uri="{0D108BD9-81ED-4DB2-BD59-A6C34878D82A}">
                    <a16:rowId xmlns:a16="http://schemas.microsoft.com/office/drawing/2014/main" val="10003"/>
                  </a:ext>
                </a:extLst>
              </a:tr>
              <a:tr h="558575">
                <a:tc vMerge="1">
                  <a:txBody>
                    <a:bodyPr/>
                    <a:lstStyle/>
                    <a:p>
                      <a:endParaRPr lang="ja-JP"/>
                    </a:p>
                  </a:txBody>
                  <a:tcPr/>
                </a:tc>
                <a:tc vMerge="1">
                  <a:txBody>
                    <a:bodyPr/>
                    <a:lstStyle/>
                    <a:p>
                      <a:endParaRPr lang="ja-JP"/>
                    </a:p>
                  </a:txBody>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男性50代以上</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40,000回</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400,000円</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extLst>
                  <a:ext uri="{0D108BD9-81ED-4DB2-BD59-A6C34878D82A}">
                    <a16:rowId xmlns:a16="http://schemas.microsoft.com/office/drawing/2014/main" val="10004"/>
                  </a:ext>
                </a:extLst>
              </a:tr>
              <a:tr h="558575">
                <a:tc vMerge="1">
                  <a:txBody>
                    <a:bodyPr/>
                    <a:lstStyle/>
                    <a:p>
                      <a:endParaRPr lang="ja-JP"/>
                    </a:p>
                  </a:txBody>
                  <a:tcPr/>
                </a:tc>
                <a:tc vMerge="1">
                  <a:txBody>
                    <a:bodyPr/>
                    <a:lstStyle/>
                    <a:p>
                      <a:endParaRPr lang="ja-JP"/>
                    </a:p>
                  </a:txBody>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女性20代（20-29歳）</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50,000回</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500,000円</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extLst>
                  <a:ext uri="{0D108BD9-81ED-4DB2-BD59-A6C34878D82A}">
                    <a16:rowId xmlns:a16="http://schemas.microsoft.com/office/drawing/2014/main" val="10005"/>
                  </a:ext>
                </a:extLst>
              </a:tr>
              <a:tr h="558575">
                <a:tc vMerge="1">
                  <a:txBody>
                    <a:bodyPr/>
                    <a:lstStyle/>
                    <a:p>
                      <a:endParaRPr lang="ja-JP"/>
                    </a:p>
                  </a:txBody>
                  <a:tcPr/>
                </a:tc>
                <a:tc vMerge="1">
                  <a:txBody>
                    <a:bodyPr/>
                    <a:lstStyle/>
                    <a:p>
                      <a:endParaRPr lang="ja-JP"/>
                    </a:p>
                  </a:txBody>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女性30代（30-39歳）</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40,000回</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400,000円</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extLst>
                  <a:ext uri="{0D108BD9-81ED-4DB2-BD59-A6C34878D82A}">
                    <a16:rowId xmlns:a16="http://schemas.microsoft.com/office/drawing/2014/main" val="10006"/>
                  </a:ext>
                </a:extLst>
              </a:tr>
              <a:tr h="558575">
                <a:tc vMerge="1">
                  <a:txBody>
                    <a:bodyPr/>
                    <a:lstStyle/>
                    <a:p>
                      <a:endParaRPr lang="ja-JP"/>
                    </a:p>
                  </a:txBody>
                  <a:tcPr/>
                </a:tc>
                <a:tc vMerge="1">
                  <a:txBody>
                    <a:bodyPr/>
                    <a:lstStyle/>
                    <a:p>
                      <a:endParaRPr lang="ja-JP"/>
                    </a:p>
                  </a:txBody>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女性40代（40-49歳）</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30,000回</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300,000円</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extLst>
                  <a:ext uri="{0D108BD9-81ED-4DB2-BD59-A6C34878D82A}">
                    <a16:rowId xmlns:a16="http://schemas.microsoft.com/office/drawing/2014/main" val="10007"/>
                  </a:ext>
                </a:extLst>
              </a:tr>
              <a:tr h="558575">
                <a:tc vMerge="1">
                  <a:txBody>
                    <a:bodyPr/>
                    <a:lstStyle/>
                    <a:p>
                      <a:endParaRPr lang="ja-JP"/>
                    </a:p>
                  </a:txBody>
                  <a:tcPr/>
                </a:tc>
                <a:tc vMerge="1">
                  <a:txBody>
                    <a:bodyPr/>
                    <a:lstStyle/>
                    <a:p>
                      <a:endParaRPr lang="ja-JP"/>
                    </a:p>
                  </a:txBody>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女性50代以上</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30,000回</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tc>
                  <a:txBody>
                    <a:bodyPr/>
                    <a:lstStyle/>
                    <a:p>
                      <a:pPr marL="0" marR="0" lvl="0" indent="0" algn="ctr" rtl="0">
                        <a:spcBef>
                          <a:spcPts val="0"/>
                        </a:spcBef>
                        <a:spcAft>
                          <a:spcPts val="0"/>
                        </a:spcAft>
                        <a:buNone/>
                      </a:pPr>
                      <a:r>
                        <a:rPr lang="ja-JP" sz="1400" b="0" i="0" u="none" strike="noStrike" cap="none">
                          <a:solidFill>
                            <a:srgbClr val="000000"/>
                          </a:solidFill>
                          <a:latin typeface="Noto Sans JP"/>
                          <a:ea typeface="Noto Sans JP"/>
                          <a:cs typeface="Noto Sans JP"/>
                          <a:sym typeface="Noto Sans JP"/>
                        </a:rPr>
                        <a:t>300,000円</a:t>
                      </a:r>
                      <a:endParaRPr/>
                    </a:p>
                  </a:txBody>
                  <a:tcPr marL="7225" marR="7225" marT="7225" marB="0" anchor="ctr">
                    <a:lnL w="9525" cap="flat" cmpd="sng">
                      <a:solidFill>
                        <a:srgbClr val="8C8C8C"/>
                      </a:solidFill>
                      <a:prstDash val="solid"/>
                      <a:round/>
                      <a:headEnd type="none" w="sm" len="sm"/>
                      <a:tailEnd type="none" w="sm" len="sm"/>
                    </a:lnL>
                    <a:lnR w="9525" cap="flat" cmpd="sng">
                      <a:solidFill>
                        <a:srgbClr val="8C8C8C"/>
                      </a:solidFill>
                      <a:prstDash val="solid"/>
                      <a:round/>
                      <a:headEnd type="none" w="sm" len="sm"/>
                      <a:tailEnd type="none" w="sm" len="sm"/>
                    </a:lnR>
                    <a:lnT w="9525" cap="flat" cmpd="sng">
                      <a:solidFill>
                        <a:srgbClr val="8C8C8C"/>
                      </a:solidFill>
                      <a:prstDash val="solid"/>
                      <a:round/>
                      <a:headEnd type="none" w="sm" len="sm"/>
                      <a:tailEnd type="none" w="sm" len="sm"/>
                    </a:lnT>
                    <a:lnB w="9525" cap="flat" cmpd="sng">
                      <a:solidFill>
                        <a:srgbClr val="8C8C8C"/>
                      </a:solidFill>
                      <a:prstDash val="solid"/>
                      <a:round/>
                      <a:headEnd type="none" w="sm" len="sm"/>
                      <a:tailEnd type="none" w="sm" len="sm"/>
                    </a:lnB>
                  </a:tcPr>
                </a:tc>
                <a:tc vMerge="1">
                  <a:txBody>
                    <a:bodyPr/>
                    <a:lstStyle/>
                    <a:p>
                      <a:endParaRPr lang="ja-JP"/>
                    </a:p>
                  </a:txBody>
                  <a:tcPr/>
                </a:tc>
                <a:extLst>
                  <a:ext uri="{0D108BD9-81ED-4DB2-BD59-A6C34878D82A}">
                    <a16:rowId xmlns:a16="http://schemas.microsoft.com/office/drawing/2014/main" val="10008"/>
                  </a:ext>
                </a:extLst>
              </a:tr>
            </a:tbl>
          </a:graphicData>
        </a:graphic>
      </p:graphicFrame>
      <p:sp>
        <p:nvSpPr>
          <p:cNvPr id="571" name="Google Shape;571;p24"/>
          <p:cNvSpPr txBox="1"/>
          <p:nvPr/>
        </p:nvSpPr>
        <p:spPr>
          <a:xfrm>
            <a:off x="7489484" y="615000"/>
            <a:ext cx="7452681" cy="399853"/>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600">
                <a:solidFill>
                  <a:schemeClr val="lt1"/>
                </a:solidFill>
                <a:latin typeface="Noto Sans JP"/>
                <a:ea typeface="Noto Sans JP"/>
                <a:cs typeface="Noto Sans JP"/>
                <a:sym typeface="Noto Sans JP"/>
              </a:rPr>
              <a:t>期間掲載保証・1週間単位（月曜日午前0時掲載開始）の掲載となります。</a:t>
            </a:r>
            <a:endParaRPr sz="1600">
              <a:solidFill>
                <a:schemeClr val="lt1"/>
              </a:solidFill>
              <a:latin typeface="Noto Sans JP"/>
              <a:ea typeface="Noto Sans JP"/>
              <a:cs typeface="Noto Sans JP"/>
              <a:sym typeface="Noto Sans JP"/>
            </a:endParaRPr>
          </a:p>
        </p:txBody>
      </p:sp>
      <p:sp>
        <p:nvSpPr>
          <p:cNvPr id="572" name="Google Shape;572;p24"/>
          <p:cNvSpPr txBox="1"/>
          <p:nvPr/>
        </p:nvSpPr>
        <p:spPr>
          <a:xfrm>
            <a:off x="504630" y="9273908"/>
            <a:ext cx="484497"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rgbClr val="AAAAAA"/>
                </a:solidFill>
                <a:latin typeface="Roboto Black"/>
                <a:ea typeface="Roboto Black"/>
                <a:cs typeface="Roboto Black"/>
                <a:sym typeface="Roboto Black"/>
              </a:rPr>
              <a:t>24</a:t>
            </a:fld>
            <a:endParaRPr sz="2000" b="1" i="0" dirty="0">
              <a:solidFill>
                <a:srgbClr val="AAAAAA"/>
              </a:solidFill>
              <a:latin typeface="Roboto Black"/>
              <a:ea typeface="Roboto Black"/>
              <a:cs typeface="Roboto Black"/>
              <a:sym typeface="Roboto Black"/>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577"/>
        <p:cNvGrpSpPr/>
        <p:nvPr/>
      </p:nvGrpSpPr>
      <p:grpSpPr>
        <a:xfrm>
          <a:off x="0" y="0"/>
          <a:ext cx="0" cy="0"/>
          <a:chOff x="0" y="0"/>
          <a:chExt cx="0" cy="0"/>
        </a:xfrm>
      </p:grpSpPr>
      <p:sp>
        <p:nvSpPr>
          <p:cNvPr id="578" name="Google Shape;578;p25"/>
          <p:cNvSpPr txBox="1"/>
          <p:nvPr/>
        </p:nvSpPr>
        <p:spPr>
          <a:xfrm>
            <a:off x="531845" y="510988"/>
            <a:ext cx="1047306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全国メニュー / エリア指定メニュー / Targeting Ads 注意事項</a:t>
            </a:r>
            <a:endParaRPr sz="2800" b="1">
              <a:solidFill>
                <a:schemeClr val="lt1"/>
              </a:solidFill>
              <a:latin typeface="Noto Sans JP"/>
              <a:ea typeface="Noto Sans JP"/>
              <a:cs typeface="Noto Sans JP"/>
              <a:sym typeface="Noto Sans JP"/>
            </a:endParaRPr>
          </a:p>
        </p:txBody>
      </p:sp>
      <p:sp>
        <p:nvSpPr>
          <p:cNvPr id="579" name="Google Shape;579;p25"/>
          <p:cNvSpPr txBox="1"/>
          <p:nvPr/>
        </p:nvSpPr>
        <p:spPr>
          <a:xfrm>
            <a:off x="678731" y="1971812"/>
            <a:ext cx="5990303" cy="433553"/>
          </a:xfrm>
          <a:prstGeom prst="rect">
            <a:avLst/>
          </a:prstGeom>
          <a:solidFill>
            <a:schemeClr val="dk1"/>
          </a:solidFill>
          <a:ln>
            <a:noFill/>
          </a:ln>
        </p:spPr>
        <p:txBody>
          <a:bodyPr spcFirstLastPara="1" wrap="square" lIns="216000" tIns="108000" rIns="216000" bIns="108000" anchor="t" anchorCtr="0">
            <a:spAutoFit/>
          </a:bodyPr>
          <a:lstStyle/>
          <a:p>
            <a:pPr marL="0" marR="0" lvl="0" indent="0" algn="l" rtl="0">
              <a:spcBef>
                <a:spcPts val="0"/>
              </a:spcBef>
              <a:spcAft>
                <a:spcPts val="0"/>
              </a:spcAft>
              <a:buNone/>
            </a:pPr>
            <a:r>
              <a:rPr lang="ja-JP" sz="1400">
                <a:solidFill>
                  <a:schemeClr val="lt1"/>
                </a:solidFill>
                <a:latin typeface="Noto Sans JP"/>
                <a:ea typeface="Noto Sans JP"/>
                <a:cs typeface="Noto Sans JP"/>
                <a:sym typeface="Noto Sans JP"/>
              </a:rPr>
              <a:t>全国メニュー・エリア指定メニュー・Targeting Ads共通注意事項</a:t>
            </a:r>
            <a:endParaRPr sz="1400">
              <a:solidFill>
                <a:schemeClr val="lt1"/>
              </a:solidFill>
              <a:latin typeface="Noto Sans JP"/>
              <a:ea typeface="Noto Sans JP"/>
              <a:cs typeface="Noto Sans JP"/>
              <a:sym typeface="Noto Sans JP"/>
            </a:endParaRPr>
          </a:p>
        </p:txBody>
      </p:sp>
      <p:sp>
        <p:nvSpPr>
          <p:cNvPr id="580" name="Google Shape;580;p25"/>
          <p:cNvSpPr txBox="1"/>
          <p:nvPr/>
        </p:nvSpPr>
        <p:spPr>
          <a:xfrm>
            <a:off x="684941" y="2480280"/>
            <a:ext cx="11349902" cy="1615635"/>
          </a:xfrm>
          <a:prstGeom prst="rect">
            <a:avLst/>
          </a:prstGeom>
          <a:noFill/>
          <a:ln>
            <a:noFill/>
          </a:ln>
        </p:spPr>
        <p:txBody>
          <a:bodyPr spcFirstLastPara="1" wrap="square" lIns="91425" tIns="45700" rIns="91425" bIns="45700" anchor="t" anchorCtr="0">
            <a:spAutoFit/>
          </a:bodyPr>
          <a:lstStyle/>
          <a:p>
            <a:pPr marL="285750" marR="0" lvl="0" indent="-285750" algn="l" rtl="0">
              <a:lnSpc>
                <a:spcPct val="140000"/>
              </a:lnSpc>
              <a:spcBef>
                <a:spcPts val="0"/>
              </a:spcBef>
              <a:spcAft>
                <a:spcPts val="0"/>
              </a:spcAft>
              <a:buClr>
                <a:schemeClr val="dk1"/>
              </a:buClr>
              <a:buSzPts val="1200"/>
              <a:buFont typeface="Arial"/>
              <a:buChar char="•"/>
            </a:pPr>
            <a:r>
              <a:rPr lang="ja-JP" sz="1200">
                <a:solidFill>
                  <a:schemeClr val="dk1"/>
                </a:solidFill>
                <a:latin typeface="Noto Sans JP"/>
                <a:ea typeface="Noto Sans JP"/>
                <a:cs typeface="Noto Sans JP"/>
                <a:sym typeface="Noto Sans JP"/>
              </a:rPr>
              <a:t>広告料金：手数料が含まれたグロス税抜金額です。</a:t>
            </a:r>
            <a:endParaRPr sz="1200">
              <a:solidFill>
                <a:schemeClr val="dk1"/>
              </a:solidFill>
              <a:latin typeface="Noto Sans JP"/>
              <a:ea typeface="Noto Sans JP"/>
              <a:cs typeface="Noto Sans JP"/>
              <a:sym typeface="Noto Sans JP"/>
            </a:endParaRPr>
          </a:p>
          <a:p>
            <a:pPr marL="285750" marR="0" lvl="0" indent="-285750" algn="l" rtl="0">
              <a:lnSpc>
                <a:spcPct val="140000"/>
              </a:lnSpc>
              <a:spcBef>
                <a:spcPts val="0"/>
              </a:spcBef>
              <a:spcAft>
                <a:spcPts val="0"/>
              </a:spcAft>
              <a:buClr>
                <a:schemeClr val="dk1"/>
              </a:buClr>
              <a:buSzPts val="1200"/>
              <a:buFont typeface="Arial"/>
              <a:buChar char="•"/>
            </a:pPr>
            <a:r>
              <a:rPr lang="ja-JP" sz="1200">
                <a:solidFill>
                  <a:schemeClr val="dk1"/>
                </a:solidFill>
                <a:latin typeface="Noto Sans JP"/>
                <a:ea typeface="Noto Sans JP"/>
                <a:cs typeface="Noto Sans JP"/>
                <a:sym typeface="Noto Sans JP"/>
              </a:rPr>
              <a:t>想定表示回数：表示回数はあくまで目安です。タクシーの営業／稼働状況により変動します。</a:t>
            </a:r>
            <a:endParaRPr sz="1200">
              <a:solidFill>
                <a:schemeClr val="dk1"/>
              </a:solidFill>
              <a:latin typeface="Noto Sans JP"/>
              <a:ea typeface="Noto Sans JP"/>
              <a:cs typeface="Noto Sans JP"/>
              <a:sym typeface="Noto Sans JP"/>
            </a:endParaRPr>
          </a:p>
          <a:p>
            <a:pPr marL="285750" marR="0" lvl="0" indent="-285750" algn="l" rtl="0">
              <a:lnSpc>
                <a:spcPct val="140000"/>
              </a:lnSpc>
              <a:spcBef>
                <a:spcPts val="0"/>
              </a:spcBef>
              <a:spcAft>
                <a:spcPts val="0"/>
              </a:spcAft>
              <a:buClr>
                <a:schemeClr val="dk1"/>
              </a:buClr>
              <a:buSzPts val="1200"/>
              <a:buFont typeface="Arial"/>
              <a:buChar char="•"/>
            </a:pPr>
            <a:r>
              <a:rPr lang="ja-JP" sz="1200">
                <a:solidFill>
                  <a:schemeClr val="dk1"/>
                </a:solidFill>
                <a:latin typeface="Noto Sans JP"/>
                <a:ea typeface="Noto Sans JP"/>
                <a:cs typeface="Noto Sans JP"/>
                <a:sym typeface="Noto Sans JP"/>
              </a:rPr>
              <a:t>掲載内容：1申込につき、1商品または1サービスを基本とします。</a:t>
            </a:r>
            <a:endParaRPr sz="1200">
              <a:solidFill>
                <a:schemeClr val="dk1"/>
              </a:solidFill>
              <a:latin typeface="Noto Sans JP"/>
              <a:ea typeface="Noto Sans JP"/>
              <a:cs typeface="Noto Sans JP"/>
              <a:sym typeface="Noto Sans JP"/>
            </a:endParaRPr>
          </a:p>
          <a:p>
            <a:pPr marL="285750" marR="0" lvl="0" indent="-285750" algn="l" rtl="0">
              <a:lnSpc>
                <a:spcPct val="140000"/>
              </a:lnSpc>
              <a:spcBef>
                <a:spcPts val="0"/>
              </a:spcBef>
              <a:spcAft>
                <a:spcPts val="0"/>
              </a:spcAft>
              <a:buClr>
                <a:schemeClr val="dk1"/>
              </a:buClr>
              <a:buSzPts val="1200"/>
              <a:buFont typeface="Arial"/>
              <a:buChar char="•"/>
            </a:pPr>
            <a:r>
              <a:rPr lang="ja-JP" sz="1200">
                <a:solidFill>
                  <a:schemeClr val="dk1"/>
                </a:solidFill>
                <a:latin typeface="Noto Sans JP"/>
                <a:ea typeface="Noto Sans JP"/>
                <a:cs typeface="Noto Sans JP"/>
                <a:sym typeface="Noto Sans JP"/>
              </a:rPr>
              <a:t>表示順：2nd Ads/Contents、3rd Ads/Contentsは各メニューの中でランダムローテーション（乗車毎に異なる順番）で掲載いたします。</a:t>
            </a:r>
            <a:endParaRPr sz="1200">
              <a:solidFill>
                <a:schemeClr val="dk1"/>
              </a:solidFill>
              <a:latin typeface="Noto Sans JP"/>
              <a:ea typeface="Noto Sans JP"/>
              <a:cs typeface="Noto Sans JP"/>
              <a:sym typeface="Noto Sans JP"/>
            </a:endParaRPr>
          </a:p>
          <a:p>
            <a:pPr marL="285750" marR="0" lvl="0" indent="-285750" algn="l" rtl="0">
              <a:lnSpc>
                <a:spcPct val="140000"/>
              </a:lnSpc>
              <a:spcBef>
                <a:spcPts val="0"/>
              </a:spcBef>
              <a:spcAft>
                <a:spcPts val="0"/>
              </a:spcAft>
              <a:buClr>
                <a:schemeClr val="dk1"/>
              </a:buClr>
              <a:buSzPts val="1200"/>
              <a:buFont typeface="Arial"/>
              <a:buChar char="•"/>
            </a:pPr>
            <a:r>
              <a:rPr lang="ja-JP" sz="1200">
                <a:solidFill>
                  <a:schemeClr val="dk1"/>
                </a:solidFill>
                <a:latin typeface="Noto Sans JP"/>
                <a:ea typeface="Noto Sans JP"/>
                <a:cs typeface="Noto Sans JP"/>
                <a:sym typeface="Noto Sans JP"/>
              </a:rPr>
              <a:t>3rd Ads・エリア指定メニュー放映枠について：エリア指定メニューと3rd Adsの枠は共有です。どちらかが埋まった場合、枠数が同時に減少します。</a:t>
            </a:r>
            <a:endParaRPr sz="1200">
              <a:solidFill>
                <a:schemeClr val="dk1"/>
              </a:solidFill>
              <a:latin typeface="Noto Sans JP"/>
              <a:ea typeface="Noto Sans JP"/>
              <a:cs typeface="Noto Sans JP"/>
              <a:sym typeface="Noto Sans JP"/>
            </a:endParaRPr>
          </a:p>
          <a:p>
            <a:pPr marL="285750" marR="0" lvl="0" indent="-285750" algn="l" rtl="0">
              <a:lnSpc>
                <a:spcPct val="140000"/>
              </a:lnSpc>
              <a:spcBef>
                <a:spcPts val="0"/>
              </a:spcBef>
              <a:spcAft>
                <a:spcPts val="0"/>
              </a:spcAft>
              <a:buClr>
                <a:schemeClr val="dk1"/>
              </a:buClr>
              <a:buSzPts val="1200"/>
              <a:buFont typeface="Arial"/>
              <a:buChar char="•"/>
            </a:pPr>
            <a:r>
              <a:rPr lang="ja-JP" sz="1200">
                <a:solidFill>
                  <a:schemeClr val="dk1"/>
                </a:solidFill>
                <a:latin typeface="Noto Sans JP"/>
                <a:ea typeface="Noto Sans JP"/>
                <a:cs typeface="Noto Sans JP"/>
                <a:sym typeface="Noto Sans JP"/>
              </a:rPr>
              <a:t>すべての掲載内容について事前考査が必要です。修正可能な段階で必ず事前にご相談ください。</a:t>
            </a:r>
            <a:endParaRPr sz="1200">
              <a:solidFill>
                <a:schemeClr val="dk1"/>
              </a:solidFill>
              <a:latin typeface="Noto Sans JP"/>
              <a:ea typeface="Noto Sans JP"/>
              <a:cs typeface="Noto Sans JP"/>
              <a:sym typeface="Noto Sans JP"/>
            </a:endParaRPr>
          </a:p>
        </p:txBody>
      </p:sp>
      <p:sp>
        <p:nvSpPr>
          <p:cNvPr id="581" name="Google Shape;581;p25"/>
          <p:cNvSpPr txBox="1"/>
          <p:nvPr/>
        </p:nvSpPr>
        <p:spPr>
          <a:xfrm>
            <a:off x="678731" y="4264707"/>
            <a:ext cx="2917988" cy="433553"/>
          </a:xfrm>
          <a:prstGeom prst="rect">
            <a:avLst/>
          </a:prstGeom>
          <a:solidFill>
            <a:schemeClr val="dk1"/>
          </a:solidFill>
          <a:ln>
            <a:noFill/>
          </a:ln>
        </p:spPr>
        <p:txBody>
          <a:bodyPr spcFirstLastPara="1" wrap="square" lIns="216000" tIns="108000" rIns="216000" bIns="108000" anchor="t" anchorCtr="0">
            <a:spAutoFit/>
          </a:bodyPr>
          <a:lstStyle/>
          <a:p>
            <a:pPr marL="0" marR="0" lvl="0" indent="0" algn="l" rtl="0">
              <a:spcBef>
                <a:spcPts val="0"/>
              </a:spcBef>
              <a:spcAft>
                <a:spcPts val="0"/>
              </a:spcAft>
              <a:buNone/>
            </a:pPr>
            <a:r>
              <a:rPr lang="ja-JP" sz="1400">
                <a:solidFill>
                  <a:schemeClr val="lt1"/>
                </a:solidFill>
                <a:latin typeface="Noto Sans JP"/>
                <a:ea typeface="Noto Sans JP"/>
                <a:cs typeface="Noto Sans JP"/>
                <a:sym typeface="Noto Sans JP"/>
              </a:rPr>
              <a:t>エリア指定メニュー 注意事項</a:t>
            </a:r>
            <a:endParaRPr sz="1400">
              <a:solidFill>
                <a:schemeClr val="lt1"/>
              </a:solidFill>
              <a:latin typeface="Noto Sans JP"/>
              <a:ea typeface="Noto Sans JP"/>
              <a:cs typeface="Noto Sans JP"/>
              <a:sym typeface="Noto Sans JP"/>
            </a:endParaRPr>
          </a:p>
        </p:txBody>
      </p:sp>
      <p:sp>
        <p:nvSpPr>
          <p:cNvPr id="582" name="Google Shape;582;p25"/>
          <p:cNvSpPr txBox="1"/>
          <p:nvPr/>
        </p:nvSpPr>
        <p:spPr>
          <a:xfrm>
            <a:off x="684941" y="4773175"/>
            <a:ext cx="11672426" cy="86789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200">
                <a:solidFill>
                  <a:schemeClr val="dk1"/>
                </a:solidFill>
                <a:latin typeface="Noto Sans JP"/>
                <a:ea typeface="Noto Sans JP"/>
                <a:cs typeface="Noto Sans JP"/>
                <a:sym typeface="Noto Sans JP"/>
              </a:rPr>
              <a:t>・   Area Ads</a:t>
            </a:r>
            <a:r>
              <a:rPr lang="ja-JP" altLang="en-US" sz="1200">
                <a:solidFill>
                  <a:schemeClr val="dk1"/>
                </a:solidFill>
                <a:latin typeface="Noto Sans JP"/>
                <a:ea typeface="Noto Sans JP"/>
                <a:cs typeface="Noto Sans JP"/>
                <a:sym typeface="Noto Sans JP"/>
              </a:rPr>
              <a:t>広島・</a:t>
            </a:r>
            <a:r>
              <a:rPr lang="ja-JP" sz="1200">
                <a:solidFill>
                  <a:schemeClr val="dk1"/>
                </a:solidFill>
                <a:latin typeface="Noto Sans JP"/>
                <a:ea typeface="Noto Sans JP"/>
                <a:cs typeface="Noto Sans JP"/>
                <a:sym typeface="Noto Sans JP"/>
              </a:rPr>
              <a:t>沖縄は「連続した</a:t>
            </a:r>
            <a:r>
              <a:rPr lang="en-US" altLang="ja-JP" sz="1200" dirty="0">
                <a:solidFill>
                  <a:schemeClr val="dk1"/>
                </a:solidFill>
                <a:latin typeface="Noto Sans JP"/>
                <a:ea typeface="Noto Sans JP"/>
                <a:cs typeface="Noto Sans JP"/>
                <a:sym typeface="Noto Sans JP"/>
              </a:rPr>
              <a:t>2</a:t>
            </a:r>
            <a:r>
              <a:rPr lang="ja-JP" sz="1200">
                <a:solidFill>
                  <a:schemeClr val="dk1"/>
                </a:solidFill>
                <a:latin typeface="Noto Sans JP"/>
                <a:ea typeface="Noto Sans JP"/>
                <a:cs typeface="Noto Sans JP"/>
                <a:sym typeface="Noto Sans JP"/>
              </a:rPr>
              <a:t>週間」を掲載期間として設定しています。フォーム等では、「連続した</a:t>
            </a:r>
            <a:r>
              <a:rPr lang="en-US" altLang="ja-JP" sz="1200" dirty="0">
                <a:solidFill>
                  <a:schemeClr val="dk1"/>
                </a:solidFill>
                <a:latin typeface="Noto Sans JP"/>
                <a:ea typeface="Noto Sans JP"/>
                <a:cs typeface="Noto Sans JP"/>
                <a:sym typeface="Noto Sans JP"/>
              </a:rPr>
              <a:t>2</a:t>
            </a:r>
            <a:r>
              <a:rPr lang="ja-JP" sz="1200">
                <a:solidFill>
                  <a:schemeClr val="dk1"/>
                </a:solidFill>
                <a:latin typeface="Noto Sans JP"/>
                <a:ea typeface="Noto Sans JP"/>
                <a:cs typeface="Noto Sans JP"/>
                <a:sym typeface="Noto Sans JP"/>
              </a:rPr>
              <a:t>週間」を選択の上、お申し込みをお願いいたします。</a:t>
            </a:r>
            <a:endParaRPr sz="1200" dirty="0">
              <a:solidFill>
                <a:schemeClr val="dk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1200">
                <a:solidFill>
                  <a:schemeClr val="dk1"/>
                </a:solidFill>
                <a:latin typeface="Noto Sans JP"/>
                <a:ea typeface="Noto Sans JP"/>
                <a:cs typeface="Noto Sans JP"/>
                <a:sym typeface="Noto Sans JP"/>
              </a:rPr>
              <a:t>・   エリア指定メニュー（Area Ads東京除）の掲載キャプチャはご用意できませんので、予めご容赦ください。</a:t>
            </a:r>
            <a:endParaRPr sz="1200" dirty="0">
              <a:solidFill>
                <a:schemeClr val="dk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1200">
                <a:solidFill>
                  <a:schemeClr val="dk1"/>
                </a:solidFill>
                <a:latin typeface="Noto Sans JP"/>
                <a:ea typeface="Noto Sans JP"/>
                <a:cs typeface="Noto Sans JP"/>
                <a:sym typeface="Noto Sans JP"/>
              </a:rPr>
              <a:t>・   エリア指定メニューのマーケティングリサーチによる広告効果測定は原則不可とさせていただきます。</a:t>
            </a:r>
            <a:endParaRPr sz="1200" dirty="0">
              <a:solidFill>
                <a:schemeClr val="dk1"/>
              </a:solidFill>
              <a:latin typeface="Noto Sans JP"/>
              <a:ea typeface="Noto Sans JP"/>
              <a:cs typeface="Noto Sans JP"/>
              <a:sym typeface="Noto Sans JP"/>
            </a:endParaRPr>
          </a:p>
        </p:txBody>
      </p:sp>
      <p:sp>
        <p:nvSpPr>
          <p:cNvPr id="583" name="Google Shape;583;p25"/>
          <p:cNvSpPr txBox="1"/>
          <p:nvPr/>
        </p:nvSpPr>
        <p:spPr>
          <a:xfrm>
            <a:off x="678731" y="5796535"/>
            <a:ext cx="2480689" cy="433553"/>
          </a:xfrm>
          <a:prstGeom prst="rect">
            <a:avLst/>
          </a:prstGeom>
          <a:solidFill>
            <a:schemeClr val="dk1"/>
          </a:solidFill>
          <a:ln>
            <a:noFill/>
          </a:ln>
        </p:spPr>
        <p:txBody>
          <a:bodyPr spcFirstLastPara="1" wrap="square" lIns="216000" tIns="108000" rIns="216000" bIns="108000" anchor="t" anchorCtr="0">
            <a:spAutoFit/>
          </a:bodyPr>
          <a:lstStyle/>
          <a:p>
            <a:pPr marL="0" marR="0" lvl="0" indent="0" algn="l" rtl="0">
              <a:spcBef>
                <a:spcPts val="0"/>
              </a:spcBef>
              <a:spcAft>
                <a:spcPts val="0"/>
              </a:spcAft>
              <a:buNone/>
            </a:pPr>
            <a:r>
              <a:rPr lang="ja-JP" sz="1400">
                <a:solidFill>
                  <a:schemeClr val="lt1"/>
                </a:solidFill>
                <a:latin typeface="Noto Sans JP"/>
                <a:ea typeface="Noto Sans JP"/>
                <a:cs typeface="Noto Sans JP"/>
                <a:sym typeface="Noto Sans JP"/>
              </a:rPr>
              <a:t>Targeting Ads 注意事項</a:t>
            </a:r>
            <a:endParaRPr sz="1400">
              <a:solidFill>
                <a:schemeClr val="lt1"/>
              </a:solidFill>
              <a:latin typeface="Noto Sans JP"/>
              <a:ea typeface="Noto Sans JP"/>
              <a:cs typeface="Noto Sans JP"/>
              <a:sym typeface="Noto Sans JP"/>
            </a:endParaRPr>
          </a:p>
        </p:txBody>
      </p:sp>
      <p:sp>
        <p:nvSpPr>
          <p:cNvPr id="584" name="Google Shape;584;p25"/>
          <p:cNvSpPr txBox="1"/>
          <p:nvPr/>
        </p:nvSpPr>
        <p:spPr>
          <a:xfrm>
            <a:off x="684941" y="6305003"/>
            <a:ext cx="11695830" cy="1357103"/>
          </a:xfrm>
          <a:prstGeom prst="rect">
            <a:avLst/>
          </a:prstGeom>
          <a:noFill/>
          <a:ln>
            <a:noFill/>
          </a:ln>
        </p:spPr>
        <p:txBody>
          <a:bodyPr spcFirstLastPara="1" wrap="square" lIns="91425" tIns="45700" rIns="91425" bIns="45700" anchor="t" anchorCtr="0">
            <a:spAutoFit/>
          </a:bodyPr>
          <a:lstStyle/>
          <a:p>
            <a:pPr marL="285750" marR="0" lvl="0" indent="-285750" algn="l" rtl="0">
              <a:lnSpc>
                <a:spcPct val="140000"/>
              </a:lnSpc>
              <a:spcBef>
                <a:spcPts val="0"/>
              </a:spcBef>
              <a:spcAft>
                <a:spcPts val="0"/>
              </a:spcAft>
              <a:buClr>
                <a:schemeClr val="dk1"/>
              </a:buClr>
              <a:buSzPts val="1200"/>
              <a:buFont typeface="Arial"/>
              <a:buChar char="•"/>
            </a:pPr>
            <a:r>
              <a:rPr lang="ja-JP" sz="1200">
                <a:solidFill>
                  <a:schemeClr val="dk1"/>
                </a:solidFill>
                <a:latin typeface="Noto Sans JP"/>
                <a:ea typeface="Noto Sans JP"/>
                <a:cs typeface="Noto Sans JP"/>
                <a:sym typeface="Noto Sans JP"/>
              </a:rPr>
              <a:t>想定表示回数：過去のタクシーアプリ『GO』の配車データに基づく表示回数設定のため、実際の表示回数について、想定とズレが生じる場合があります。</a:t>
            </a:r>
            <a:endParaRPr sz="1200" dirty="0">
              <a:solidFill>
                <a:schemeClr val="dk1"/>
              </a:solidFill>
              <a:latin typeface="Noto Sans JP"/>
              <a:ea typeface="Noto Sans JP"/>
              <a:cs typeface="Noto Sans JP"/>
              <a:sym typeface="Noto Sans JP"/>
            </a:endParaRPr>
          </a:p>
          <a:p>
            <a:pPr marL="285750" marR="0" lvl="0" indent="-285750" algn="l" rtl="0">
              <a:lnSpc>
                <a:spcPct val="140000"/>
              </a:lnSpc>
              <a:spcBef>
                <a:spcPts val="0"/>
              </a:spcBef>
              <a:spcAft>
                <a:spcPts val="0"/>
              </a:spcAft>
              <a:buClr>
                <a:schemeClr val="dk1"/>
              </a:buClr>
              <a:buSzPts val="1200"/>
              <a:buFont typeface="Arial"/>
              <a:buChar char="•"/>
            </a:pPr>
            <a:r>
              <a:rPr lang="ja-JP" sz="1200">
                <a:solidFill>
                  <a:schemeClr val="dk1"/>
                </a:solidFill>
                <a:latin typeface="Noto Sans JP"/>
                <a:ea typeface="Noto Sans JP"/>
                <a:cs typeface="Noto Sans JP"/>
                <a:sym typeface="Noto Sans JP"/>
              </a:rPr>
              <a:t>在庫状況：申込前に在庫状況について担当営業と調整の上、お申し込みをお願いいたします。</a:t>
            </a:r>
            <a:endParaRPr sz="1200" dirty="0">
              <a:solidFill>
                <a:schemeClr val="dk1"/>
              </a:solidFill>
              <a:latin typeface="Noto Sans JP"/>
              <a:ea typeface="Noto Sans JP"/>
              <a:cs typeface="Noto Sans JP"/>
              <a:sym typeface="Noto Sans JP"/>
            </a:endParaRPr>
          </a:p>
          <a:p>
            <a:pPr marL="285750" marR="0" lvl="0" indent="-285750" algn="l" rtl="0">
              <a:lnSpc>
                <a:spcPct val="140000"/>
              </a:lnSpc>
              <a:spcBef>
                <a:spcPts val="0"/>
              </a:spcBef>
              <a:spcAft>
                <a:spcPts val="0"/>
              </a:spcAft>
              <a:buClr>
                <a:schemeClr val="dk1"/>
              </a:buClr>
              <a:buSzPts val="1200"/>
              <a:buFont typeface="Arial"/>
              <a:buChar char="•"/>
            </a:pPr>
            <a:r>
              <a:rPr lang="ja-JP" sz="1200">
                <a:solidFill>
                  <a:schemeClr val="dk1"/>
                </a:solidFill>
                <a:latin typeface="Noto Sans JP"/>
                <a:ea typeface="Noto Sans JP"/>
                <a:cs typeface="Noto Sans JP"/>
                <a:sym typeface="Noto Sans JP"/>
              </a:rPr>
              <a:t>掲載キャプチャについて：提供はありません。</a:t>
            </a:r>
            <a:endParaRPr sz="1200" dirty="0">
              <a:solidFill>
                <a:schemeClr val="dk1"/>
              </a:solidFill>
              <a:latin typeface="Noto Sans JP"/>
              <a:ea typeface="Noto Sans JP"/>
              <a:cs typeface="Noto Sans JP"/>
              <a:sym typeface="Noto Sans JP"/>
            </a:endParaRPr>
          </a:p>
          <a:p>
            <a:pPr marL="285750" marR="0" lvl="0" indent="-285750" algn="l" rtl="0">
              <a:lnSpc>
                <a:spcPct val="140000"/>
              </a:lnSpc>
              <a:spcBef>
                <a:spcPts val="0"/>
              </a:spcBef>
              <a:spcAft>
                <a:spcPts val="0"/>
              </a:spcAft>
              <a:buClr>
                <a:schemeClr val="dk1"/>
              </a:buClr>
              <a:buSzPts val="1200"/>
              <a:buFont typeface="Arial"/>
              <a:buChar char="•"/>
            </a:pPr>
            <a:r>
              <a:rPr lang="ja-JP" sz="1200">
                <a:solidFill>
                  <a:schemeClr val="dk1"/>
                </a:solidFill>
                <a:latin typeface="Noto Sans JP"/>
                <a:ea typeface="Noto Sans JP"/>
                <a:cs typeface="Noto Sans JP"/>
                <a:sym typeface="Noto Sans JP"/>
              </a:rPr>
              <a:t>その他：申込フロー、考査基準等の料金設定以外については、TOKYO PRIMEの基準・規定に準じるものとします。</a:t>
            </a:r>
            <a:endParaRPr sz="1200" dirty="0">
              <a:solidFill>
                <a:schemeClr val="dk1"/>
              </a:solidFill>
              <a:latin typeface="Noto Sans JP"/>
              <a:ea typeface="Noto Sans JP"/>
              <a:cs typeface="Noto Sans JP"/>
              <a:sym typeface="Noto Sans JP"/>
            </a:endParaRPr>
          </a:p>
          <a:p>
            <a:pPr marL="171450" marR="0" lvl="0" indent="-171450" algn="l" rtl="0">
              <a:lnSpc>
                <a:spcPct val="140000"/>
              </a:lnSpc>
              <a:spcBef>
                <a:spcPts val="0"/>
              </a:spcBef>
              <a:spcAft>
                <a:spcPts val="0"/>
              </a:spcAft>
              <a:buClr>
                <a:schemeClr val="dk1"/>
              </a:buClr>
              <a:buSzPts val="1200"/>
              <a:buFont typeface="Arial"/>
              <a:buChar char="※"/>
            </a:pPr>
            <a:r>
              <a:rPr lang="ja-JP" sz="1200">
                <a:solidFill>
                  <a:schemeClr val="dk1"/>
                </a:solidFill>
                <a:latin typeface="Noto Sans JP"/>
                <a:ea typeface="Noto Sans JP"/>
                <a:cs typeface="Noto Sans JP"/>
                <a:sym typeface="Noto Sans JP"/>
              </a:rPr>
              <a:t>   料金表に記載以外のセグメントの組み合わせをご希望の場合は、別途見積もります。お手数ですが、弊社担当営業までお問い合わせください。</a:t>
            </a:r>
            <a:endParaRPr sz="1200" dirty="0">
              <a:solidFill>
                <a:schemeClr val="dk1"/>
              </a:solidFill>
              <a:latin typeface="Noto Sans JP"/>
              <a:ea typeface="Noto Sans JP"/>
              <a:cs typeface="Noto Sans JP"/>
              <a:sym typeface="Noto Sans JP"/>
            </a:endParaRPr>
          </a:p>
        </p:txBody>
      </p:sp>
      <p:sp>
        <p:nvSpPr>
          <p:cNvPr id="585" name="Google Shape;585;p25"/>
          <p:cNvSpPr txBox="1"/>
          <p:nvPr/>
        </p:nvSpPr>
        <p:spPr>
          <a:xfrm>
            <a:off x="504630" y="9273908"/>
            <a:ext cx="484497"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rgbClr val="AAAAAA"/>
                </a:solidFill>
                <a:latin typeface="Roboto Black"/>
                <a:ea typeface="Roboto Black"/>
                <a:cs typeface="Roboto Black"/>
                <a:sym typeface="Roboto Black"/>
              </a:rPr>
              <a:t>25</a:t>
            </a:fld>
            <a:endParaRPr sz="2000" b="1" i="0" dirty="0">
              <a:solidFill>
                <a:srgbClr val="AAAAAA"/>
              </a:solidFill>
              <a:latin typeface="Roboto Black"/>
              <a:ea typeface="Roboto Black"/>
              <a:cs typeface="Roboto Black"/>
              <a:sym typeface="Roboto Black"/>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26"/>
          <p:cNvSpPr txBox="1"/>
          <p:nvPr/>
        </p:nvSpPr>
        <p:spPr>
          <a:xfrm>
            <a:off x="531845" y="510988"/>
            <a:ext cx="531940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コンテンツ枠掲載ガイドライン</a:t>
            </a:r>
            <a:endParaRPr sz="2800">
              <a:solidFill>
                <a:schemeClr val="lt1"/>
              </a:solidFill>
              <a:latin typeface="Noto Sans JP"/>
              <a:ea typeface="Noto Sans JP"/>
              <a:cs typeface="Noto Sans JP"/>
              <a:sym typeface="Noto Sans JP"/>
            </a:endParaRPr>
          </a:p>
        </p:txBody>
      </p:sp>
      <p:sp>
        <p:nvSpPr>
          <p:cNvPr id="591" name="Google Shape;591;p26"/>
          <p:cNvSpPr txBox="1"/>
          <p:nvPr/>
        </p:nvSpPr>
        <p:spPr>
          <a:xfrm>
            <a:off x="10422185" y="1926563"/>
            <a:ext cx="1287734" cy="464331"/>
          </a:xfrm>
          <a:prstGeom prst="rect">
            <a:avLst/>
          </a:prstGeom>
          <a:solidFill>
            <a:schemeClr val="dk1"/>
          </a:solidFill>
          <a:ln>
            <a:noFill/>
          </a:ln>
        </p:spPr>
        <p:txBody>
          <a:bodyPr spcFirstLastPara="1" wrap="square" lIns="216000" tIns="108000" rIns="216000" bIns="108000" anchor="t" anchorCtr="0">
            <a:spAutoFit/>
          </a:bodyPr>
          <a:lstStyle/>
          <a:p>
            <a:pPr marL="0" marR="0" lvl="0" indent="0" algn="l" rtl="0">
              <a:spcBef>
                <a:spcPts val="0"/>
              </a:spcBef>
              <a:spcAft>
                <a:spcPts val="0"/>
              </a:spcAft>
              <a:buNone/>
            </a:pPr>
            <a:r>
              <a:rPr lang="ja-JP" sz="1600">
                <a:solidFill>
                  <a:schemeClr val="lt1"/>
                </a:solidFill>
                <a:latin typeface="Noto Sans JP"/>
                <a:ea typeface="Noto Sans JP"/>
                <a:cs typeface="Noto Sans JP"/>
                <a:sym typeface="Noto Sans JP"/>
              </a:rPr>
              <a:t>掲載条件</a:t>
            </a:r>
            <a:endParaRPr sz="1600">
              <a:solidFill>
                <a:schemeClr val="lt1"/>
              </a:solidFill>
              <a:latin typeface="Noto Sans JP"/>
              <a:ea typeface="Noto Sans JP"/>
              <a:cs typeface="Noto Sans JP"/>
              <a:sym typeface="Noto Sans JP"/>
            </a:endParaRPr>
          </a:p>
        </p:txBody>
      </p:sp>
      <p:sp>
        <p:nvSpPr>
          <p:cNvPr id="592" name="Google Shape;592;p26"/>
          <p:cNvSpPr txBox="1"/>
          <p:nvPr/>
        </p:nvSpPr>
        <p:spPr>
          <a:xfrm>
            <a:off x="10356044" y="3027521"/>
            <a:ext cx="6552435" cy="2705164"/>
          </a:xfrm>
          <a:prstGeom prst="rect">
            <a:avLst/>
          </a:prstGeom>
          <a:noFill/>
          <a:ln>
            <a:noFill/>
          </a:ln>
        </p:spPr>
        <p:txBody>
          <a:bodyPr spcFirstLastPara="1" wrap="square" lIns="91425" tIns="45700" rIns="91425" bIns="45700" anchor="t" anchorCtr="0">
            <a:spAutoFit/>
          </a:bodyPr>
          <a:lstStyle/>
          <a:p>
            <a:pPr marL="223838" marR="0" lvl="0" indent="-179388" algn="l" rtl="0">
              <a:lnSpc>
                <a:spcPct val="180000"/>
              </a:lnSpc>
              <a:spcBef>
                <a:spcPts val="0"/>
              </a:spcBef>
              <a:spcAft>
                <a:spcPts val="0"/>
              </a:spcAft>
              <a:buClr>
                <a:schemeClr val="dk1"/>
              </a:buClr>
              <a:buSzPts val="1200"/>
              <a:buFont typeface="Arial"/>
              <a:buChar char="•"/>
            </a:pPr>
            <a:r>
              <a:rPr lang="ja-JP" sz="1200">
                <a:solidFill>
                  <a:schemeClr val="dk1"/>
                </a:solidFill>
                <a:latin typeface="Noto Sans JP"/>
                <a:ea typeface="Noto Sans JP"/>
                <a:cs typeface="Noto Sans JP"/>
                <a:sym typeface="Noto Sans JP"/>
              </a:rPr>
              <a:t>業種、商材、クリエイティブ考査基準は広告メニューに準拠</a:t>
            </a:r>
            <a:endParaRPr sz="1200" dirty="0">
              <a:solidFill>
                <a:schemeClr val="dk1"/>
              </a:solidFill>
              <a:latin typeface="Noto Sans JP"/>
              <a:ea typeface="Noto Sans JP"/>
              <a:cs typeface="Noto Sans JP"/>
              <a:sym typeface="Noto Sans JP"/>
            </a:endParaRPr>
          </a:p>
          <a:p>
            <a:pPr marL="223838" marR="0" lvl="0" indent="-179388" algn="l" rtl="0">
              <a:lnSpc>
                <a:spcPct val="180000"/>
              </a:lnSpc>
              <a:spcBef>
                <a:spcPts val="0"/>
              </a:spcBef>
              <a:spcAft>
                <a:spcPts val="0"/>
              </a:spcAft>
              <a:buClr>
                <a:schemeClr val="dk1"/>
              </a:buClr>
              <a:buSzPts val="1200"/>
              <a:buFont typeface="Arial"/>
              <a:buChar char="•"/>
            </a:pPr>
            <a:r>
              <a:rPr lang="ja-JP" sz="1200">
                <a:solidFill>
                  <a:schemeClr val="dk1"/>
                </a:solidFill>
                <a:latin typeface="Noto Sans JP"/>
                <a:ea typeface="Noto Sans JP"/>
                <a:cs typeface="Noto Sans JP"/>
                <a:sym typeface="Noto Sans JP"/>
              </a:rPr>
              <a:t>素材に常時「PR」、または「Sponsored by（広告主名）」のいずれかの表記が必須</a:t>
            </a:r>
            <a:endParaRPr sz="1200" dirty="0">
              <a:solidFill>
                <a:schemeClr val="dk1"/>
              </a:solidFill>
              <a:latin typeface="Noto Sans JP"/>
              <a:ea typeface="Noto Sans JP"/>
              <a:cs typeface="Noto Sans JP"/>
              <a:sym typeface="Noto Sans JP"/>
            </a:endParaRPr>
          </a:p>
          <a:p>
            <a:pPr marL="223838" marR="0" lvl="0" indent="-179388" algn="l" rtl="0">
              <a:lnSpc>
                <a:spcPct val="180000"/>
              </a:lnSpc>
              <a:spcBef>
                <a:spcPts val="0"/>
              </a:spcBef>
              <a:spcAft>
                <a:spcPts val="0"/>
              </a:spcAft>
              <a:buClr>
                <a:schemeClr val="dk1"/>
              </a:buClr>
              <a:buSzPts val="1200"/>
              <a:buFont typeface="Arial"/>
              <a:buChar char="•"/>
            </a:pPr>
            <a:r>
              <a:rPr lang="ja-JP" sz="1200">
                <a:solidFill>
                  <a:schemeClr val="dk1"/>
                </a:solidFill>
                <a:latin typeface="Noto Sans JP"/>
                <a:ea typeface="Noto Sans JP"/>
                <a:cs typeface="Noto Sans JP"/>
                <a:sym typeface="Noto Sans JP"/>
              </a:rPr>
              <a:t>タイアップ先の第三者メディアorコンテンツのロゴ表示が必須</a:t>
            </a:r>
            <a:endParaRPr sz="1200" dirty="0">
              <a:solidFill>
                <a:schemeClr val="dk1"/>
              </a:solidFill>
              <a:latin typeface="Noto Sans JP"/>
              <a:ea typeface="Noto Sans JP"/>
              <a:cs typeface="Noto Sans JP"/>
              <a:sym typeface="Noto Sans JP"/>
            </a:endParaRPr>
          </a:p>
          <a:p>
            <a:pPr marL="223838" marR="0" lvl="0" indent="-179388" algn="l" rtl="0">
              <a:lnSpc>
                <a:spcPct val="180000"/>
              </a:lnSpc>
              <a:spcBef>
                <a:spcPts val="0"/>
              </a:spcBef>
              <a:spcAft>
                <a:spcPts val="0"/>
              </a:spcAft>
              <a:buClr>
                <a:schemeClr val="dk1"/>
              </a:buClr>
              <a:buSzPts val="1200"/>
              <a:buFont typeface="Arial"/>
              <a:buChar char="•"/>
            </a:pPr>
            <a:r>
              <a:rPr lang="ja-JP" sz="1200">
                <a:solidFill>
                  <a:schemeClr val="dk1"/>
                </a:solidFill>
                <a:latin typeface="Noto Sans JP"/>
                <a:ea typeface="Noto Sans JP"/>
                <a:cs typeface="Noto Sans JP"/>
                <a:sym typeface="Noto Sans JP"/>
              </a:rPr>
              <a:t>最後のカットはタイアップ先の第三者メディアorコンテンツのロゴの主表示が必須</a:t>
            </a:r>
            <a:endParaRPr sz="1200" dirty="0">
              <a:solidFill>
                <a:schemeClr val="dk1"/>
              </a:solidFill>
              <a:latin typeface="Noto Sans JP"/>
              <a:ea typeface="Noto Sans JP"/>
              <a:cs typeface="Noto Sans JP"/>
              <a:sym typeface="Noto Sans JP"/>
            </a:endParaRPr>
          </a:p>
          <a:p>
            <a:pPr marL="223838" marR="0" lvl="0" indent="-179388" algn="l" rtl="0">
              <a:lnSpc>
                <a:spcPct val="180000"/>
              </a:lnSpc>
              <a:spcBef>
                <a:spcPts val="0"/>
              </a:spcBef>
              <a:spcAft>
                <a:spcPts val="0"/>
              </a:spcAft>
              <a:buClr>
                <a:schemeClr val="dk1"/>
              </a:buClr>
              <a:buSzPts val="1200"/>
              <a:buFont typeface="Arial"/>
              <a:buChar char="•"/>
            </a:pPr>
            <a:r>
              <a:rPr lang="ja-JP" sz="1200">
                <a:solidFill>
                  <a:schemeClr val="dk1"/>
                </a:solidFill>
                <a:latin typeface="Noto Sans JP"/>
                <a:ea typeface="Noto Sans JP"/>
                <a:cs typeface="Noto Sans JP"/>
                <a:sym typeface="Noto Sans JP"/>
              </a:rPr>
              <a:t>クリエイティブの冒頭、最後のカットで広告主ロゴのみの表示は不可</a:t>
            </a:r>
            <a:endParaRPr sz="1200" dirty="0">
              <a:solidFill>
                <a:schemeClr val="dk1"/>
              </a:solidFill>
              <a:latin typeface="Noto Sans JP"/>
              <a:ea typeface="Noto Sans JP"/>
              <a:cs typeface="Noto Sans JP"/>
              <a:sym typeface="Noto Sans JP"/>
            </a:endParaRPr>
          </a:p>
          <a:p>
            <a:pPr marL="223838" marR="0" lvl="0" indent="-179388" algn="l" rtl="0">
              <a:lnSpc>
                <a:spcPct val="180000"/>
              </a:lnSpc>
              <a:spcBef>
                <a:spcPts val="0"/>
              </a:spcBef>
              <a:spcAft>
                <a:spcPts val="0"/>
              </a:spcAft>
              <a:buClr>
                <a:schemeClr val="dk1"/>
              </a:buClr>
              <a:buSzPts val="1200"/>
              <a:buFont typeface="Arial"/>
              <a:buChar char="•"/>
            </a:pPr>
            <a:r>
              <a:rPr lang="ja-JP" sz="1200">
                <a:solidFill>
                  <a:schemeClr val="dk1"/>
                </a:solidFill>
                <a:latin typeface="Noto Sans JP"/>
                <a:ea typeface="Noto Sans JP"/>
                <a:cs typeface="Noto Sans JP"/>
                <a:sym typeface="Noto Sans JP"/>
              </a:rPr>
              <a:t>CM素材と同じものはNG</a:t>
            </a:r>
            <a:endParaRPr dirty="0"/>
          </a:p>
          <a:p>
            <a:pPr marL="223838" marR="0" lvl="0" indent="-179388" algn="l" rtl="0">
              <a:lnSpc>
                <a:spcPct val="180000"/>
              </a:lnSpc>
              <a:spcBef>
                <a:spcPts val="0"/>
              </a:spcBef>
              <a:spcAft>
                <a:spcPts val="0"/>
              </a:spcAft>
              <a:buClr>
                <a:schemeClr val="dk1"/>
              </a:buClr>
              <a:buSzPts val="1200"/>
              <a:buFont typeface="Arial"/>
              <a:buChar char="•"/>
            </a:pPr>
            <a:r>
              <a:rPr lang="ja-JP" sz="1200">
                <a:solidFill>
                  <a:schemeClr val="dk1"/>
                </a:solidFill>
                <a:latin typeface="Noto Sans JP"/>
                <a:ea typeface="Noto Sans JP"/>
                <a:cs typeface="Noto Sans JP"/>
                <a:sym typeface="Noto Sans JP"/>
              </a:rPr>
              <a:t>自社メディアとのタイアップは不可</a:t>
            </a:r>
            <a:endParaRPr sz="1200" dirty="0">
              <a:solidFill>
                <a:schemeClr val="dk1"/>
              </a:solidFill>
              <a:latin typeface="Noto Sans JP"/>
              <a:ea typeface="Noto Sans JP"/>
              <a:cs typeface="Noto Sans JP"/>
              <a:sym typeface="Noto Sans JP"/>
            </a:endParaRPr>
          </a:p>
          <a:p>
            <a:pPr marL="223838" marR="0" lvl="0" indent="-179388" algn="l" rtl="0">
              <a:lnSpc>
                <a:spcPct val="180000"/>
              </a:lnSpc>
              <a:spcBef>
                <a:spcPts val="0"/>
              </a:spcBef>
              <a:spcAft>
                <a:spcPts val="0"/>
              </a:spcAft>
              <a:buClr>
                <a:schemeClr val="dk1"/>
              </a:buClr>
              <a:buSzPts val="1200"/>
              <a:buFont typeface="Arial"/>
              <a:buChar char="•"/>
            </a:pPr>
            <a:r>
              <a:rPr lang="ja-JP" sz="1200">
                <a:solidFill>
                  <a:schemeClr val="dk1"/>
                </a:solidFill>
                <a:latin typeface="Noto Sans JP"/>
                <a:ea typeface="Noto Sans JP"/>
                <a:cs typeface="Noto Sans JP"/>
                <a:sym typeface="Noto Sans JP"/>
              </a:rPr>
              <a:t>トンマナがTOKYO PRIMEにそぐわないものはNG</a:t>
            </a:r>
            <a:endParaRPr dirty="0"/>
          </a:p>
        </p:txBody>
      </p:sp>
      <p:sp>
        <p:nvSpPr>
          <p:cNvPr id="593" name="Google Shape;593;p26"/>
          <p:cNvSpPr txBox="1"/>
          <p:nvPr/>
        </p:nvSpPr>
        <p:spPr>
          <a:xfrm>
            <a:off x="10356044" y="6418598"/>
            <a:ext cx="7468070" cy="2040367"/>
          </a:xfrm>
          <a:prstGeom prst="rect">
            <a:avLst/>
          </a:prstGeom>
          <a:noFill/>
          <a:ln>
            <a:noFill/>
          </a:ln>
        </p:spPr>
        <p:txBody>
          <a:bodyPr spcFirstLastPara="1" wrap="square" lIns="91425" tIns="45700" rIns="91425" bIns="45700" anchor="t" anchorCtr="0">
            <a:spAutoFit/>
          </a:bodyPr>
          <a:lstStyle/>
          <a:p>
            <a:pPr marL="223838" marR="0" lvl="0" indent="-223838" algn="l" rtl="0">
              <a:lnSpc>
                <a:spcPct val="180000"/>
              </a:lnSpc>
              <a:spcBef>
                <a:spcPts val="0"/>
              </a:spcBef>
              <a:spcAft>
                <a:spcPts val="0"/>
              </a:spcAft>
              <a:buClr>
                <a:schemeClr val="dk1"/>
              </a:buClr>
              <a:buSzPts val="1200"/>
              <a:buFont typeface="Arial"/>
              <a:buChar char="※"/>
            </a:pPr>
            <a:r>
              <a:rPr lang="ja-JP" sz="1200">
                <a:solidFill>
                  <a:schemeClr val="dk1"/>
                </a:solidFill>
                <a:latin typeface="Noto Sans JP"/>
                <a:ea typeface="Noto Sans JP"/>
                <a:cs typeface="Noto Sans JP"/>
                <a:sym typeface="Noto Sans JP"/>
              </a:rPr>
              <a:t>素材の使用可能期間は、最初の掲載から6ヶ月間となります。</a:t>
            </a:r>
            <a:endParaRPr sz="1200">
              <a:solidFill>
                <a:schemeClr val="dk1"/>
              </a:solidFill>
              <a:latin typeface="Noto Sans JP"/>
              <a:ea typeface="Noto Sans JP"/>
              <a:cs typeface="Noto Sans JP"/>
              <a:sym typeface="Noto Sans JP"/>
            </a:endParaRPr>
          </a:p>
          <a:p>
            <a:pPr marL="223838" marR="0" lvl="0" indent="-223838" algn="l" rtl="0">
              <a:lnSpc>
                <a:spcPct val="180000"/>
              </a:lnSpc>
              <a:spcBef>
                <a:spcPts val="0"/>
              </a:spcBef>
              <a:spcAft>
                <a:spcPts val="0"/>
              </a:spcAft>
              <a:buClr>
                <a:schemeClr val="dk1"/>
              </a:buClr>
              <a:buSzPts val="1200"/>
              <a:buFont typeface="Arial"/>
              <a:buChar char="※"/>
            </a:pPr>
            <a:r>
              <a:rPr lang="ja-JP" sz="1200">
                <a:solidFill>
                  <a:schemeClr val="dk1"/>
                </a:solidFill>
                <a:latin typeface="Noto Sans JP"/>
                <a:ea typeface="Noto Sans JP"/>
                <a:cs typeface="Noto Sans JP"/>
                <a:sym typeface="Noto Sans JP"/>
              </a:rPr>
              <a:t>ニュースフルに関してはメニューの特性上、使用可能期間を最初の掲載から3ヶ月とします。</a:t>
            </a:r>
            <a:endParaRPr sz="1200">
              <a:solidFill>
                <a:schemeClr val="dk1"/>
              </a:solidFill>
              <a:latin typeface="Noto Sans JP"/>
              <a:ea typeface="Noto Sans JP"/>
              <a:cs typeface="Noto Sans JP"/>
              <a:sym typeface="Noto Sans JP"/>
            </a:endParaRPr>
          </a:p>
          <a:p>
            <a:pPr marL="223838" marR="0" lvl="0" indent="-223838" algn="l" rtl="0">
              <a:lnSpc>
                <a:spcPct val="180000"/>
              </a:lnSpc>
              <a:spcBef>
                <a:spcPts val="0"/>
              </a:spcBef>
              <a:spcAft>
                <a:spcPts val="0"/>
              </a:spcAft>
              <a:buClr>
                <a:schemeClr val="dk1"/>
              </a:buClr>
              <a:buSzPts val="1200"/>
              <a:buFont typeface="Arial"/>
              <a:buChar char="※"/>
            </a:pPr>
            <a:r>
              <a:rPr lang="ja-JP" sz="1200">
                <a:solidFill>
                  <a:schemeClr val="dk1"/>
                </a:solidFill>
                <a:latin typeface="Noto Sans JP"/>
                <a:ea typeface="Noto Sans JP"/>
                <a:cs typeface="Noto Sans JP"/>
                <a:sym typeface="Noto Sans JP"/>
              </a:rPr>
              <a:t>エンドキャップの入稿は不可とします。</a:t>
            </a:r>
            <a:endParaRPr sz="1200">
              <a:solidFill>
                <a:schemeClr val="dk1"/>
              </a:solidFill>
              <a:latin typeface="Noto Sans JP"/>
              <a:ea typeface="Noto Sans JP"/>
              <a:cs typeface="Noto Sans JP"/>
              <a:sym typeface="Noto Sans JP"/>
            </a:endParaRPr>
          </a:p>
          <a:p>
            <a:pPr marL="223838" marR="0" lvl="0" indent="-223838" algn="l" rtl="0">
              <a:lnSpc>
                <a:spcPct val="180000"/>
              </a:lnSpc>
              <a:spcBef>
                <a:spcPts val="0"/>
              </a:spcBef>
              <a:spcAft>
                <a:spcPts val="0"/>
              </a:spcAft>
              <a:buClr>
                <a:schemeClr val="dk1"/>
              </a:buClr>
              <a:buSzPts val="1200"/>
              <a:buFont typeface="Arial"/>
              <a:buChar char="※"/>
            </a:pPr>
            <a:r>
              <a:rPr lang="ja-JP" sz="1200">
                <a:solidFill>
                  <a:schemeClr val="dk1"/>
                </a:solidFill>
                <a:latin typeface="Noto Sans JP"/>
                <a:ea typeface="Noto Sans JP"/>
                <a:cs typeface="Noto Sans JP"/>
                <a:sym typeface="Noto Sans JP"/>
              </a:rPr>
              <a:t>TOKYO PRIMEのコンテンツパートナーとタイアップを希望の場合は各社までお問合せください。</a:t>
            </a:r>
            <a:endParaRPr sz="1200">
              <a:solidFill>
                <a:schemeClr val="dk1"/>
              </a:solidFill>
              <a:latin typeface="Noto Sans JP"/>
              <a:ea typeface="Noto Sans JP"/>
              <a:cs typeface="Noto Sans JP"/>
              <a:sym typeface="Noto Sans JP"/>
            </a:endParaRPr>
          </a:p>
          <a:p>
            <a:pPr marL="223838" marR="0" lvl="0" indent="-223838" algn="l" rtl="0">
              <a:lnSpc>
                <a:spcPct val="180000"/>
              </a:lnSpc>
              <a:spcBef>
                <a:spcPts val="0"/>
              </a:spcBef>
              <a:spcAft>
                <a:spcPts val="0"/>
              </a:spcAft>
              <a:buClr>
                <a:schemeClr val="dk1"/>
              </a:buClr>
              <a:buSzPts val="1200"/>
              <a:buFont typeface="Arial"/>
              <a:buChar char="※"/>
            </a:pPr>
            <a:r>
              <a:rPr lang="ja-JP" sz="1200">
                <a:solidFill>
                  <a:schemeClr val="dk1"/>
                </a:solidFill>
                <a:latin typeface="Noto Sans JP"/>
                <a:ea typeface="Noto Sans JP"/>
                <a:cs typeface="Noto Sans JP"/>
                <a:sym typeface="Noto Sans JP"/>
              </a:rPr>
              <a:t>掲載内容は１申込につき、1商品または1サービスを基本とします。</a:t>
            </a:r>
            <a:endParaRPr sz="1200">
              <a:solidFill>
                <a:schemeClr val="dk1"/>
              </a:solidFill>
              <a:latin typeface="Noto Sans JP"/>
              <a:ea typeface="Noto Sans JP"/>
              <a:cs typeface="Noto Sans JP"/>
              <a:sym typeface="Noto Sans JP"/>
            </a:endParaRPr>
          </a:p>
          <a:p>
            <a:pPr marL="223838" marR="0" lvl="0" indent="-223838" algn="l" rtl="0">
              <a:lnSpc>
                <a:spcPct val="180000"/>
              </a:lnSpc>
              <a:spcBef>
                <a:spcPts val="0"/>
              </a:spcBef>
              <a:spcAft>
                <a:spcPts val="0"/>
              </a:spcAft>
              <a:buClr>
                <a:schemeClr val="dk1"/>
              </a:buClr>
              <a:buSzPts val="1200"/>
              <a:buFont typeface="Arial"/>
              <a:buChar char="※"/>
            </a:pPr>
            <a:r>
              <a:rPr lang="ja-JP" sz="1200">
                <a:solidFill>
                  <a:schemeClr val="dk1"/>
                </a:solidFill>
                <a:latin typeface="Noto Sans JP"/>
                <a:ea typeface="Noto Sans JP"/>
                <a:cs typeface="Noto Sans JP"/>
                <a:sym typeface="Noto Sans JP"/>
              </a:rPr>
              <a:t>すべての掲載内容について事前審査が必要です。修正可能な段階で必ず事前にご相談ください。</a:t>
            </a:r>
            <a:endParaRPr sz="1200">
              <a:solidFill>
                <a:schemeClr val="dk1"/>
              </a:solidFill>
              <a:latin typeface="Noto Sans JP"/>
              <a:ea typeface="Noto Sans JP"/>
              <a:cs typeface="Noto Sans JP"/>
              <a:sym typeface="Noto Sans JP"/>
            </a:endParaRPr>
          </a:p>
        </p:txBody>
      </p:sp>
      <p:sp>
        <p:nvSpPr>
          <p:cNvPr id="594" name="Google Shape;594;p26"/>
          <p:cNvSpPr txBox="1"/>
          <p:nvPr/>
        </p:nvSpPr>
        <p:spPr>
          <a:xfrm>
            <a:off x="658176" y="1926563"/>
            <a:ext cx="861976" cy="464331"/>
          </a:xfrm>
          <a:prstGeom prst="rect">
            <a:avLst/>
          </a:prstGeom>
          <a:solidFill>
            <a:schemeClr val="dk1"/>
          </a:solidFill>
          <a:ln>
            <a:noFill/>
          </a:ln>
        </p:spPr>
        <p:txBody>
          <a:bodyPr spcFirstLastPara="1" wrap="square" lIns="216000" tIns="108000" rIns="216000" bIns="108000" anchor="t" anchorCtr="0">
            <a:spAutoFit/>
          </a:bodyPr>
          <a:lstStyle/>
          <a:p>
            <a:pPr marL="0" marR="0" lvl="0" indent="0" algn="l" rtl="0">
              <a:spcBef>
                <a:spcPts val="0"/>
              </a:spcBef>
              <a:spcAft>
                <a:spcPts val="0"/>
              </a:spcAft>
              <a:buNone/>
            </a:pPr>
            <a:r>
              <a:rPr lang="ja-JP" sz="1600">
                <a:solidFill>
                  <a:schemeClr val="lt1"/>
                </a:solidFill>
                <a:latin typeface="Noto Sans JP"/>
                <a:ea typeface="Noto Sans JP"/>
                <a:cs typeface="Noto Sans JP"/>
                <a:sym typeface="Noto Sans JP"/>
              </a:rPr>
              <a:t>概要</a:t>
            </a:r>
            <a:endParaRPr sz="1600">
              <a:solidFill>
                <a:schemeClr val="lt1"/>
              </a:solidFill>
              <a:latin typeface="Noto Sans JP"/>
              <a:ea typeface="Noto Sans JP"/>
              <a:cs typeface="Noto Sans JP"/>
              <a:sym typeface="Noto Sans JP"/>
            </a:endParaRPr>
          </a:p>
        </p:txBody>
      </p:sp>
      <p:sp>
        <p:nvSpPr>
          <p:cNvPr id="595" name="Google Shape;595;p26"/>
          <p:cNvSpPr txBox="1"/>
          <p:nvPr/>
        </p:nvSpPr>
        <p:spPr>
          <a:xfrm>
            <a:off x="614173" y="2463670"/>
            <a:ext cx="9591300" cy="4376542"/>
          </a:xfrm>
          <a:prstGeom prst="rect">
            <a:avLst/>
          </a:prstGeom>
          <a:noFill/>
          <a:ln>
            <a:noFill/>
          </a:ln>
        </p:spPr>
        <p:txBody>
          <a:bodyPr spcFirstLastPara="1" wrap="square" lIns="91425" tIns="45700" rIns="91425" bIns="45700" anchor="t" anchorCtr="0">
            <a:spAutoFit/>
          </a:bodyPr>
          <a:lstStyle/>
          <a:p>
            <a:pPr marL="0" marR="0" lvl="0" indent="0" algn="l" rtl="0">
              <a:lnSpc>
                <a:spcPct val="160000"/>
              </a:lnSpc>
              <a:spcBef>
                <a:spcPts val="0"/>
              </a:spcBef>
              <a:spcAft>
                <a:spcPts val="0"/>
              </a:spcAft>
              <a:buNone/>
            </a:pPr>
            <a:r>
              <a:rPr lang="ja-JP" sz="1600">
                <a:solidFill>
                  <a:schemeClr val="dk1"/>
                </a:solidFill>
                <a:latin typeface="Noto Sans JP"/>
                <a:ea typeface="Noto Sans JP"/>
                <a:cs typeface="Noto Sans JP"/>
                <a:sym typeface="Noto Sans JP"/>
              </a:rPr>
              <a:t>コンテンツ枠で</a:t>
            </a:r>
            <a:endParaRPr lang="en-US" altLang="ja-JP" sz="1600" dirty="0">
              <a:solidFill>
                <a:schemeClr val="dk1"/>
              </a:solidFill>
              <a:latin typeface="Noto Sans JP"/>
              <a:ea typeface="Noto Sans JP"/>
              <a:cs typeface="Noto Sans JP"/>
              <a:sym typeface="Noto Sans JP"/>
            </a:endParaRPr>
          </a:p>
          <a:p>
            <a:pPr marL="0" marR="0" lvl="0" indent="0" algn="l" rtl="0">
              <a:lnSpc>
                <a:spcPct val="160000"/>
              </a:lnSpc>
              <a:spcBef>
                <a:spcPts val="0"/>
              </a:spcBef>
              <a:spcAft>
                <a:spcPts val="0"/>
              </a:spcAft>
              <a:buNone/>
            </a:pPr>
            <a:r>
              <a:rPr lang="ja-JP" sz="1600">
                <a:solidFill>
                  <a:schemeClr val="dk1"/>
                </a:solidFill>
                <a:latin typeface="Noto Sans JP"/>
                <a:ea typeface="Noto Sans JP"/>
                <a:cs typeface="Noto Sans JP"/>
                <a:sym typeface="Noto Sans JP"/>
              </a:rPr>
              <a:t>【広告主が自社以外の第三者メディアとタイアップしたクリエイティブ】または</a:t>
            </a:r>
            <a:endParaRPr lang="en-US" altLang="ja-JP" sz="1600" dirty="0">
              <a:solidFill>
                <a:schemeClr val="dk1"/>
              </a:solidFill>
              <a:latin typeface="Noto Sans JP"/>
              <a:ea typeface="Noto Sans JP"/>
              <a:cs typeface="Noto Sans JP"/>
              <a:sym typeface="Noto Sans JP"/>
            </a:endParaRPr>
          </a:p>
          <a:p>
            <a:pPr marL="0" marR="0" lvl="0" indent="0" algn="l" rtl="0">
              <a:lnSpc>
                <a:spcPct val="160000"/>
              </a:lnSpc>
              <a:spcBef>
                <a:spcPts val="0"/>
              </a:spcBef>
              <a:spcAft>
                <a:spcPts val="0"/>
              </a:spcAft>
              <a:buNone/>
            </a:pPr>
            <a:r>
              <a:rPr lang="ja-JP" sz="1600">
                <a:solidFill>
                  <a:schemeClr val="dk1"/>
                </a:solidFill>
                <a:latin typeface="Noto Sans JP"/>
                <a:ea typeface="Noto Sans JP"/>
                <a:cs typeface="Noto Sans JP"/>
                <a:sym typeface="Noto Sans JP"/>
              </a:rPr>
              <a:t>【特定告知】（特定の業種・告知を行うCM動画）を放映することが可能です。</a:t>
            </a:r>
            <a:br>
              <a:rPr lang="ja-JP" sz="1600">
                <a:solidFill>
                  <a:schemeClr val="dk1"/>
                </a:solidFill>
                <a:latin typeface="Noto Sans JP"/>
                <a:ea typeface="Noto Sans JP"/>
                <a:cs typeface="Noto Sans JP"/>
                <a:sym typeface="Noto Sans JP"/>
              </a:rPr>
            </a:br>
            <a:r>
              <a:rPr lang="ja-JP" altLang="en-US" sz="1600">
                <a:solidFill>
                  <a:schemeClr val="dk1"/>
                </a:solidFill>
                <a:latin typeface="Noto Sans JP"/>
                <a:ea typeface="Noto Sans JP"/>
                <a:cs typeface="Noto Sans JP"/>
                <a:sym typeface="Noto Sans JP"/>
              </a:rPr>
              <a:t>・</a:t>
            </a:r>
            <a:r>
              <a:rPr lang="ja-JP" sz="1600">
                <a:solidFill>
                  <a:schemeClr val="dk1"/>
                </a:solidFill>
                <a:latin typeface="Noto Sans JP"/>
                <a:ea typeface="Noto Sans JP"/>
                <a:cs typeface="Noto Sans JP"/>
                <a:sym typeface="Noto Sans JP"/>
              </a:rPr>
              <a:t>広告枠（2nd Ads/3rd Ads）に加えて、2nd/3rd Contents枠をご購入いただくことで</a:t>
            </a:r>
            <a:endParaRPr sz="1600" dirty="0">
              <a:solidFill>
                <a:schemeClr val="dk1"/>
              </a:solidFill>
              <a:latin typeface="Noto Sans JP"/>
              <a:ea typeface="Noto Sans JP"/>
              <a:cs typeface="Noto Sans JP"/>
              <a:sym typeface="Noto Sans JP"/>
            </a:endParaRPr>
          </a:p>
          <a:p>
            <a:pPr marL="0" marR="0" lvl="0" indent="0" algn="l" rtl="0">
              <a:lnSpc>
                <a:spcPct val="160000"/>
              </a:lnSpc>
              <a:spcBef>
                <a:spcPts val="0"/>
              </a:spcBef>
              <a:spcAft>
                <a:spcPts val="0"/>
              </a:spcAft>
              <a:buNone/>
            </a:pPr>
            <a:r>
              <a:rPr lang="ja-JP" sz="1600">
                <a:solidFill>
                  <a:schemeClr val="dk1"/>
                </a:solidFill>
                <a:latin typeface="Noto Sans JP"/>
                <a:ea typeface="Noto Sans JP"/>
                <a:cs typeface="Noto Sans JP"/>
                <a:sym typeface="Noto Sans JP"/>
              </a:rPr>
              <a:t>コンテンツ ＋動画広告（30秒）をセットで掲載できます。</a:t>
            </a:r>
            <a:endParaRPr sz="1600" dirty="0">
              <a:solidFill>
                <a:schemeClr val="dk1"/>
              </a:solidFill>
              <a:latin typeface="Noto Sans JP"/>
              <a:ea typeface="Noto Sans JP"/>
              <a:cs typeface="Noto Sans JP"/>
              <a:sym typeface="Noto Sans JP"/>
            </a:endParaRPr>
          </a:p>
          <a:p>
            <a:pPr marL="0" marR="0" lvl="0" indent="0" algn="l" rtl="0">
              <a:lnSpc>
                <a:spcPct val="160000"/>
              </a:lnSpc>
              <a:spcBef>
                <a:spcPts val="0"/>
              </a:spcBef>
              <a:spcAft>
                <a:spcPts val="0"/>
              </a:spcAft>
              <a:buNone/>
            </a:pPr>
            <a:r>
              <a:rPr lang="ja-JP" altLang="en-US" sz="1600">
                <a:solidFill>
                  <a:schemeClr val="dk1"/>
                </a:solidFill>
                <a:latin typeface="Noto Sans JP"/>
                <a:ea typeface="Noto Sans JP"/>
                <a:cs typeface="Noto Sans JP"/>
                <a:sym typeface="Noto Sans JP"/>
              </a:rPr>
              <a:t>→</a:t>
            </a:r>
            <a:r>
              <a:rPr lang="ja-JP" sz="1600">
                <a:solidFill>
                  <a:schemeClr val="dk1"/>
                </a:solidFill>
                <a:latin typeface="Noto Sans JP"/>
                <a:ea typeface="Noto Sans JP"/>
                <a:cs typeface="Noto Sans JP"/>
                <a:sym typeface="Noto Sans JP"/>
              </a:rPr>
              <a:t>2nd Contents+Ads枠でのセット掲載時にはコンテンツ枠の料金を半額</a:t>
            </a:r>
            <a:r>
              <a:rPr lang="ja-JP" altLang="en-US" sz="1600">
                <a:solidFill>
                  <a:schemeClr val="dk1"/>
                </a:solidFill>
                <a:latin typeface="Noto Sans JP"/>
                <a:ea typeface="Noto Sans JP"/>
                <a:cs typeface="Noto Sans JP"/>
                <a:sym typeface="Noto Sans JP"/>
              </a:rPr>
              <a:t>にした</a:t>
            </a:r>
            <a:r>
              <a:rPr lang="ja-JP" sz="1600">
                <a:solidFill>
                  <a:schemeClr val="dk1"/>
                </a:solidFill>
                <a:latin typeface="Noto Sans JP"/>
                <a:ea typeface="Noto Sans JP"/>
                <a:cs typeface="Noto Sans JP"/>
                <a:sym typeface="Noto Sans JP"/>
              </a:rPr>
              <a:t>セット料金</a:t>
            </a:r>
            <a:r>
              <a:rPr lang="ja-JP" altLang="en-US" sz="1600">
                <a:solidFill>
                  <a:schemeClr val="dk1"/>
                </a:solidFill>
                <a:latin typeface="Noto Sans JP"/>
                <a:ea typeface="Noto Sans JP"/>
                <a:cs typeface="Noto Sans JP"/>
                <a:sym typeface="Noto Sans JP"/>
              </a:rPr>
              <a:t>で</a:t>
            </a:r>
            <a:endParaRPr sz="1600" dirty="0">
              <a:solidFill>
                <a:schemeClr val="dk1"/>
              </a:solidFill>
              <a:latin typeface="Noto Sans JP"/>
              <a:ea typeface="Noto Sans JP"/>
              <a:cs typeface="Noto Sans JP"/>
              <a:sym typeface="Noto Sans JP"/>
            </a:endParaRPr>
          </a:p>
          <a:p>
            <a:pPr marL="177800" marR="0" lvl="0" algn="l" rtl="0">
              <a:lnSpc>
                <a:spcPct val="160000"/>
              </a:lnSpc>
              <a:spcBef>
                <a:spcPts val="0"/>
              </a:spcBef>
              <a:spcAft>
                <a:spcPts val="0"/>
              </a:spcAft>
              <a:buNone/>
            </a:pPr>
            <a:r>
              <a:rPr lang="ja-JP" altLang="en-US" sz="1600">
                <a:solidFill>
                  <a:schemeClr val="dk1"/>
                </a:solidFill>
                <a:latin typeface="Noto Sans JP"/>
                <a:ea typeface="Noto Sans JP"/>
                <a:cs typeface="Noto Sans JP"/>
                <a:sym typeface="Noto Sans JP"/>
              </a:rPr>
              <a:t>提供</a:t>
            </a:r>
            <a:r>
              <a:rPr lang="ja-JP" sz="1600">
                <a:solidFill>
                  <a:schemeClr val="dk1"/>
                </a:solidFill>
                <a:latin typeface="Noto Sans JP"/>
                <a:ea typeface="Noto Sans JP"/>
                <a:cs typeface="Noto Sans JP"/>
                <a:sym typeface="Noto Sans JP"/>
              </a:rPr>
              <a:t>いたします。</a:t>
            </a:r>
            <a:endParaRPr sz="1600" dirty="0">
              <a:solidFill>
                <a:schemeClr val="dk1"/>
              </a:solidFill>
              <a:latin typeface="Noto Sans JP"/>
              <a:ea typeface="Noto Sans JP"/>
              <a:cs typeface="Noto Sans JP"/>
              <a:sym typeface="Noto Sans JP"/>
            </a:endParaRPr>
          </a:p>
          <a:p>
            <a:pPr marL="0" marR="0" lvl="0" indent="0" algn="l" rtl="0">
              <a:lnSpc>
                <a:spcPct val="160000"/>
              </a:lnSpc>
              <a:spcBef>
                <a:spcPts val="0"/>
              </a:spcBef>
              <a:spcAft>
                <a:spcPts val="0"/>
              </a:spcAft>
              <a:buNone/>
            </a:pPr>
            <a:r>
              <a:rPr lang="ja-JP" altLang="en-US" sz="1600">
                <a:solidFill>
                  <a:schemeClr val="dk1"/>
                </a:solidFill>
                <a:latin typeface="Noto Sans JP"/>
                <a:ea typeface="Noto Sans JP"/>
                <a:cs typeface="Noto Sans JP"/>
                <a:sym typeface="Noto Sans JP"/>
              </a:rPr>
              <a:t>・</a:t>
            </a:r>
            <a:r>
              <a:rPr lang="ja-JP" sz="1600">
                <a:solidFill>
                  <a:schemeClr val="dk1"/>
                </a:solidFill>
                <a:latin typeface="Noto Sans JP"/>
                <a:ea typeface="Noto Sans JP"/>
                <a:cs typeface="Noto Sans JP"/>
                <a:sym typeface="Noto Sans JP"/>
              </a:rPr>
              <a:t>同一企業様の異なる商材でのセット配信も可能です。</a:t>
            </a:r>
            <a:endParaRPr sz="1600" dirty="0">
              <a:solidFill>
                <a:schemeClr val="dk1"/>
              </a:solidFill>
              <a:latin typeface="Noto Sans JP"/>
              <a:ea typeface="Noto Sans JP"/>
              <a:cs typeface="Noto Sans JP"/>
              <a:sym typeface="Noto Sans JP"/>
            </a:endParaRPr>
          </a:p>
          <a:p>
            <a:pPr marL="0" marR="0" lvl="0" indent="0" algn="l" rtl="0">
              <a:lnSpc>
                <a:spcPct val="160000"/>
              </a:lnSpc>
              <a:spcBef>
                <a:spcPts val="0"/>
              </a:spcBef>
              <a:spcAft>
                <a:spcPts val="0"/>
              </a:spcAft>
              <a:buNone/>
            </a:pPr>
            <a:r>
              <a:rPr lang="ja-JP" altLang="en-US" sz="1600">
                <a:solidFill>
                  <a:schemeClr val="dk1"/>
                </a:solidFill>
                <a:latin typeface="Noto Sans JP"/>
                <a:ea typeface="Noto Sans JP"/>
                <a:cs typeface="Noto Sans JP"/>
                <a:sym typeface="Noto Sans JP"/>
              </a:rPr>
              <a:t>・</a:t>
            </a:r>
            <a:r>
              <a:rPr lang="ja-JP" sz="1600">
                <a:solidFill>
                  <a:schemeClr val="dk1"/>
                </a:solidFill>
                <a:latin typeface="Noto Sans JP"/>
                <a:ea typeface="Noto Sans JP"/>
                <a:cs typeface="Noto Sans JP"/>
                <a:sym typeface="Noto Sans JP"/>
              </a:rPr>
              <a:t>3rd Ads＋3rd Contentsのセット配信の場合は最大60秒（コンテンツ30秒＋広告30秒）1本の</a:t>
            </a:r>
            <a:endParaRPr sz="1600" dirty="0">
              <a:solidFill>
                <a:schemeClr val="dk1"/>
              </a:solidFill>
              <a:latin typeface="Noto Sans JP"/>
              <a:ea typeface="Noto Sans JP"/>
              <a:cs typeface="Noto Sans JP"/>
              <a:sym typeface="Noto Sans JP"/>
            </a:endParaRPr>
          </a:p>
          <a:p>
            <a:pPr marL="223838" marR="0" lvl="0" algn="l" rtl="0">
              <a:lnSpc>
                <a:spcPct val="160000"/>
              </a:lnSpc>
              <a:spcBef>
                <a:spcPts val="0"/>
              </a:spcBef>
              <a:spcAft>
                <a:spcPts val="0"/>
              </a:spcAft>
              <a:buNone/>
            </a:pPr>
            <a:r>
              <a:rPr lang="ja-JP" sz="1600">
                <a:solidFill>
                  <a:schemeClr val="dk1"/>
                </a:solidFill>
                <a:latin typeface="Noto Sans JP"/>
                <a:ea typeface="Noto Sans JP"/>
                <a:cs typeface="Noto Sans JP"/>
                <a:sym typeface="Noto Sans JP"/>
              </a:rPr>
              <a:t>完パケ動画としての入稿が必要となります。</a:t>
            </a:r>
            <a:endParaRPr sz="1600" dirty="0">
              <a:solidFill>
                <a:schemeClr val="dk1"/>
              </a:solidFill>
              <a:latin typeface="Noto Sans JP"/>
              <a:ea typeface="Noto Sans JP"/>
              <a:cs typeface="Noto Sans JP"/>
              <a:sym typeface="Noto Sans JP"/>
            </a:endParaRPr>
          </a:p>
          <a:p>
            <a:pPr marL="0" marR="0" lvl="0" indent="0" algn="l" rtl="0">
              <a:lnSpc>
                <a:spcPct val="160000"/>
              </a:lnSpc>
              <a:spcBef>
                <a:spcPts val="0"/>
              </a:spcBef>
              <a:spcAft>
                <a:spcPts val="0"/>
              </a:spcAft>
              <a:buNone/>
            </a:pPr>
            <a:r>
              <a:rPr lang="ja-JP" sz="1200">
                <a:solidFill>
                  <a:srgbClr val="AAAAAA"/>
                </a:solidFill>
                <a:latin typeface="Noto Sans JP"/>
                <a:ea typeface="Noto Sans JP"/>
                <a:cs typeface="Noto Sans JP"/>
                <a:sym typeface="Noto Sans JP"/>
              </a:rPr>
              <a:t>TOKYO PRIME オリジナルコンテンツ制作の詳細はP.31以降の「制作メニュー」詳細をご参照ください。</a:t>
            </a:r>
            <a:endParaRPr sz="1200" dirty="0">
              <a:solidFill>
                <a:srgbClr val="AAAAAA"/>
              </a:solidFill>
              <a:latin typeface="Noto Sans JP"/>
              <a:ea typeface="Noto Sans JP"/>
              <a:cs typeface="Noto Sans JP"/>
              <a:sym typeface="Noto Sans JP"/>
            </a:endParaRPr>
          </a:p>
        </p:txBody>
      </p:sp>
      <p:sp>
        <p:nvSpPr>
          <p:cNvPr id="596" name="Google Shape;596;p26"/>
          <p:cNvSpPr txBox="1"/>
          <p:nvPr/>
        </p:nvSpPr>
        <p:spPr>
          <a:xfrm>
            <a:off x="614173" y="6767784"/>
            <a:ext cx="2777885" cy="464331"/>
          </a:xfrm>
          <a:prstGeom prst="rect">
            <a:avLst/>
          </a:prstGeom>
          <a:solidFill>
            <a:schemeClr val="dk1"/>
          </a:solidFill>
          <a:ln>
            <a:noFill/>
          </a:ln>
        </p:spPr>
        <p:txBody>
          <a:bodyPr spcFirstLastPara="1" wrap="square" lIns="216000" tIns="108000" rIns="216000" bIns="108000" anchor="t" anchorCtr="0">
            <a:spAutoFit/>
          </a:bodyPr>
          <a:lstStyle/>
          <a:p>
            <a:pPr marL="0" marR="0" lvl="0" indent="0" algn="l" rtl="0">
              <a:spcBef>
                <a:spcPts val="0"/>
              </a:spcBef>
              <a:spcAft>
                <a:spcPts val="0"/>
              </a:spcAft>
              <a:buNone/>
            </a:pPr>
            <a:r>
              <a:rPr lang="ja-JP" sz="1600">
                <a:solidFill>
                  <a:schemeClr val="lt1"/>
                </a:solidFill>
                <a:latin typeface="Noto Sans JP"/>
                <a:ea typeface="Noto Sans JP"/>
                <a:cs typeface="Noto Sans JP"/>
                <a:sym typeface="Noto Sans JP"/>
              </a:rPr>
              <a:t>メディアタイアップ定義</a:t>
            </a:r>
            <a:endParaRPr sz="1600" dirty="0">
              <a:solidFill>
                <a:schemeClr val="lt1"/>
              </a:solidFill>
              <a:latin typeface="Noto Sans JP"/>
              <a:ea typeface="Noto Sans JP"/>
              <a:cs typeface="Noto Sans JP"/>
              <a:sym typeface="Noto Sans JP"/>
            </a:endParaRPr>
          </a:p>
        </p:txBody>
      </p:sp>
      <p:sp>
        <p:nvSpPr>
          <p:cNvPr id="597" name="Google Shape;597;p26"/>
          <p:cNvSpPr txBox="1"/>
          <p:nvPr/>
        </p:nvSpPr>
        <p:spPr>
          <a:xfrm>
            <a:off x="612639" y="7246426"/>
            <a:ext cx="6277681" cy="1043171"/>
          </a:xfrm>
          <a:prstGeom prst="rect">
            <a:avLst/>
          </a:prstGeom>
          <a:noFill/>
          <a:ln>
            <a:noFill/>
          </a:ln>
        </p:spPr>
        <p:txBody>
          <a:bodyPr spcFirstLastPara="1" wrap="square" lIns="91425" tIns="45700" rIns="91425" bIns="45700" anchor="t" anchorCtr="0">
            <a:spAutoFit/>
          </a:bodyPr>
          <a:lstStyle/>
          <a:p>
            <a:pPr marL="223838" marR="0" lvl="0" indent="-179388" algn="l" rtl="0">
              <a:lnSpc>
                <a:spcPct val="180000"/>
              </a:lnSpc>
              <a:spcBef>
                <a:spcPts val="0"/>
              </a:spcBef>
              <a:spcAft>
                <a:spcPts val="0"/>
              </a:spcAft>
              <a:buClr>
                <a:schemeClr val="dk1"/>
              </a:buClr>
              <a:buSzPts val="1200"/>
              <a:buFont typeface="Arial"/>
              <a:buChar char="•"/>
            </a:pPr>
            <a:r>
              <a:rPr lang="ja-JP" sz="1200">
                <a:solidFill>
                  <a:schemeClr val="dk1"/>
                </a:solidFill>
                <a:latin typeface="Noto Sans JP"/>
                <a:ea typeface="Noto Sans JP"/>
                <a:cs typeface="Noto Sans JP"/>
                <a:sym typeface="Noto Sans JP"/>
              </a:rPr>
              <a:t>広告主が自社以外の第三者メディアとタイアップしたクリエイティブ</a:t>
            </a:r>
            <a:endParaRPr sz="1200" dirty="0">
              <a:solidFill>
                <a:schemeClr val="dk1"/>
              </a:solidFill>
              <a:latin typeface="Noto Sans JP"/>
              <a:ea typeface="Noto Sans JP"/>
              <a:cs typeface="Noto Sans JP"/>
              <a:sym typeface="Noto Sans JP"/>
            </a:endParaRPr>
          </a:p>
          <a:p>
            <a:pPr marL="223838" marR="0" lvl="0" indent="-179388" algn="l" rtl="0">
              <a:lnSpc>
                <a:spcPct val="180000"/>
              </a:lnSpc>
              <a:spcBef>
                <a:spcPts val="0"/>
              </a:spcBef>
              <a:spcAft>
                <a:spcPts val="0"/>
              </a:spcAft>
              <a:buClr>
                <a:schemeClr val="dk1"/>
              </a:buClr>
              <a:buSzPts val="1200"/>
              <a:buFont typeface="Arial"/>
              <a:buChar char="•"/>
            </a:pPr>
            <a:r>
              <a:rPr lang="ja-JP" sz="1200">
                <a:solidFill>
                  <a:schemeClr val="dk1"/>
                </a:solidFill>
                <a:latin typeface="Noto Sans JP"/>
                <a:ea typeface="Noto Sans JP"/>
                <a:cs typeface="Noto Sans JP"/>
                <a:sym typeface="Noto Sans JP"/>
              </a:rPr>
              <a:t>広告主がTOKYO PRIMEのコンテンツパートナーとタイアップしたクリエイティブ</a:t>
            </a:r>
            <a:endParaRPr sz="1200" dirty="0">
              <a:solidFill>
                <a:schemeClr val="dk1"/>
              </a:solidFill>
              <a:latin typeface="Noto Sans JP"/>
              <a:ea typeface="Noto Sans JP"/>
              <a:cs typeface="Noto Sans JP"/>
              <a:sym typeface="Noto Sans JP"/>
            </a:endParaRPr>
          </a:p>
          <a:p>
            <a:pPr marL="223838" marR="0" lvl="0" indent="-179388" algn="l" rtl="0">
              <a:lnSpc>
                <a:spcPct val="180000"/>
              </a:lnSpc>
              <a:spcBef>
                <a:spcPts val="0"/>
              </a:spcBef>
              <a:spcAft>
                <a:spcPts val="0"/>
              </a:spcAft>
              <a:buClr>
                <a:schemeClr val="dk1"/>
              </a:buClr>
              <a:buSzPts val="1200"/>
              <a:buFont typeface="Arial"/>
              <a:buChar char="•"/>
            </a:pPr>
            <a:r>
              <a:rPr lang="ja-JP" sz="1200">
                <a:solidFill>
                  <a:schemeClr val="dk1"/>
                </a:solidFill>
                <a:latin typeface="Noto Sans JP"/>
                <a:ea typeface="Noto Sans JP"/>
                <a:cs typeface="Noto Sans JP"/>
                <a:sym typeface="Noto Sans JP"/>
              </a:rPr>
              <a:t>広告主がTOKYO PRIMEオリジナルコンテンツとタイアップしたクリエイティブ</a:t>
            </a:r>
            <a:endParaRPr sz="1200" dirty="0">
              <a:solidFill>
                <a:schemeClr val="dk1"/>
              </a:solidFill>
              <a:latin typeface="Noto Sans JP"/>
              <a:ea typeface="Noto Sans JP"/>
              <a:cs typeface="Noto Sans JP"/>
              <a:sym typeface="Noto Sans JP"/>
            </a:endParaRPr>
          </a:p>
        </p:txBody>
      </p:sp>
      <p:sp>
        <p:nvSpPr>
          <p:cNvPr id="598" name="Google Shape;598;p26"/>
          <p:cNvSpPr txBox="1"/>
          <p:nvPr/>
        </p:nvSpPr>
        <p:spPr>
          <a:xfrm>
            <a:off x="10421201" y="2571141"/>
            <a:ext cx="3806372" cy="433553"/>
          </a:xfrm>
          <a:prstGeom prst="rect">
            <a:avLst/>
          </a:prstGeom>
          <a:solidFill>
            <a:srgbClr val="AAAAAA"/>
          </a:solidFill>
          <a:ln>
            <a:noFill/>
          </a:ln>
        </p:spPr>
        <p:txBody>
          <a:bodyPr spcFirstLastPara="1" wrap="square" lIns="216000" tIns="108000" rIns="216000" bIns="108000" anchor="t" anchorCtr="0">
            <a:spAutoFit/>
          </a:bodyPr>
          <a:lstStyle/>
          <a:p>
            <a:pPr marL="0" marR="0" lvl="0" indent="0" algn="l" rtl="0">
              <a:spcBef>
                <a:spcPts val="0"/>
              </a:spcBef>
              <a:spcAft>
                <a:spcPts val="0"/>
              </a:spcAft>
              <a:buNone/>
            </a:pPr>
            <a:r>
              <a:rPr lang="ja-JP" sz="1400">
                <a:solidFill>
                  <a:schemeClr val="lt1"/>
                </a:solidFill>
                <a:latin typeface="Noto Sans JP"/>
                <a:ea typeface="Noto Sans JP"/>
                <a:cs typeface="Noto Sans JP"/>
                <a:sym typeface="Noto Sans JP"/>
              </a:rPr>
              <a:t>メディアタイアップクリエイティブ基準</a:t>
            </a:r>
            <a:endParaRPr sz="1400">
              <a:solidFill>
                <a:schemeClr val="lt1"/>
              </a:solidFill>
              <a:latin typeface="Noto Sans JP"/>
              <a:ea typeface="Noto Sans JP"/>
              <a:cs typeface="Noto Sans JP"/>
              <a:sym typeface="Noto Sans JP"/>
            </a:endParaRPr>
          </a:p>
        </p:txBody>
      </p:sp>
      <p:sp>
        <p:nvSpPr>
          <p:cNvPr id="599" name="Google Shape;599;p26"/>
          <p:cNvSpPr txBox="1"/>
          <p:nvPr/>
        </p:nvSpPr>
        <p:spPr>
          <a:xfrm>
            <a:off x="10421201" y="5987838"/>
            <a:ext cx="1185142" cy="433553"/>
          </a:xfrm>
          <a:prstGeom prst="rect">
            <a:avLst/>
          </a:prstGeom>
          <a:solidFill>
            <a:srgbClr val="AAAAAA"/>
          </a:solidFill>
          <a:ln>
            <a:noFill/>
          </a:ln>
        </p:spPr>
        <p:txBody>
          <a:bodyPr spcFirstLastPara="1" wrap="square" lIns="216000" tIns="108000" rIns="216000" bIns="108000" anchor="t" anchorCtr="0">
            <a:spAutoFit/>
          </a:bodyPr>
          <a:lstStyle/>
          <a:p>
            <a:pPr marL="0" marR="0" lvl="0" indent="0" algn="l" rtl="0">
              <a:spcBef>
                <a:spcPts val="0"/>
              </a:spcBef>
              <a:spcAft>
                <a:spcPts val="0"/>
              </a:spcAft>
              <a:buNone/>
            </a:pPr>
            <a:r>
              <a:rPr lang="ja-JP" sz="1400">
                <a:solidFill>
                  <a:schemeClr val="lt1"/>
                </a:solidFill>
                <a:latin typeface="Noto Sans JP"/>
                <a:ea typeface="Noto Sans JP"/>
                <a:cs typeface="Noto Sans JP"/>
                <a:sym typeface="Noto Sans JP"/>
              </a:rPr>
              <a:t>注意事項</a:t>
            </a:r>
            <a:endParaRPr sz="1400">
              <a:solidFill>
                <a:schemeClr val="lt1"/>
              </a:solidFill>
              <a:latin typeface="Noto Sans JP"/>
              <a:ea typeface="Noto Sans JP"/>
              <a:cs typeface="Noto Sans JP"/>
              <a:sym typeface="Noto Sans JP"/>
            </a:endParaRPr>
          </a:p>
        </p:txBody>
      </p:sp>
      <p:sp>
        <p:nvSpPr>
          <p:cNvPr id="600" name="Google Shape;600;p26"/>
          <p:cNvSpPr txBox="1"/>
          <p:nvPr/>
        </p:nvSpPr>
        <p:spPr>
          <a:xfrm>
            <a:off x="504630" y="9273908"/>
            <a:ext cx="484497"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rgbClr val="AAAAAA"/>
                </a:solidFill>
                <a:latin typeface="Roboto Black"/>
                <a:ea typeface="Roboto Black"/>
                <a:cs typeface="Roboto Black"/>
                <a:sym typeface="Roboto Black"/>
              </a:rPr>
              <a:t>26</a:t>
            </a:fld>
            <a:endParaRPr sz="2000" b="1" i="0" dirty="0">
              <a:solidFill>
                <a:srgbClr val="AAAAAA"/>
              </a:solidFill>
              <a:latin typeface="Roboto Black"/>
              <a:ea typeface="Roboto Black"/>
              <a:cs typeface="Roboto Black"/>
              <a:sym typeface="Roboto Black"/>
            </a:endParaRPr>
          </a:p>
        </p:txBody>
      </p:sp>
      <p:sp>
        <p:nvSpPr>
          <p:cNvPr id="601" name="Google Shape;601;p26"/>
          <p:cNvSpPr txBox="1"/>
          <p:nvPr/>
        </p:nvSpPr>
        <p:spPr>
          <a:xfrm>
            <a:off x="612639" y="8297286"/>
            <a:ext cx="1713491" cy="464331"/>
          </a:xfrm>
          <a:prstGeom prst="rect">
            <a:avLst/>
          </a:prstGeom>
          <a:solidFill>
            <a:schemeClr val="dk1"/>
          </a:solidFill>
          <a:ln>
            <a:noFill/>
          </a:ln>
        </p:spPr>
        <p:txBody>
          <a:bodyPr spcFirstLastPara="1" wrap="square" lIns="216000" tIns="108000" rIns="216000" bIns="108000" anchor="t" anchorCtr="0">
            <a:spAutoFit/>
          </a:bodyPr>
          <a:lstStyle/>
          <a:p>
            <a:pPr marL="0" marR="0" lvl="0" indent="0" algn="l" rtl="0">
              <a:spcBef>
                <a:spcPts val="0"/>
              </a:spcBef>
              <a:spcAft>
                <a:spcPts val="0"/>
              </a:spcAft>
              <a:buNone/>
            </a:pPr>
            <a:r>
              <a:rPr lang="ja-JP" sz="1600">
                <a:solidFill>
                  <a:schemeClr val="lt1"/>
                </a:solidFill>
                <a:latin typeface="Noto Sans JP"/>
                <a:ea typeface="Noto Sans JP"/>
                <a:cs typeface="Noto Sans JP"/>
                <a:sym typeface="Noto Sans JP"/>
              </a:rPr>
              <a:t>特定告知定義</a:t>
            </a:r>
            <a:endParaRPr sz="1600" dirty="0">
              <a:solidFill>
                <a:schemeClr val="lt1"/>
              </a:solidFill>
              <a:latin typeface="Noto Sans JP"/>
              <a:ea typeface="Noto Sans JP"/>
              <a:cs typeface="Noto Sans JP"/>
              <a:sym typeface="Noto Sans JP"/>
            </a:endParaRPr>
          </a:p>
        </p:txBody>
      </p:sp>
      <p:sp>
        <p:nvSpPr>
          <p:cNvPr id="602" name="Google Shape;602;p26"/>
          <p:cNvSpPr txBox="1"/>
          <p:nvPr/>
        </p:nvSpPr>
        <p:spPr>
          <a:xfrm>
            <a:off x="612639" y="8761617"/>
            <a:ext cx="9560951" cy="61382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1200">
                <a:solidFill>
                  <a:schemeClr val="dk1"/>
                </a:solidFill>
                <a:latin typeface="Noto Sans JP"/>
                <a:ea typeface="Noto Sans JP"/>
                <a:cs typeface="Noto Sans JP"/>
                <a:sym typeface="Noto Sans JP"/>
              </a:rPr>
              <a:t>番組宣伝（アプリのダウンロードや会員登録を促すような表現は不可）、エンタメコンテンツ（CD、DVD、映画公開、書籍など）</a:t>
            </a:r>
            <a:endParaRPr sz="1200" dirty="0">
              <a:solidFill>
                <a:schemeClr val="dk1"/>
              </a:solidFill>
              <a:latin typeface="Noto Sans JP"/>
              <a:ea typeface="Noto Sans JP"/>
              <a:cs typeface="Noto Sans JP"/>
              <a:sym typeface="Noto Sans JP"/>
            </a:endParaRPr>
          </a:p>
          <a:p>
            <a:pPr marL="0" marR="0" lvl="0" indent="0" algn="l" rtl="0">
              <a:lnSpc>
                <a:spcPct val="150000"/>
              </a:lnSpc>
              <a:spcBef>
                <a:spcPts val="0"/>
              </a:spcBef>
              <a:spcAft>
                <a:spcPts val="0"/>
              </a:spcAft>
              <a:buNone/>
            </a:pPr>
            <a:r>
              <a:rPr lang="ja-JP" sz="1200">
                <a:solidFill>
                  <a:schemeClr val="dk1"/>
                </a:solidFill>
                <a:latin typeface="Noto Sans JP"/>
                <a:ea typeface="Noto Sans JP"/>
                <a:cs typeface="Noto Sans JP"/>
                <a:sym typeface="Noto Sans JP"/>
              </a:rPr>
              <a:t>スポーツなどリアルイベントの告知（セミナーなどの告知は不可）</a:t>
            </a:r>
            <a:endParaRPr sz="1200" dirty="0">
              <a:solidFill>
                <a:schemeClr val="dk1"/>
              </a:solidFill>
              <a:latin typeface="Noto Sans JP"/>
              <a:ea typeface="Noto Sans JP"/>
              <a:cs typeface="Noto Sans JP"/>
              <a:sym typeface="Noto Sans JP"/>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27"/>
          <p:cNvSpPr txBox="1"/>
          <p:nvPr/>
        </p:nvSpPr>
        <p:spPr>
          <a:xfrm>
            <a:off x="531845" y="510988"/>
            <a:ext cx="495263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シートベルト着用アナウンス</a:t>
            </a:r>
            <a:endParaRPr sz="2800" b="1">
              <a:solidFill>
                <a:schemeClr val="lt1"/>
              </a:solidFill>
              <a:latin typeface="Noto Sans JP"/>
              <a:ea typeface="Noto Sans JP"/>
              <a:cs typeface="Noto Sans JP"/>
              <a:sym typeface="Noto Sans JP"/>
            </a:endParaRPr>
          </a:p>
        </p:txBody>
      </p:sp>
      <p:graphicFrame>
        <p:nvGraphicFramePr>
          <p:cNvPr id="608" name="Google Shape;608;p27"/>
          <p:cNvGraphicFramePr/>
          <p:nvPr>
            <p:extLst>
              <p:ext uri="{D42A27DB-BD31-4B8C-83A1-F6EECF244321}">
                <p14:modId xmlns:p14="http://schemas.microsoft.com/office/powerpoint/2010/main" val="3738478617"/>
              </p:ext>
            </p:extLst>
          </p:nvPr>
        </p:nvGraphicFramePr>
        <p:xfrm>
          <a:off x="653888" y="2909455"/>
          <a:ext cx="6256575" cy="5389375"/>
        </p:xfrm>
        <a:graphic>
          <a:graphicData uri="http://schemas.openxmlformats.org/drawingml/2006/table">
            <a:tbl>
              <a:tblPr firstRow="1" bandRow="1">
                <a:noFill/>
                <a:tableStyleId>{04DB5410-441A-4F2F-8A7F-62FE78DDF896}</a:tableStyleId>
              </a:tblPr>
              <a:tblGrid>
                <a:gridCol w="2066950">
                  <a:extLst>
                    <a:ext uri="{9D8B030D-6E8A-4147-A177-3AD203B41FA5}">
                      <a16:colId xmlns:a16="http://schemas.microsoft.com/office/drawing/2014/main" val="20000"/>
                    </a:ext>
                  </a:extLst>
                </a:gridCol>
                <a:gridCol w="4189625">
                  <a:extLst>
                    <a:ext uri="{9D8B030D-6E8A-4147-A177-3AD203B41FA5}">
                      <a16:colId xmlns:a16="http://schemas.microsoft.com/office/drawing/2014/main" val="20001"/>
                    </a:ext>
                  </a:extLst>
                </a:gridCol>
              </a:tblGrid>
              <a:tr h="1077875">
                <a:tc>
                  <a:txBody>
                    <a:bodyPr/>
                    <a:lstStyle/>
                    <a:p>
                      <a:pPr marL="0" marR="0" lvl="0" indent="0" algn="ctr" rtl="0">
                        <a:lnSpc>
                          <a:spcPct val="100000"/>
                        </a:lnSpc>
                        <a:spcBef>
                          <a:spcPts val="0"/>
                        </a:spcBef>
                        <a:spcAft>
                          <a:spcPts val="0"/>
                        </a:spcAft>
                        <a:buClr>
                          <a:srgbClr val="F0F2FB"/>
                        </a:buClr>
                        <a:buSzPts val="1600"/>
                        <a:buFont typeface="Noto Sans JP"/>
                        <a:buNone/>
                      </a:pPr>
                      <a:r>
                        <a:rPr lang="ja-JP" sz="1600" b="0" i="0" u="none" strike="noStrike" cap="none">
                          <a:solidFill>
                            <a:srgbClr val="F0F2FB"/>
                          </a:solidFill>
                          <a:latin typeface="Noto Sans JP"/>
                          <a:ea typeface="Noto Sans JP"/>
                          <a:cs typeface="Noto Sans JP"/>
                          <a:sym typeface="Noto Sans JP"/>
                        </a:rPr>
                        <a:t>オプション名</a:t>
                      </a:r>
                      <a:endParaRPr sz="1600" b="0" i="0" u="none" strike="noStrike" cap="none" dirty="0">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40000"/>
                        </a:lnSpc>
                        <a:spcBef>
                          <a:spcPts val="0"/>
                        </a:spcBef>
                        <a:spcAft>
                          <a:spcPts val="0"/>
                        </a:spcAft>
                        <a:buClr>
                          <a:schemeClr val="dk1"/>
                        </a:buClr>
                        <a:buSzPts val="1400"/>
                        <a:buFont typeface="Noto Sans JP"/>
                        <a:buNone/>
                      </a:pPr>
                      <a:r>
                        <a:rPr lang="ja-JP" sz="1400" b="0" i="0" u="none" strike="noStrike" cap="none">
                          <a:solidFill>
                            <a:schemeClr val="dk1"/>
                          </a:solidFill>
                          <a:latin typeface="Noto Sans JP"/>
                          <a:ea typeface="Noto Sans JP"/>
                          <a:cs typeface="Noto Sans JP"/>
                          <a:sym typeface="Noto Sans JP"/>
                        </a:rPr>
                        <a:t>シートベルト着用アナウンス</a:t>
                      </a:r>
                      <a:endParaRPr dirty="0"/>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0"/>
                  </a:ext>
                </a:extLst>
              </a:tr>
              <a:tr h="1077875">
                <a:tc>
                  <a:txBody>
                    <a:bodyPr/>
                    <a:lstStyle/>
                    <a:p>
                      <a:pPr marL="0" marR="0" lvl="0" indent="0" algn="ctr" rtl="0">
                        <a:lnSpc>
                          <a:spcPct val="100000"/>
                        </a:lnSpc>
                        <a:spcBef>
                          <a:spcPts val="0"/>
                        </a:spcBef>
                        <a:spcAft>
                          <a:spcPts val="0"/>
                        </a:spcAft>
                        <a:buClr>
                          <a:srgbClr val="F0F2FB"/>
                        </a:buClr>
                        <a:buSzPts val="1600"/>
                        <a:buFont typeface="Noto Sans JP"/>
                        <a:buNone/>
                      </a:pPr>
                      <a:r>
                        <a:rPr lang="ja-JP" sz="1600" b="0" i="0" u="none" strike="noStrike" cap="none">
                          <a:solidFill>
                            <a:srgbClr val="F0F2FB"/>
                          </a:solidFill>
                          <a:latin typeface="Noto Sans JP"/>
                          <a:ea typeface="Noto Sans JP"/>
                          <a:cs typeface="Noto Sans JP"/>
                          <a:sym typeface="Noto Sans JP"/>
                        </a:rPr>
                        <a:t>掲載期間</a:t>
                      </a:r>
                      <a:endParaRPr sz="1600" b="0" i="0" u="none" strike="noStrike" cap="none">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Clr>
                          <a:schemeClr val="dk1"/>
                        </a:buClr>
                        <a:buSzPts val="1400"/>
                        <a:buFont typeface="Noto Sans JP"/>
                        <a:buNone/>
                      </a:pPr>
                      <a:r>
                        <a:rPr lang="ja-JP" sz="1400" b="0" i="0" u="none" strike="noStrike" cap="none">
                          <a:solidFill>
                            <a:schemeClr val="dk1"/>
                          </a:solidFill>
                          <a:latin typeface="Noto Sans JP"/>
                          <a:ea typeface="Noto Sans JP"/>
                          <a:cs typeface="Noto Sans JP"/>
                          <a:sym typeface="Noto Sans JP"/>
                        </a:rPr>
                        <a:t>1週間（月曜日午前0時 掲載開始）</a:t>
                      </a:r>
                      <a:endParaRPr sz="1400" b="0" i="0" u="none" strike="noStrike" cap="none" dirty="0">
                        <a:solidFill>
                          <a:schemeClr val="dk1"/>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1"/>
                  </a:ext>
                </a:extLst>
              </a:tr>
              <a:tr h="1077875">
                <a:tc>
                  <a:txBody>
                    <a:bodyPr/>
                    <a:lstStyle/>
                    <a:p>
                      <a:pPr marL="0" marR="0" lvl="0" indent="0" algn="ctr" rtl="0">
                        <a:lnSpc>
                          <a:spcPct val="100000"/>
                        </a:lnSpc>
                        <a:spcBef>
                          <a:spcPts val="0"/>
                        </a:spcBef>
                        <a:spcAft>
                          <a:spcPts val="0"/>
                        </a:spcAft>
                        <a:buClr>
                          <a:srgbClr val="F0F2FB"/>
                        </a:buClr>
                        <a:buSzPts val="1600"/>
                        <a:buFont typeface="Noto Sans JP"/>
                        <a:buNone/>
                      </a:pPr>
                      <a:r>
                        <a:rPr lang="ja-JP" sz="1600" b="0" i="0" u="none" strike="noStrike" cap="none">
                          <a:solidFill>
                            <a:srgbClr val="F0F2FB"/>
                          </a:solidFill>
                          <a:latin typeface="Noto Sans JP"/>
                          <a:ea typeface="Noto Sans JP"/>
                          <a:cs typeface="Noto Sans JP"/>
                          <a:sym typeface="Noto Sans JP"/>
                        </a:rPr>
                        <a:t>想定表示回数</a:t>
                      </a:r>
                      <a:endParaRPr sz="1600" b="0" i="0" u="none" strike="noStrike" cap="none">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Clr>
                          <a:schemeClr val="dk1"/>
                        </a:buClr>
                        <a:buSzPts val="1400"/>
                        <a:buFont typeface="Noto Sans JP"/>
                        <a:buNone/>
                      </a:pPr>
                      <a:r>
                        <a:rPr lang="ja-JP" sz="1400" b="0" i="0" u="none" strike="noStrike" cap="none">
                          <a:solidFill>
                            <a:schemeClr val="dk1"/>
                          </a:solidFill>
                          <a:latin typeface="Noto Sans JP"/>
                          <a:ea typeface="Noto Sans JP"/>
                          <a:cs typeface="Noto Sans JP"/>
                          <a:sym typeface="Noto Sans JP"/>
                        </a:rPr>
                        <a:t>5,400,000回</a:t>
                      </a:r>
                      <a:endParaRPr sz="1400" b="0" i="0" u="none" strike="noStrike" cap="none" dirty="0">
                        <a:solidFill>
                          <a:schemeClr val="dk1"/>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2"/>
                  </a:ext>
                </a:extLst>
              </a:tr>
              <a:tr h="1077875">
                <a:tc>
                  <a:txBody>
                    <a:bodyPr/>
                    <a:lstStyle/>
                    <a:p>
                      <a:pPr marL="0" marR="0" lvl="0" indent="0" algn="ctr" rtl="0">
                        <a:lnSpc>
                          <a:spcPct val="100000"/>
                        </a:lnSpc>
                        <a:spcBef>
                          <a:spcPts val="0"/>
                        </a:spcBef>
                        <a:spcAft>
                          <a:spcPts val="0"/>
                        </a:spcAft>
                        <a:buClr>
                          <a:srgbClr val="F0F2FB"/>
                        </a:buClr>
                        <a:buSzPts val="1600"/>
                        <a:buFont typeface="Noto Sans JP"/>
                        <a:buNone/>
                      </a:pPr>
                      <a:r>
                        <a:rPr lang="ja-JP" sz="1600" b="0" i="0" u="none" strike="noStrike" cap="none">
                          <a:solidFill>
                            <a:srgbClr val="F0F2FB"/>
                          </a:solidFill>
                          <a:latin typeface="Noto Sans JP"/>
                          <a:ea typeface="Noto Sans JP"/>
                          <a:cs typeface="Noto Sans JP"/>
                          <a:sym typeface="Noto Sans JP"/>
                        </a:rPr>
                        <a:t>動画規定</a:t>
                      </a:r>
                      <a:endParaRPr sz="1600" b="0" i="0" u="none" strike="noStrike" cap="none">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40000"/>
                        </a:lnSpc>
                        <a:spcBef>
                          <a:spcPts val="0"/>
                        </a:spcBef>
                        <a:spcAft>
                          <a:spcPts val="0"/>
                        </a:spcAft>
                        <a:buClr>
                          <a:schemeClr val="dk1"/>
                        </a:buClr>
                        <a:buSzPts val="1400"/>
                        <a:buFont typeface="Noto Sans JP"/>
                        <a:buNone/>
                      </a:pPr>
                      <a:r>
                        <a:rPr lang="ja-JP" sz="1400" b="0" i="0" u="none" strike="noStrike" cap="none">
                          <a:solidFill>
                            <a:schemeClr val="dk1"/>
                          </a:solidFill>
                          <a:latin typeface="Noto Sans JP"/>
                          <a:ea typeface="Noto Sans JP"/>
                          <a:cs typeface="Noto Sans JP"/>
                          <a:sym typeface="Noto Sans JP"/>
                        </a:rPr>
                        <a:t>音声あり　15秒以内</a:t>
                      </a:r>
                      <a:endParaRPr sz="1400" b="0" i="0" u="none" strike="noStrike" cap="none" dirty="0">
                        <a:solidFill>
                          <a:schemeClr val="dk1"/>
                        </a:solidFill>
                        <a:latin typeface="Noto Sans JP"/>
                        <a:ea typeface="Noto Sans JP"/>
                        <a:cs typeface="Noto Sans JP"/>
                        <a:sym typeface="Noto Sans JP"/>
                      </a:endParaRPr>
                    </a:p>
                    <a:p>
                      <a:pPr marL="0" marR="0" lvl="0" indent="0" algn="l" rtl="0">
                        <a:lnSpc>
                          <a:spcPct val="140000"/>
                        </a:lnSpc>
                        <a:spcBef>
                          <a:spcPts val="0"/>
                        </a:spcBef>
                        <a:spcAft>
                          <a:spcPts val="0"/>
                        </a:spcAft>
                        <a:buClr>
                          <a:srgbClr val="AAAAAA"/>
                        </a:buClr>
                        <a:buSzPts val="1200"/>
                        <a:buFont typeface="Noto Sans JP"/>
                        <a:buNone/>
                      </a:pPr>
                      <a:r>
                        <a:rPr lang="ja-JP" sz="1200" b="0" i="0" u="none" strike="noStrike" cap="none">
                          <a:solidFill>
                            <a:srgbClr val="AAAAAA"/>
                          </a:solidFill>
                          <a:latin typeface="Noto Sans JP"/>
                          <a:ea typeface="Noto Sans JP"/>
                          <a:cs typeface="Noto Sans JP"/>
                          <a:sym typeface="Noto Sans JP"/>
                        </a:rPr>
                        <a:t>※ 深夜時間帯 22:00〜5:59 はデフォルト音声OFF</a:t>
                      </a:r>
                      <a:br>
                        <a:rPr lang="ja-JP" sz="1200" b="0" i="0" u="none" strike="noStrike" cap="none">
                          <a:solidFill>
                            <a:srgbClr val="AAAAAA"/>
                          </a:solidFill>
                          <a:latin typeface="Noto Sans JP"/>
                          <a:ea typeface="Noto Sans JP"/>
                          <a:cs typeface="Noto Sans JP"/>
                          <a:sym typeface="Noto Sans JP"/>
                        </a:rPr>
                      </a:br>
                      <a:r>
                        <a:rPr lang="ja-JP" sz="1200" b="0" i="0" u="none" strike="noStrike" cap="none">
                          <a:solidFill>
                            <a:srgbClr val="AAAAAA"/>
                          </a:solidFill>
                          <a:latin typeface="Noto Sans JP"/>
                          <a:ea typeface="Noto Sans JP"/>
                          <a:cs typeface="Noto Sans JP"/>
                          <a:sym typeface="Noto Sans JP"/>
                        </a:rPr>
                        <a:t>※ 一部の車両では音声が出ない可能性があります</a:t>
                      </a:r>
                      <a:endParaRPr sz="1200" b="0" i="0" u="none" strike="noStrike" cap="none" dirty="0">
                        <a:solidFill>
                          <a:srgbClr val="AAAAAA"/>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3"/>
                  </a:ext>
                </a:extLst>
              </a:tr>
              <a:tr h="1077875">
                <a:tc>
                  <a:txBody>
                    <a:bodyPr/>
                    <a:lstStyle/>
                    <a:p>
                      <a:pPr marL="0" marR="0" lvl="0" indent="0" algn="ctr" rtl="0">
                        <a:lnSpc>
                          <a:spcPct val="100000"/>
                        </a:lnSpc>
                        <a:spcBef>
                          <a:spcPts val="0"/>
                        </a:spcBef>
                        <a:spcAft>
                          <a:spcPts val="0"/>
                        </a:spcAft>
                        <a:buClr>
                          <a:srgbClr val="F0F2FB"/>
                        </a:buClr>
                        <a:buSzPts val="1600"/>
                        <a:buFont typeface="Noto Sans JP"/>
                        <a:buNone/>
                      </a:pPr>
                      <a:r>
                        <a:rPr lang="ja-JP" sz="1600" b="0" i="0" u="none" strike="noStrike" cap="none">
                          <a:solidFill>
                            <a:srgbClr val="F0F2FB"/>
                          </a:solidFill>
                          <a:latin typeface="Noto Sans JP"/>
                          <a:ea typeface="Noto Sans JP"/>
                          <a:cs typeface="Noto Sans JP"/>
                          <a:sym typeface="Noto Sans JP"/>
                        </a:rPr>
                        <a:t>料金</a:t>
                      </a:r>
                      <a:endParaRPr sz="1600" b="0" i="0" u="none" strike="noStrike" cap="none">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40000"/>
                        </a:lnSpc>
                        <a:spcBef>
                          <a:spcPts val="0"/>
                        </a:spcBef>
                        <a:spcAft>
                          <a:spcPts val="0"/>
                        </a:spcAft>
                        <a:buClr>
                          <a:schemeClr val="dk1"/>
                        </a:buClr>
                        <a:buSzPts val="1400"/>
                        <a:buFont typeface="Noto Sans JP"/>
                        <a:buNone/>
                      </a:pPr>
                      <a:r>
                        <a:rPr lang="ja-JP" sz="1400" b="0" i="0" u="none" strike="noStrike" cap="none">
                          <a:solidFill>
                            <a:schemeClr val="dk1"/>
                          </a:solidFill>
                          <a:latin typeface="Noto Sans JP"/>
                          <a:ea typeface="Noto Sans JP"/>
                          <a:cs typeface="Noto Sans JP"/>
                          <a:sym typeface="Noto Sans JP"/>
                        </a:rPr>
                        <a:t>200万円（グロス</a:t>
                      </a:r>
                      <a:r>
                        <a:rPr lang="ja-JP" sz="1400" u="none" strike="noStrike" cap="none">
                          <a:latin typeface="Noto Sans JP"/>
                          <a:ea typeface="Noto Sans JP"/>
                          <a:cs typeface="Noto Sans JP"/>
                          <a:sym typeface="Noto Sans JP"/>
                        </a:rPr>
                        <a:t>税抜</a:t>
                      </a:r>
                      <a:r>
                        <a:rPr lang="ja-JP" sz="1400" b="0" i="0" u="none" strike="noStrike" cap="none">
                          <a:solidFill>
                            <a:schemeClr val="dk1"/>
                          </a:solidFill>
                          <a:latin typeface="Noto Sans JP"/>
                          <a:ea typeface="Noto Sans JP"/>
                          <a:cs typeface="Noto Sans JP"/>
                          <a:sym typeface="Noto Sans JP"/>
                        </a:rPr>
                        <a:t>）</a:t>
                      </a:r>
                      <a:endParaRPr dirty="0"/>
                    </a:p>
                    <a:p>
                      <a:pPr marL="0" marR="0" lvl="0" indent="0" algn="l" rtl="0">
                        <a:lnSpc>
                          <a:spcPct val="140000"/>
                        </a:lnSpc>
                        <a:spcBef>
                          <a:spcPts val="0"/>
                        </a:spcBef>
                        <a:spcAft>
                          <a:spcPts val="0"/>
                        </a:spcAft>
                        <a:buClr>
                          <a:srgbClr val="AAAAAA"/>
                        </a:buClr>
                        <a:buSzPts val="1200"/>
                        <a:buFont typeface="Noto Sans JP"/>
                        <a:buNone/>
                      </a:pPr>
                      <a:r>
                        <a:rPr lang="ja-JP" sz="1200" b="0" i="0" u="none" strike="noStrike" cap="none">
                          <a:solidFill>
                            <a:srgbClr val="AAAAAA"/>
                          </a:solidFill>
                          <a:latin typeface="Noto Sans JP"/>
                          <a:ea typeface="Noto Sans JP"/>
                          <a:cs typeface="Noto Sans JP"/>
                          <a:sym typeface="Noto Sans JP"/>
                        </a:rPr>
                        <a:t>@0.4円※目安</a:t>
                      </a:r>
                      <a:endParaRPr sz="1200" b="0" i="0" u="none" strike="noStrike" cap="none" dirty="0">
                        <a:solidFill>
                          <a:srgbClr val="AAAAAA"/>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4"/>
                  </a:ext>
                </a:extLst>
              </a:tr>
            </a:tbl>
          </a:graphicData>
        </a:graphic>
      </p:graphicFrame>
      <p:sp>
        <p:nvSpPr>
          <p:cNvPr id="609" name="Google Shape;609;p27"/>
          <p:cNvSpPr txBox="1"/>
          <p:nvPr/>
        </p:nvSpPr>
        <p:spPr>
          <a:xfrm>
            <a:off x="5748584" y="348993"/>
            <a:ext cx="9338454" cy="744499"/>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600">
                <a:solidFill>
                  <a:schemeClr val="lt1"/>
                </a:solidFill>
                <a:latin typeface="Noto Sans JP"/>
                <a:ea typeface="Noto Sans JP"/>
                <a:cs typeface="Noto Sans JP"/>
                <a:sym typeface="Noto Sans JP"/>
              </a:rPr>
              <a:t>シートベルト着用アナウンス動画内で広告主の商品・サービスを告知できるメニューです。</a:t>
            </a:r>
            <a:endParaRPr sz="1600">
              <a:solidFill>
                <a:schemeClr val="lt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1600">
                <a:solidFill>
                  <a:schemeClr val="lt1"/>
                </a:solidFill>
                <a:latin typeface="Noto Sans JP"/>
                <a:ea typeface="Noto Sans JP"/>
                <a:cs typeface="Noto Sans JP"/>
                <a:sym typeface="Noto Sans JP"/>
              </a:rPr>
              <a:t>乗車後すぐのタイミングで告知が可能となるため、乗客のアテンションを集めやすくなります。</a:t>
            </a:r>
            <a:endParaRPr sz="1600">
              <a:solidFill>
                <a:schemeClr val="lt1"/>
              </a:solidFill>
              <a:latin typeface="Noto Sans JP"/>
              <a:ea typeface="Noto Sans JP"/>
              <a:cs typeface="Noto Sans JP"/>
              <a:sym typeface="Noto Sans JP"/>
            </a:endParaRPr>
          </a:p>
        </p:txBody>
      </p:sp>
      <p:sp>
        <p:nvSpPr>
          <p:cNvPr id="610" name="Google Shape;610;p27"/>
          <p:cNvSpPr txBox="1"/>
          <p:nvPr/>
        </p:nvSpPr>
        <p:spPr>
          <a:xfrm>
            <a:off x="7708965" y="2900924"/>
            <a:ext cx="1287734" cy="464331"/>
          </a:xfrm>
          <a:prstGeom prst="rect">
            <a:avLst/>
          </a:prstGeom>
          <a:solidFill>
            <a:schemeClr val="dk1"/>
          </a:solidFill>
          <a:ln>
            <a:noFill/>
          </a:ln>
        </p:spPr>
        <p:txBody>
          <a:bodyPr spcFirstLastPara="1" wrap="square" lIns="216000" tIns="108000" rIns="216000" bIns="108000" anchor="t" anchorCtr="0">
            <a:spAutoFit/>
          </a:bodyPr>
          <a:lstStyle/>
          <a:p>
            <a:pPr marL="0" marR="0" lvl="0" indent="0" algn="l" rtl="0">
              <a:spcBef>
                <a:spcPts val="0"/>
              </a:spcBef>
              <a:spcAft>
                <a:spcPts val="0"/>
              </a:spcAft>
              <a:buNone/>
            </a:pPr>
            <a:r>
              <a:rPr lang="ja-JP" sz="1600">
                <a:solidFill>
                  <a:schemeClr val="lt1"/>
                </a:solidFill>
                <a:latin typeface="Noto Sans JP"/>
                <a:ea typeface="Noto Sans JP"/>
                <a:cs typeface="Noto Sans JP"/>
                <a:sym typeface="Noto Sans JP"/>
              </a:rPr>
              <a:t>掲載条件</a:t>
            </a:r>
            <a:endParaRPr sz="1600">
              <a:solidFill>
                <a:schemeClr val="lt1"/>
              </a:solidFill>
              <a:latin typeface="Noto Sans JP"/>
              <a:ea typeface="Noto Sans JP"/>
              <a:cs typeface="Noto Sans JP"/>
              <a:sym typeface="Noto Sans JP"/>
            </a:endParaRPr>
          </a:p>
        </p:txBody>
      </p:sp>
      <p:sp>
        <p:nvSpPr>
          <p:cNvPr id="611" name="Google Shape;611;p27"/>
          <p:cNvSpPr txBox="1"/>
          <p:nvPr/>
        </p:nvSpPr>
        <p:spPr>
          <a:xfrm>
            <a:off x="7642824" y="4196754"/>
            <a:ext cx="9367949" cy="3200813"/>
          </a:xfrm>
          <a:prstGeom prst="rect">
            <a:avLst/>
          </a:prstGeom>
          <a:noFill/>
          <a:ln>
            <a:noFill/>
          </a:ln>
        </p:spPr>
        <p:txBody>
          <a:bodyPr spcFirstLastPara="1" wrap="square" lIns="91425" tIns="45700" rIns="91425" bIns="45700" anchor="t" anchorCtr="0">
            <a:spAutoFit/>
          </a:bodyPr>
          <a:lstStyle/>
          <a:p>
            <a:pPr marL="285750" marR="0" lvl="0" indent="-285750" algn="l" rtl="0">
              <a:lnSpc>
                <a:spcPct val="180000"/>
              </a:lnSpc>
              <a:spcBef>
                <a:spcPts val="0"/>
              </a:spcBef>
              <a:spcAft>
                <a:spcPts val="0"/>
              </a:spcAft>
              <a:buClr>
                <a:schemeClr val="dk1"/>
              </a:buClr>
              <a:buSzPts val="1300"/>
              <a:buFont typeface="Arial"/>
              <a:buChar char="•"/>
            </a:pPr>
            <a:r>
              <a:rPr lang="ja-JP" sz="1300">
                <a:solidFill>
                  <a:schemeClr val="dk1"/>
                </a:solidFill>
                <a:latin typeface="Noto Sans JP"/>
                <a:ea typeface="Noto Sans JP"/>
                <a:cs typeface="Noto Sans JP"/>
                <a:sym typeface="Noto Sans JP"/>
              </a:rPr>
              <a:t>入稿可能本数は1本までとなります。</a:t>
            </a:r>
            <a:endParaRPr sz="1300">
              <a:solidFill>
                <a:schemeClr val="dk1"/>
              </a:solidFill>
              <a:latin typeface="Noto Sans JP"/>
              <a:ea typeface="Noto Sans JP"/>
              <a:cs typeface="Noto Sans JP"/>
              <a:sym typeface="Noto Sans JP"/>
            </a:endParaRPr>
          </a:p>
          <a:p>
            <a:pPr marL="285750" marR="0" lvl="0" indent="-285750" algn="l" rtl="0">
              <a:lnSpc>
                <a:spcPct val="180000"/>
              </a:lnSpc>
              <a:spcBef>
                <a:spcPts val="0"/>
              </a:spcBef>
              <a:spcAft>
                <a:spcPts val="0"/>
              </a:spcAft>
              <a:buClr>
                <a:schemeClr val="dk1"/>
              </a:buClr>
              <a:buSzPts val="1300"/>
              <a:buFont typeface="Arial"/>
              <a:buChar char="•"/>
            </a:pPr>
            <a:r>
              <a:rPr lang="ja-JP" sz="1300">
                <a:solidFill>
                  <a:schemeClr val="dk1"/>
                </a:solidFill>
                <a:latin typeface="Noto Sans JP"/>
                <a:ea typeface="Noto Sans JP"/>
                <a:cs typeface="Noto Sans JP"/>
                <a:sym typeface="Noto Sans JP"/>
              </a:rPr>
              <a:t>セリフは原則、以下固定の文言＋告知とさせていただきます。（英語はテロップ表示のみで問題ありません。）</a:t>
            </a:r>
            <a:endParaRPr sz="1300">
              <a:solidFill>
                <a:schemeClr val="dk1"/>
              </a:solidFill>
              <a:latin typeface="Noto Sans JP"/>
              <a:ea typeface="Noto Sans JP"/>
              <a:cs typeface="Noto Sans JP"/>
              <a:sym typeface="Noto Sans JP"/>
            </a:endParaRPr>
          </a:p>
          <a:p>
            <a:pPr marL="0" marR="0" lvl="0" indent="0" algn="l" rtl="0">
              <a:lnSpc>
                <a:spcPct val="120000"/>
              </a:lnSpc>
              <a:spcBef>
                <a:spcPts val="0"/>
              </a:spcBef>
              <a:spcAft>
                <a:spcPts val="0"/>
              </a:spcAft>
              <a:buNone/>
            </a:pPr>
            <a:r>
              <a:rPr lang="ja-JP" sz="1300">
                <a:solidFill>
                  <a:schemeClr val="dk1"/>
                </a:solidFill>
                <a:latin typeface="Noto Sans JP"/>
                <a:ea typeface="Noto Sans JP"/>
                <a:cs typeface="Noto Sans JP"/>
                <a:sym typeface="Noto Sans JP"/>
              </a:rPr>
              <a:t>　   </a:t>
            </a:r>
            <a:r>
              <a:rPr lang="ja-JP" sz="1300">
                <a:solidFill>
                  <a:srgbClr val="AAAAAA"/>
                </a:solidFill>
                <a:latin typeface="Noto Sans JP"/>
                <a:ea typeface="Noto Sans JP"/>
                <a:cs typeface="Noto Sans JP"/>
                <a:sym typeface="Noto Sans JP"/>
              </a:rPr>
              <a:t>例1）安全の為、シートベルトの着用をお願いいたします。</a:t>
            </a:r>
            <a:endParaRPr sz="1300">
              <a:solidFill>
                <a:srgbClr val="AAAAAA"/>
              </a:solidFill>
              <a:latin typeface="Noto Sans JP"/>
              <a:ea typeface="Noto Sans JP"/>
              <a:cs typeface="Noto Sans JP"/>
              <a:sym typeface="Noto Sans JP"/>
            </a:endParaRPr>
          </a:p>
          <a:p>
            <a:pPr marL="0" marR="0" lvl="0" indent="0" algn="l" rtl="0">
              <a:lnSpc>
                <a:spcPct val="120000"/>
              </a:lnSpc>
              <a:spcBef>
                <a:spcPts val="0"/>
              </a:spcBef>
              <a:spcAft>
                <a:spcPts val="0"/>
              </a:spcAft>
              <a:buNone/>
            </a:pPr>
            <a:r>
              <a:rPr lang="ja-JP" sz="1300">
                <a:solidFill>
                  <a:srgbClr val="AAAAAA"/>
                </a:solidFill>
                <a:latin typeface="Roboto"/>
                <a:ea typeface="Roboto"/>
                <a:cs typeface="Roboto"/>
                <a:sym typeface="Roboto"/>
              </a:rPr>
              <a:t>　　　　  </a:t>
            </a:r>
            <a:r>
              <a:rPr lang="ja-JP" sz="1400">
                <a:solidFill>
                  <a:srgbClr val="AAAAAA"/>
                </a:solidFill>
                <a:latin typeface="Roboto"/>
                <a:ea typeface="Roboto"/>
                <a:cs typeface="Roboto"/>
                <a:sym typeface="Roboto"/>
              </a:rPr>
              <a:t>For your safety, please fasten your seat belt.</a:t>
            </a:r>
            <a:endParaRPr sz="1300">
              <a:solidFill>
                <a:srgbClr val="AAAAAA"/>
              </a:solidFill>
              <a:latin typeface="Roboto"/>
              <a:ea typeface="Roboto"/>
              <a:cs typeface="Roboto"/>
              <a:sym typeface="Roboto"/>
            </a:endParaRPr>
          </a:p>
          <a:p>
            <a:pPr marL="0" marR="0" lvl="0" indent="0" algn="l" rtl="0">
              <a:lnSpc>
                <a:spcPct val="120000"/>
              </a:lnSpc>
              <a:spcBef>
                <a:spcPts val="0"/>
              </a:spcBef>
              <a:spcAft>
                <a:spcPts val="0"/>
              </a:spcAft>
              <a:buNone/>
            </a:pPr>
            <a:r>
              <a:rPr lang="ja-JP" sz="1300">
                <a:solidFill>
                  <a:schemeClr val="dk1"/>
                </a:solidFill>
                <a:latin typeface="Noto Sans JP"/>
                <a:ea typeface="Noto Sans JP"/>
                <a:cs typeface="Noto Sans JP"/>
                <a:sym typeface="Noto Sans JP"/>
              </a:rPr>
              <a:t>　   </a:t>
            </a:r>
            <a:r>
              <a:rPr lang="ja-JP" sz="1300">
                <a:solidFill>
                  <a:srgbClr val="AAAAAA"/>
                </a:solidFill>
                <a:latin typeface="Noto Sans JP"/>
                <a:ea typeface="Noto Sans JP"/>
                <a:cs typeface="Noto Sans JP"/>
                <a:sym typeface="Noto Sans JP"/>
              </a:rPr>
              <a:t>例2）後部座席のシートベルト着用は義務化されています、シートベルトを締めましょう。</a:t>
            </a:r>
            <a:endParaRPr sz="1300">
              <a:solidFill>
                <a:srgbClr val="AAAAAA"/>
              </a:solidFill>
              <a:latin typeface="Noto Sans JP"/>
              <a:ea typeface="Noto Sans JP"/>
              <a:cs typeface="Noto Sans JP"/>
              <a:sym typeface="Noto Sans JP"/>
            </a:endParaRPr>
          </a:p>
          <a:p>
            <a:pPr marL="0" marR="0" lvl="0" indent="0" algn="l" rtl="0">
              <a:lnSpc>
                <a:spcPct val="120000"/>
              </a:lnSpc>
              <a:spcBef>
                <a:spcPts val="0"/>
              </a:spcBef>
              <a:spcAft>
                <a:spcPts val="0"/>
              </a:spcAft>
              <a:buNone/>
            </a:pPr>
            <a:r>
              <a:rPr lang="ja-JP" sz="1400">
                <a:solidFill>
                  <a:srgbClr val="AAAAAA"/>
                </a:solidFill>
                <a:latin typeface="Roboto"/>
                <a:ea typeface="Roboto"/>
                <a:cs typeface="Roboto"/>
                <a:sym typeface="Roboto"/>
              </a:rPr>
              <a:t>　　　　  Seat belt fastening in the rear seat is mandatory, please fasten your seat belt.</a:t>
            </a:r>
            <a:endParaRPr sz="1300">
              <a:solidFill>
                <a:srgbClr val="AAAAAA"/>
              </a:solidFill>
              <a:latin typeface="Roboto"/>
              <a:ea typeface="Roboto"/>
              <a:cs typeface="Roboto"/>
              <a:sym typeface="Roboto"/>
            </a:endParaRPr>
          </a:p>
          <a:p>
            <a:pPr marL="285750" marR="0" lvl="0" indent="-285750" algn="l" rtl="0">
              <a:lnSpc>
                <a:spcPct val="180000"/>
              </a:lnSpc>
              <a:spcBef>
                <a:spcPts val="0"/>
              </a:spcBef>
              <a:spcAft>
                <a:spcPts val="0"/>
              </a:spcAft>
              <a:buClr>
                <a:schemeClr val="dk1"/>
              </a:buClr>
              <a:buSzPts val="1300"/>
              <a:buFont typeface="Arial"/>
              <a:buChar char="•"/>
            </a:pPr>
            <a:r>
              <a:rPr lang="ja-JP" sz="1300">
                <a:solidFill>
                  <a:schemeClr val="dk1"/>
                </a:solidFill>
                <a:latin typeface="Noto Sans JP"/>
                <a:ea typeface="Noto Sans JP"/>
                <a:cs typeface="Noto Sans JP"/>
                <a:sym typeface="Noto Sans JP"/>
              </a:rPr>
              <a:t>告知は10秒までといたします。</a:t>
            </a:r>
            <a:endParaRPr sz="1300">
              <a:solidFill>
                <a:schemeClr val="dk1"/>
              </a:solidFill>
              <a:latin typeface="Noto Sans JP"/>
              <a:ea typeface="Noto Sans JP"/>
              <a:cs typeface="Noto Sans JP"/>
              <a:sym typeface="Noto Sans JP"/>
            </a:endParaRPr>
          </a:p>
          <a:p>
            <a:pPr marL="285750" marR="0" lvl="0" indent="-285750" algn="l" rtl="0">
              <a:lnSpc>
                <a:spcPct val="180000"/>
              </a:lnSpc>
              <a:spcBef>
                <a:spcPts val="0"/>
              </a:spcBef>
              <a:spcAft>
                <a:spcPts val="0"/>
              </a:spcAft>
              <a:buClr>
                <a:schemeClr val="dk1"/>
              </a:buClr>
              <a:buSzPts val="1300"/>
              <a:buFont typeface="Arial"/>
              <a:buChar char="•"/>
            </a:pPr>
            <a:r>
              <a:rPr lang="ja-JP" sz="1300">
                <a:solidFill>
                  <a:schemeClr val="dk1"/>
                </a:solidFill>
                <a:latin typeface="Noto Sans JP"/>
                <a:ea typeface="Noto Sans JP"/>
                <a:cs typeface="Noto Sans JP"/>
                <a:sym typeface="Noto Sans JP"/>
              </a:rPr>
              <a:t>動画内でのロゴ掲載や既存クリエイティブの挿入はシートベルト着用喚起の妨げとならない範囲で可とします。</a:t>
            </a:r>
            <a:endParaRPr sz="1300">
              <a:solidFill>
                <a:schemeClr val="dk1"/>
              </a:solidFill>
              <a:latin typeface="Noto Sans JP"/>
              <a:ea typeface="Noto Sans JP"/>
              <a:cs typeface="Noto Sans JP"/>
              <a:sym typeface="Noto Sans JP"/>
            </a:endParaRPr>
          </a:p>
          <a:p>
            <a:pPr marL="285750" marR="0" lvl="0" indent="-285750" algn="l" rtl="0">
              <a:lnSpc>
                <a:spcPct val="180000"/>
              </a:lnSpc>
              <a:spcBef>
                <a:spcPts val="0"/>
              </a:spcBef>
              <a:spcAft>
                <a:spcPts val="0"/>
              </a:spcAft>
              <a:buClr>
                <a:schemeClr val="dk1"/>
              </a:buClr>
              <a:buSzPts val="1300"/>
              <a:buFont typeface="Arial"/>
              <a:buChar char="•"/>
            </a:pPr>
            <a:r>
              <a:rPr lang="ja-JP" sz="1300">
                <a:solidFill>
                  <a:schemeClr val="dk1"/>
                </a:solidFill>
                <a:latin typeface="Noto Sans JP"/>
                <a:ea typeface="Noto Sans JP"/>
                <a:cs typeface="Noto Sans JP"/>
                <a:sym typeface="Noto Sans JP"/>
              </a:rPr>
              <a:t>同一素材の放映可能期間は3ヶ月間とさせていただきます。</a:t>
            </a:r>
            <a:endParaRPr sz="1300">
              <a:solidFill>
                <a:schemeClr val="dk1"/>
              </a:solidFill>
              <a:latin typeface="Noto Sans JP"/>
              <a:ea typeface="Noto Sans JP"/>
              <a:cs typeface="Noto Sans JP"/>
              <a:sym typeface="Noto Sans JP"/>
            </a:endParaRPr>
          </a:p>
          <a:p>
            <a:pPr marL="285750" marR="0" lvl="0" indent="-285750" algn="l" rtl="0">
              <a:lnSpc>
                <a:spcPct val="180000"/>
              </a:lnSpc>
              <a:spcBef>
                <a:spcPts val="0"/>
              </a:spcBef>
              <a:spcAft>
                <a:spcPts val="0"/>
              </a:spcAft>
              <a:buClr>
                <a:schemeClr val="dk1"/>
              </a:buClr>
              <a:buSzPts val="1300"/>
              <a:buFont typeface="Arial"/>
              <a:buChar char="•"/>
            </a:pPr>
            <a:r>
              <a:rPr lang="ja-JP" sz="1300">
                <a:solidFill>
                  <a:schemeClr val="dk1"/>
                </a:solidFill>
                <a:latin typeface="Noto Sans JP"/>
                <a:ea typeface="Noto Sans JP"/>
                <a:cs typeface="Noto Sans JP"/>
                <a:sym typeface="Noto Sans JP"/>
              </a:rPr>
              <a:t>考査は必須です。考査基準は「厳格な掲載基準」箇所をご確認ください。</a:t>
            </a:r>
            <a:endParaRPr sz="1300">
              <a:solidFill>
                <a:schemeClr val="dk1"/>
              </a:solidFill>
              <a:latin typeface="Noto Sans JP"/>
              <a:ea typeface="Noto Sans JP"/>
              <a:cs typeface="Noto Sans JP"/>
              <a:sym typeface="Noto Sans JP"/>
            </a:endParaRPr>
          </a:p>
        </p:txBody>
      </p:sp>
      <p:sp>
        <p:nvSpPr>
          <p:cNvPr id="612" name="Google Shape;612;p27"/>
          <p:cNvSpPr txBox="1"/>
          <p:nvPr/>
        </p:nvSpPr>
        <p:spPr>
          <a:xfrm>
            <a:off x="7708998" y="3578530"/>
            <a:ext cx="2682988" cy="433553"/>
          </a:xfrm>
          <a:prstGeom prst="rect">
            <a:avLst/>
          </a:prstGeom>
          <a:solidFill>
            <a:srgbClr val="AAAAAA"/>
          </a:solidFill>
          <a:ln>
            <a:noFill/>
          </a:ln>
        </p:spPr>
        <p:txBody>
          <a:bodyPr spcFirstLastPara="1" wrap="square" lIns="216000" tIns="108000" rIns="216000" bIns="108000" anchor="t" anchorCtr="0">
            <a:spAutoFit/>
          </a:bodyPr>
          <a:lstStyle/>
          <a:p>
            <a:pPr marL="0" marR="0" lvl="0" indent="0" algn="l" rtl="0">
              <a:spcBef>
                <a:spcPts val="0"/>
              </a:spcBef>
              <a:spcAft>
                <a:spcPts val="0"/>
              </a:spcAft>
              <a:buNone/>
            </a:pPr>
            <a:r>
              <a:rPr lang="ja-JP" sz="1400">
                <a:solidFill>
                  <a:schemeClr val="lt1"/>
                </a:solidFill>
                <a:latin typeface="Noto Sans JP"/>
                <a:ea typeface="Noto Sans JP"/>
                <a:cs typeface="Noto Sans JP"/>
                <a:sym typeface="Noto Sans JP"/>
              </a:rPr>
              <a:t>掲載可否基準及び注意事項</a:t>
            </a:r>
            <a:endParaRPr sz="1400">
              <a:solidFill>
                <a:schemeClr val="lt1"/>
              </a:solidFill>
              <a:latin typeface="Noto Sans JP"/>
              <a:ea typeface="Noto Sans JP"/>
              <a:cs typeface="Noto Sans JP"/>
              <a:sym typeface="Noto Sans JP"/>
            </a:endParaRPr>
          </a:p>
        </p:txBody>
      </p:sp>
      <p:sp>
        <p:nvSpPr>
          <p:cNvPr id="613" name="Google Shape;613;p27"/>
          <p:cNvSpPr txBox="1"/>
          <p:nvPr/>
        </p:nvSpPr>
        <p:spPr>
          <a:xfrm>
            <a:off x="503238" y="9277266"/>
            <a:ext cx="484497"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rgbClr val="AAAAAA"/>
                </a:solidFill>
                <a:latin typeface="Roboto Black"/>
                <a:ea typeface="Roboto Black"/>
                <a:cs typeface="Roboto Black"/>
                <a:sym typeface="Roboto Black"/>
              </a:rPr>
              <a:t>27</a:t>
            </a:fld>
            <a:endParaRPr sz="2000" b="1" i="0" dirty="0">
              <a:solidFill>
                <a:srgbClr val="AAAAAA"/>
              </a:solidFill>
              <a:latin typeface="Roboto Black"/>
              <a:ea typeface="Roboto Black"/>
              <a:cs typeface="Roboto Black"/>
              <a:sym typeface="Roboto Black"/>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618"/>
        <p:cNvGrpSpPr/>
        <p:nvPr/>
      </p:nvGrpSpPr>
      <p:grpSpPr>
        <a:xfrm>
          <a:off x="0" y="0"/>
          <a:ext cx="0" cy="0"/>
          <a:chOff x="0" y="0"/>
          <a:chExt cx="0" cy="0"/>
        </a:xfrm>
      </p:grpSpPr>
      <p:sp>
        <p:nvSpPr>
          <p:cNvPr id="619" name="Google Shape;619;p28"/>
          <p:cNvSpPr txBox="1"/>
          <p:nvPr/>
        </p:nvSpPr>
        <p:spPr>
          <a:xfrm>
            <a:off x="531845" y="510988"/>
            <a:ext cx="972061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オプションメニュー　</a:t>
            </a:r>
            <a:r>
              <a:rPr lang="ja-JP" sz="2800">
                <a:solidFill>
                  <a:schemeClr val="lt1"/>
                </a:solidFill>
                <a:latin typeface="Noto Sans JP"/>
                <a:ea typeface="Noto Sans JP"/>
                <a:cs typeface="Noto Sans JP"/>
                <a:sym typeface="Noto Sans JP"/>
              </a:rPr>
              <a:t>タクシー車内サンプリングメニュー</a:t>
            </a:r>
            <a:endParaRPr sz="2800" b="1">
              <a:solidFill>
                <a:schemeClr val="lt1"/>
              </a:solidFill>
              <a:latin typeface="Noto Sans JP"/>
              <a:ea typeface="Noto Sans JP"/>
              <a:cs typeface="Noto Sans JP"/>
              <a:sym typeface="Noto Sans JP"/>
            </a:endParaRPr>
          </a:p>
        </p:txBody>
      </p:sp>
      <p:sp>
        <p:nvSpPr>
          <p:cNvPr id="620" name="Google Shape;620;p28"/>
          <p:cNvSpPr txBox="1"/>
          <p:nvPr/>
        </p:nvSpPr>
        <p:spPr>
          <a:xfrm>
            <a:off x="10371846" y="348993"/>
            <a:ext cx="6783908" cy="744499"/>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600">
                <a:solidFill>
                  <a:schemeClr val="lt1"/>
                </a:solidFill>
                <a:latin typeface="Noto Sans JP"/>
                <a:ea typeface="Noto Sans JP"/>
                <a:cs typeface="Noto Sans JP"/>
                <a:sym typeface="Noto Sans JP"/>
              </a:rPr>
              <a:t>TOKYO PRIMEでの広告掲載と同時に、格式があり高級感のある</a:t>
            </a:r>
            <a:endParaRPr sz="1600">
              <a:solidFill>
                <a:schemeClr val="lt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1600">
                <a:solidFill>
                  <a:schemeClr val="lt1"/>
                </a:solidFill>
                <a:latin typeface="Noto Sans JP"/>
                <a:ea typeface="Noto Sans JP"/>
                <a:cs typeface="Noto Sans JP"/>
                <a:sym typeface="Noto Sans JP"/>
              </a:rPr>
              <a:t>日本交通のタクシー車内で商品をサンプリングできるメニューです。</a:t>
            </a:r>
            <a:endParaRPr sz="1600">
              <a:solidFill>
                <a:schemeClr val="lt1"/>
              </a:solidFill>
              <a:latin typeface="Noto Sans JP"/>
              <a:ea typeface="Noto Sans JP"/>
              <a:cs typeface="Noto Sans JP"/>
              <a:sym typeface="Noto Sans JP"/>
            </a:endParaRPr>
          </a:p>
        </p:txBody>
      </p:sp>
      <p:graphicFrame>
        <p:nvGraphicFramePr>
          <p:cNvPr id="621" name="Google Shape;621;p28"/>
          <p:cNvGraphicFramePr/>
          <p:nvPr>
            <p:extLst>
              <p:ext uri="{D42A27DB-BD31-4B8C-83A1-F6EECF244321}">
                <p14:modId xmlns:p14="http://schemas.microsoft.com/office/powerpoint/2010/main" val="1730701511"/>
              </p:ext>
            </p:extLst>
          </p:nvPr>
        </p:nvGraphicFramePr>
        <p:xfrm>
          <a:off x="649006" y="1978950"/>
          <a:ext cx="5860275" cy="7081850"/>
        </p:xfrm>
        <a:graphic>
          <a:graphicData uri="http://schemas.openxmlformats.org/drawingml/2006/table">
            <a:tbl>
              <a:tblPr firstRow="1" bandRow="1">
                <a:noFill/>
                <a:tableStyleId>{04DB5410-441A-4F2F-8A7F-62FE78DDF896}</a:tableStyleId>
              </a:tblPr>
              <a:tblGrid>
                <a:gridCol w="1939200">
                  <a:extLst>
                    <a:ext uri="{9D8B030D-6E8A-4147-A177-3AD203B41FA5}">
                      <a16:colId xmlns:a16="http://schemas.microsoft.com/office/drawing/2014/main" val="20000"/>
                    </a:ext>
                  </a:extLst>
                </a:gridCol>
                <a:gridCol w="3921075">
                  <a:extLst>
                    <a:ext uri="{9D8B030D-6E8A-4147-A177-3AD203B41FA5}">
                      <a16:colId xmlns:a16="http://schemas.microsoft.com/office/drawing/2014/main" val="20001"/>
                    </a:ext>
                  </a:extLst>
                </a:gridCol>
              </a:tblGrid>
              <a:tr h="845850">
                <a:tc>
                  <a:txBody>
                    <a:bodyPr/>
                    <a:lstStyle/>
                    <a:p>
                      <a:pPr marL="0" marR="0" lvl="0" indent="0" algn="ctr" rtl="0">
                        <a:lnSpc>
                          <a:spcPct val="100000"/>
                        </a:lnSpc>
                        <a:spcBef>
                          <a:spcPts val="0"/>
                        </a:spcBef>
                        <a:spcAft>
                          <a:spcPts val="0"/>
                        </a:spcAft>
                        <a:buClr>
                          <a:srgbClr val="F0F2FB"/>
                        </a:buClr>
                        <a:buSzPts val="1600"/>
                        <a:buFont typeface="Noto Sans JP"/>
                        <a:buNone/>
                      </a:pPr>
                      <a:r>
                        <a:rPr lang="ja-JP" sz="1600" b="0" i="0" u="none" strike="noStrike" cap="none">
                          <a:solidFill>
                            <a:srgbClr val="F0F2FB"/>
                          </a:solidFill>
                          <a:latin typeface="Noto Sans JP"/>
                          <a:ea typeface="Noto Sans JP"/>
                          <a:cs typeface="Noto Sans JP"/>
                          <a:sym typeface="Noto Sans JP"/>
                        </a:rPr>
                        <a:t>オプション名</a:t>
                      </a:r>
                      <a:endParaRPr sz="1600" b="0" i="0" u="none" strike="noStrike" cap="none">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30000"/>
                        </a:lnSpc>
                        <a:spcBef>
                          <a:spcPts val="0"/>
                        </a:spcBef>
                        <a:spcAft>
                          <a:spcPts val="0"/>
                        </a:spcAft>
                        <a:buClr>
                          <a:schemeClr val="dk1"/>
                        </a:buClr>
                        <a:buSzPts val="1400"/>
                        <a:buFont typeface="Noto Sans JP"/>
                        <a:buNone/>
                      </a:pPr>
                      <a:r>
                        <a:rPr lang="ja-JP" sz="1400" b="0" i="0" u="none" strike="noStrike" cap="none">
                          <a:solidFill>
                            <a:schemeClr val="dk1"/>
                          </a:solidFill>
                          <a:latin typeface="Noto Sans JP"/>
                          <a:ea typeface="Noto Sans JP"/>
                          <a:cs typeface="Noto Sans JP"/>
                          <a:sym typeface="Noto Sans JP"/>
                        </a:rPr>
                        <a:t>タクシー車内サンプリング</a:t>
                      </a:r>
                      <a:endParaRPr dirty="0"/>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0"/>
                  </a:ext>
                </a:extLst>
              </a:tr>
              <a:tr h="934325">
                <a:tc>
                  <a:txBody>
                    <a:bodyPr/>
                    <a:lstStyle/>
                    <a:p>
                      <a:pPr marL="0" marR="0" lvl="0" indent="0" algn="ctr" rtl="0">
                        <a:lnSpc>
                          <a:spcPct val="100000"/>
                        </a:lnSpc>
                        <a:spcBef>
                          <a:spcPts val="0"/>
                        </a:spcBef>
                        <a:spcAft>
                          <a:spcPts val="0"/>
                        </a:spcAft>
                        <a:buClr>
                          <a:srgbClr val="F0F2FB"/>
                        </a:buClr>
                        <a:buSzPts val="1600"/>
                        <a:buFont typeface="Noto Sans JP"/>
                        <a:buNone/>
                      </a:pPr>
                      <a:r>
                        <a:rPr lang="ja-JP" sz="1600" b="0" i="0" u="none" strike="noStrike" cap="none">
                          <a:solidFill>
                            <a:srgbClr val="F0F2FB"/>
                          </a:solidFill>
                          <a:latin typeface="Noto Sans JP"/>
                          <a:ea typeface="Noto Sans JP"/>
                          <a:cs typeface="Noto Sans JP"/>
                          <a:sym typeface="Noto Sans JP"/>
                        </a:rPr>
                        <a:t>実施条件</a:t>
                      </a:r>
                      <a:endParaRPr sz="1600" b="0" i="0" u="none" strike="noStrike" cap="none">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30000"/>
                        </a:lnSpc>
                        <a:spcBef>
                          <a:spcPts val="0"/>
                        </a:spcBef>
                        <a:spcAft>
                          <a:spcPts val="0"/>
                        </a:spcAft>
                        <a:buClr>
                          <a:srgbClr val="113766"/>
                        </a:buClr>
                        <a:buSzPts val="1000"/>
                        <a:buFont typeface="Arial"/>
                        <a:buNone/>
                      </a:pPr>
                      <a:r>
                        <a:rPr lang="ja-JP" sz="1400" b="0" i="0" u="none" strike="noStrike" cap="none">
                          <a:solidFill>
                            <a:schemeClr val="dk1"/>
                          </a:solidFill>
                          <a:latin typeface="Noto Sans JP"/>
                          <a:ea typeface="Noto Sans JP"/>
                          <a:cs typeface="Noto Sans JP"/>
                          <a:sym typeface="Noto Sans JP"/>
                        </a:rPr>
                        <a:t>TOKYO PRIME での連続2週間以上の広告出稿</a:t>
                      </a:r>
                      <a:endParaRPr dirty="0"/>
                    </a:p>
                    <a:p>
                      <a:pPr marL="0" marR="0" lvl="0" indent="0" algn="l" rtl="0">
                        <a:lnSpc>
                          <a:spcPct val="130000"/>
                        </a:lnSpc>
                        <a:spcBef>
                          <a:spcPts val="0"/>
                        </a:spcBef>
                        <a:spcAft>
                          <a:spcPts val="0"/>
                        </a:spcAft>
                        <a:buClr>
                          <a:srgbClr val="113766"/>
                        </a:buClr>
                        <a:buSzPts val="1000"/>
                        <a:buFont typeface="Arial"/>
                        <a:buNone/>
                      </a:pPr>
                      <a:r>
                        <a:rPr lang="ja-JP" sz="1200" b="0" i="0" u="none" strike="noStrike" cap="none">
                          <a:solidFill>
                            <a:srgbClr val="AAAAAA"/>
                          </a:solidFill>
                          <a:latin typeface="Noto Sans JP"/>
                          <a:ea typeface="Noto Sans JP"/>
                          <a:cs typeface="Noto Sans JP"/>
                          <a:sym typeface="Noto Sans JP"/>
                        </a:rPr>
                        <a:t>※東京都内を走る全台での配信必須</a:t>
                      </a:r>
                      <a:endParaRPr dirty="0"/>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1"/>
                  </a:ext>
                </a:extLst>
              </a:tr>
              <a:tr h="934325">
                <a:tc>
                  <a:txBody>
                    <a:bodyPr/>
                    <a:lstStyle/>
                    <a:p>
                      <a:pPr marL="0" marR="0" lvl="0" indent="0" algn="ctr" rtl="0">
                        <a:lnSpc>
                          <a:spcPct val="100000"/>
                        </a:lnSpc>
                        <a:spcBef>
                          <a:spcPts val="0"/>
                        </a:spcBef>
                        <a:spcAft>
                          <a:spcPts val="0"/>
                        </a:spcAft>
                        <a:buClr>
                          <a:srgbClr val="F0F2FB"/>
                        </a:buClr>
                        <a:buSzPts val="1600"/>
                        <a:buFont typeface="Noto Sans JP"/>
                        <a:buNone/>
                      </a:pPr>
                      <a:r>
                        <a:rPr lang="ja-JP" sz="1600" b="0" i="0" u="none" strike="noStrike" cap="none">
                          <a:solidFill>
                            <a:srgbClr val="F0F2FB"/>
                          </a:solidFill>
                          <a:latin typeface="Noto Sans JP"/>
                          <a:ea typeface="Noto Sans JP"/>
                          <a:cs typeface="Noto Sans JP"/>
                          <a:sym typeface="Noto Sans JP"/>
                        </a:rPr>
                        <a:t>サンプリング</a:t>
                      </a:r>
                      <a:endParaRPr sz="1600" b="0" i="0" u="none" strike="noStrike" cap="none">
                        <a:solidFill>
                          <a:srgbClr val="F0F2FB"/>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F0F2FB"/>
                        </a:buClr>
                        <a:buSzPts val="1600"/>
                        <a:buFont typeface="Noto Sans JP"/>
                        <a:buNone/>
                      </a:pPr>
                      <a:r>
                        <a:rPr lang="ja-JP" sz="1600" b="0" i="0" u="none" strike="noStrike" cap="none">
                          <a:solidFill>
                            <a:srgbClr val="F0F2FB"/>
                          </a:solidFill>
                          <a:latin typeface="Noto Sans JP"/>
                          <a:ea typeface="Noto Sans JP"/>
                          <a:cs typeface="Noto Sans JP"/>
                          <a:sym typeface="Noto Sans JP"/>
                        </a:rPr>
                        <a:t>タクシー台数</a:t>
                      </a:r>
                      <a:endParaRPr sz="1600" b="0" i="0" u="none" strike="noStrike" cap="none">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30000"/>
                        </a:lnSpc>
                        <a:spcBef>
                          <a:spcPts val="0"/>
                        </a:spcBef>
                        <a:spcAft>
                          <a:spcPts val="0"/>
                        </a:spcAft>
                        <a:buClr>
                          <a:schemeClr val="dk1"/>
                        </a:buClr>
                        <a:buSzPts val="1400"/>
                        <a:buFont typeface="Noto Sans JP"/>
                        <a:buNone/>
                      </a:pPr>
                      <a:r>
                        <a:rPr lang="ja-JP" sz="1400" b="0" i="0" u="none" strike="noStrike" cap="none">
                          <a:solidFill>
                            <a:schemeClr val="dk1"/>
                          </a:solidFill>
                          <a:latin typeface="Noto Sans JP"/>
                          <a:ea typeface="Noto Sans JP"/>
                          <a:cs typeface="Noto Sans JP"/>
                          <a:sym typeface="Noto Sans JP"/>
                        </a:rPr>
                        <a:t>東京都内を走る日本交通タクシー 150台</a:t>
                      </a:r>
                      <a:endParaRPr dirty="0"/>
                    </a:p>
                    <a:p>
                      <a:pPr marL="0" marR="0" lvl="0" indent="0" algn="l" rtl="0">
                        <a:lnSpc>
                          <a:spcPct val="130000"/>
                        </a:lnSpc>
                        <a:spcBef>
                          <a:spcPts val="0"/>
                        </a:spcBef>
                        <a:spcAft>
                          <a:spcPts val="0"/>
                        </a:spcAft>
                        <a:buClr>
                          <a:srgbClr val="AAAAAA"/>
                        </a:buClr>
                        <a:buSzPts val="1200"/>
                        <a:buFont typeface="Noto Sans JP"/>
                        <a:buNone/>
                      </a:pPr>
                      <a:r>
                        <a:rPr lang="ja-JP" sz="1200" b="0" i="0" u="none" strike="noStrike" cap="none">
                          <a:solidFill>
                            <a:srgbClr val="AAAAAA"/>
                          </a:solidFill>
                          <a:latin typeface="Noto Sans JP"/>
                          <a:ea typeface="Noto Sans JP"/>
                          <a:cs typeface="Noto Sans JP"/>
                          <a:sym typeface="Noto Sans JP"/>
                        </a:rPr>
                        <a:t>※東京都内以外は不可</a:t>
                      </a:r>
                      <a:endParaRPr dirty="0"/>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2"/>
                  </a:ext>
                </a:extLst>
              </a:tr>
              <a:tr h="845850">
                <a:tc>
                  <a:txBody>
                    <a:bodyPr/>
                    <a:lstStyle/>
                    <a:p>
                      <a:pPr marL="0" marR="0" lvl="0" indent="0" algn="ctr" rtl="0">
                        <a:lnSpc>
                          <a:spcPct val="100000"/>
                        </a:lnSpc>
                        <a:spcBef>
                          <a:spcPts val="0"/>
                        </a:spcBef>
                        <a:spcAft>
                          <a:spcPts val="0"/>
                        </a:spcAft>
                        <a:buClr>
                          <a:srgbClr val="F0F2FB"/>
                        </a:buClr>
                        <a:buSzPts val="1600"/>
                        <a:buFont typeface="Noto Sans JP"/>
                        <a:buNone/>
                      </a:pPr>
                      <a:r>
                        <a:rPr lang="ja-JP" sz="1600" b="0" i="0" u="none" strike="noStrike" cap="none">
                          <a:solidFill>
                            <a:srgbClr val="F0F2FB"/>
                          </a:solidFill>
                          <a:latin typeface="Noto Sans JP"/>
                          <a:ea typeface="Noto Sans JP"/>
                          <a:cs typeface="Noto Sans JP"/>
                          <a:sym typeface="Noto Sans JP"/>
                        </a:rPr>
                        <a:t>配布方法</a:t>
                      </a:r>
                      <a:endParaRPr sz="1600" b="0" i="0" u="none" strike="noStrike" cap="none">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30000"/>
                        </a:lnSpc>
                        <a:spcBef>
                          <a:spcPts val="0"/>
                        </a:spcBef>
                        <a:spcAft>
                          <a:spcPts val="0"/>
                        </a:spcAft>
                        <a:buClr>
                          <a:srgbClr val="113766"/>
                        </a:buClr>
                        <a:buSzPts val="1000"/>
                        <a:buFont typeface="Arial"/>
                        <a:buNone/>
                      </a:pPr>
                      <a:r>
                        <a:rPr lang="ja-JP" sz="1400" b="0" i="0" u="none" strike="noStrike" cap="none">
                          <a:solidFill>
                            <a:schemeClr val="dk1"/>
                          </a:solidFill>
                          <a:latin typeface="Noto Sans JP"/>
                          <a:ea typeface="Noto Sans JP"/>
                          <a:cs typeface="Noto Sans JP"/>
                          <a:sym typeface="Noto Sans JP"/>
                        </a:rPr>
                        <a:t>タクシー乗務員からの手渡し配布</a:t>
                      </a:r>
                      <a:endParaRPr dirty="0"/>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3"/>
                  </a:ext>
                </a:extLst>
              </a:tr>
              <a:tr h="895475">
                <a:tc>
                  <a:txBody>
                    <a:bodyPr/>
                    <a:lstStyle/>
                    <a:p>
                      <a:pPr marL="0" marR="0" lvl="0" indent="0" algn="ctr" rtl="0">
                        <a:lnSpc>
                          <a:spcPct val="100000"/>
                        </a:lnSpc>
                        <a:spcBef>
                          <a:spcPts val="0"/>
                        </a:spcBef>
                        <a:spcAft>
                          <a:spcPts val="0"/>
                        </a:spcAft>
                        <a:buClr>
                          <a:srgbClr val="F0F2FB"/>
                        </a:buClr>
                        <a:buSzPts val="1600"/>
                        <a:buFont typeface="Noto Sans JP"/>
                        <a:buNone/>
                      </a:pPr>
                      <a:r>
                        <a:rPr lang="ja-JP" sz="1600" b="0" i="0" u="none" strike="noStrike" cap="none">
                          <a:solidFill>
                            <a:srgbClr val="F0F2FB"/>
                          </a:solidFill>
                          <a:latin typeface="Noto Sans JP"/>
                          <a:ea typeface="Noto Sans JP"/>
                          <a:cs typeface="Noto Sans JP"/>
                          <a:sym typeface="Noto Sans JP"/>
                        </a:rPr>
                        <a:t>配布単価（税抜）</a:t>
                      </a:r>
                      <a:endParaRPr sz="1600" b="0" i="0" u="none" strike="noStrike" cap="none">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30000"/>
                        </a:lnSpc>
                        <a:spcBef>
                          <a:spcPts val="0"/>
                        </a:spcBef>
                        <a:spcAft>
                          <a:spcPts val="0"/>
                        </a:spcAft>
                        <a:buClr>
                          <a:schemeClr val="dk1"/>
                        </a:buClr>
                        <a:buSzPts val="1400"/>
                        <a:buFont typeface="Noto Sans JP"/>
                        <a:buNone/>
                      </a:pPr>
                      <a:r>
                        <a:rPr lang="ja-JP" sz="1400" b="0" i="0" u="none" strike="noStrike" cap="none">
                          <a:solidFill>
                            <a:schemeClr val="dk1"/>
                          </a:solidFill>
                          <a:latin typeface="Noto Sans JP"/>
                          <a:ea typeface="Noto Sans JP"/>
                          <a:cs typeface="Noto Sans JP"/>
                          <a:sym typeface="Noto Sans JP"/>
                        </a:rPr>
                        <a:t>オールターゲット　@60円</a:t>
                      </a:r>
                      <a:endParaRPr dirty="0"/>
                    </a:p>
                    <a:p>
                      <a:pPr marL="0" marR="0" lvl="0" indent="0" algn="l" rtl="0">
                        <a:lnSpc>
                          <a:spcPct val="100000"/>
                        </a:lnSpc>
                        <a:spcBef>
                          <a:spcPts val="0"/>
                        </a:spcBef>
                        <a:spcAft>
                          <a:spcPts val="0"/>
                        </a:spcAft>
                        <a:buClr>
                          <a:srgbClr val="AAAAAA"/>
                        </a:buClr>
                        <a:buSzPts val="1200"/>
                        <a:buFont typeface="Noto Sans JP"/>
                        <a:buNone/>
                      </a:pPr>
                      <a:r>
                        <a:rPr lang="ja-JP" sz="1200" b="0" i="0" u="none" strike="noStrike" cap="none">
                          <a:solidFill>
                            <a:srgbClr val="AAAAAA"/>
                          </a:solidFill>
                          <a:latin typeface="Noto Sans JP"/>
                          <a:ea typeface="Noto Sans JP"/>
                          <a:cs typeface="Noto Sans JP"/>
                          <a:sym typeface="Noto Sans JP"/>
                        </a:rPr>
                        <a:t>※料金は手数料が含まれたグロス金額です</a:t>
                      </a:r>
                      <a:endParaRPr sz="1200" b="0" i="0" u="none" strike="noStrike" cap="none" dirty="0">
                        <a:solidFill>
                          <a:srgbClr val="AAAAAA"/>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4"/>
                  </a:ext>
                </a:extLst>
              </a:tr>
              <a:tr h="845850">
                <a:tc>
                  <a:txBody>
                    <a:bodyPr/>
                    <a:lstStyle/>
                    <a:p>
                      <a:pPr marL="0" marR="0" lvl="0" indent="0" algn="ctr" rtl="0">
                        <a:lnSpc>
                          <a:spcPct val="100000"/>
                        </a:lnSpc>
                        <a:spcBef>
                          <a:spcPts val="0"/>
                        </a:spcBef>
                        <a:spcAft>
                          <a:spcPts val="0"/>
                        </a:spcAft>
                        <a:buClr>
                          <a:srgbClr val="F0F2FB"/>
                        </a:buClr>
                        <a:buSzPts val="1600"/>
                        <a:buFont typeface="Noto Sans JP"/>
                        <a:buNone/>
                      </a:pPr>
                      <a:r>
                        <a:rPr lang="ja-JP" sz="1600" b="0" i="0" u="none" strike="noStrike" cap="none">
                          <a:solidFill>
                            <a:srgbClr val="F0F2FB"/>
                          </a:solidFill>
                          <a:latin typeface="Noto Sans JP"/>
                          <a:ea typeface="Noto Sans JP"/>
                          <a:cs typeface="Noto Sans JP"/>
                          <a:sym typeface="Noto Sans JP"/>
                        </a:rPr>
                        <a:t>配布個数</a:t>
                      </a:r>
                      <a:endParaRPr sz="1600" b="0" i="0" u="none" strike="noStrike" cap="none">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30000"/>
                        </a:lnSpc>
                        <a:spcBef>
                          <a:spcPts val="0"/>
                        </a:spcBef>
                        <a:spcAft>
                          <a:spcPts val="0"/>
                        </a:spcAft>
                        <a:buClr>
                          <a:schemeClr val="dk1"/>
                        </a:buClr>
                        <a:buSzPts val="1400"/>
                        <a:buFont typeface="Noto Sans JP"/>
                        <a:buNone/>
                      </a:pPr>
                      <a:r>
                        <a:rPr lang="ja-JP" sz="1400" b="0" i="0" u="none" strike="noStrike" cap="none">
                          <a:solidFill>
                            <a:schemeClr val="dk1"/>
                          </a:solidFill>
                          <a:latin typeface="Noto Sans JP"/>
                          <a:ea typeface="Noto Sans JP"/>
                          <a:cs typeface="Noto Sans JP"/>
                          <a:sym typeface="Noto Sans JP"/>
                        </a:rPr>
                        <a:t>10,000個</a:t>
                      </a:r>
                      <a:endParaRPr dirty="0"/>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5"/>
                  </a:ext>
                </a:extLst>
              </a:tr>
              <a:tr h="845850">
                <a:tc>
                  <a:txBody>
                    <a:bodyPr/>
                    <a:lstStyle/>
                    <a:p>
                      <a:pPr marL="0" marR="0" lvl="0" indent="0" algn="ctr" rtl="0">
                        <a:lnSpc>
                          <a:spcPct val="100000"/>
                        </a:lnSpc>
                        <a:spcBef>
                          <a:spcPts val="0"/>
                        </a:spcBef>
                        <a:spcAft>
                          <a:spcPts val="0"/>
                        </a:spcAft>
                        <a:buClr>
                          <a:srgbClr val="F0F2FB"/>
                        </a:buClr>
                        <a:buSzPts val="1600"/>
                        <a:buFont typeface="Noto Sans JP"/>
                        <a:buNone/>
                      </a:pPr>
                      <a:r>
                        <a:rPr lang="ja-JP" sz="1600" b="0" i="0" u="none" strike="noStrike" cap="none">
                          <a:solidFill>
                            <a:srgbClr val="F0F2FB"/>
                          </a:solidFill>
                          <a:latin typeface="Noto Sans JP"/>
                          <a:ea typeface="Noto Sans JP"/>
                          <a:cs typeface="Noto Sans JP"/>
                          <a:sym typeface="Noto Sans JP"/>
                        </a:rPr>
                        <a:t>配布期間</a:t>
                      </a:r>
                      <a:endParaRPr sz="1600" b="0" i="0" u="none" strike="noStrike" cap="none">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30000"/>
                        </a:lnSpc>
                        <a:spcBef>
                          <a:spcPts val="0"/>
                        </a:spcBef>
                        <a:spcAft>
                          <a:spcPts val="0"/>
                        </a:spcAft>
                        <a:buClr>
                          <a:schemeClr val="dk1"/>
                        </a:buClr>
                        <a:buSzPts val="1400"/>
                        <a:buFont typeface="Noto Sans JP"/>
                        <a:buNone/>
                      </a:pPr>
                      <a:r>
                        <a:rPr lang="ja-JP" sz="1400" b="0" i="0" u="none" strike="noStrike" cap="none">
                          <a:solidFill>
                            <a:schemeClr val="dk1"/>
                          </a:solidFill>
                          <a:latin typeface="Noto Sans JP"/>
                          <a:ea typeface="Noto Sans JP"/>
                          <a:cs typeface="Noto Sans JP"/>
                          <a:sym typeface="Noto Sans JP"/>
                        </a:rPr>
                        <a:t>10,000個 配布あたり/ 2週間</a:t>
                      </a:r>
                      <a:endParaRPr dirty="0"/>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6"/>
                  </a:ext>
                </a:extLst>
              </a:tr>
              <a:tr h="934325">
                <a:tc>
                  <a:txBody>
                    <a:bodyPr/>
                    <a:lstStyle/>
                    <a:p>
                      <a:pPr marL="0" marR="0" lvl="0" indent="0" algn="ctr" rtl="0">
                        <a:lnSpc>
                          <a:spcPct val="100000"/>
                        </a:lnSpc>
                        <a:spcBef>
                          <a:spcPts val="0"/>
                        </a:spcBef>
                        <a:spcAft>
                          <a:spcPts val="0"/>
                        </a:spcAft>
                        <a:buClr>
                          <a:srgbClr val="F0F2FB"/>
                        </a:buClr>
                        <a:buSzPts val="1600"/>
                        <a:buFont typeface="Noto Sans JP"/>
                        <a:buNone/>
                      </a:pPr>
                      <a:r>
                        <a:rPr lang="ja-JP" sz="1600" b="0" i="0" u="none" strike="noStrike" cap="none">
                          <a:solidFill>
                            <a:srgbClr val="F0F2FB"/>
                          </a:solidFill>
                          <a:latin typeface="Noto Sans JP"/>
                          <a:ea typeface="Noto Sans JP"/>
                          <a:cs typeface="Noto Sans JP"/>
                          <a:sym typeface="Noto Sans JP"/>
                        </a:rPr>
                        <a:t>枠数</a:t>
                      </a:r>
                      <a:endParaRPr sz="1600" b="0" i="0" u="none" strike="noStrike" cap="none" dirty="0">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30000"/>
                        </a:lnSpc>
                        <a:spcBef>
                          <a:spcPts val="0"/>
                        </a:spcBef>
                        <a:spcAft>
                          <a:spcPts val="0"/>
                        </a:spcAft>
                        <a:buClr>
                          <a:schemeClr val="dk1"/>
                        </a:buClr>
                        <a:buSzPts val="1400"/>
                        <a:buFont typeface="Noto Sans JP"/>
                        <a:buNone/>
                      </a:pPr>
                      <a:r>
                        <a:rPr lang="ja-JP" sz="1400" b="0" i="0" u="none" strike="noStrike" cap="none">
                          <a:solidFill>
                            <a:schemeClr val="dk1"/>
                          </a:solidFill>
                          <a:latin typeface="Noto Sans JP"/>
                          <a:ea typeface="Noto Sans JP"/>
                          <a:cs typeface="Noto Sans JP"/>
                          <a:sym typeface="Noto Sans JP"/>
                        </a:rPr>
                        <a:t>各週 1枠</a:t>
                      </a:r>
                      <a:endParaRPr dirty="0"/>
                    </a:p>
                    <a:p>
                      <a:pPr marL="0" marR="0" lvl="0" indent="0" algn="l" rtl="0">
                        <a:lnSpc>
                          <a:spcPct val="130000"/>
                        </a:lnSpc>
                        <a:spcBef>
                          <a:spcPts val="0"/>
                        </a:spcBef>
                        <a:spcAft>
                          <a:spcPts val="0"/>
                        </a:spcAft>
                        <a:buClr>
                          <a:srgbClr val="AAAAAA"/>
                        </a:buClr>
                        <a:buSzPts val="1200"/>
                        <a:buFont typeface="Noto Sans JP"/>
                        <a:buNone/>
                      </a:pPr>
                      <a:r>
                        <a:rPr lang="ja-JP" sz="1200" b="0" i="0" u="none" strike="noStrike" cap="none">
                          <a:solidFill>
                            <a:srgbClr val="AAAAAA"/>
                          </a:solidFill>
                          <a:latin typeface="Noto Sans JP"/>
                          <a:ea typeface="Noto Sans JP"/>
                          <a:cs typeface="Noto Sans JP"/>
                          <a:sym typeface="Noto Sans JP"/>
                        </a:rPr>
                        <a:t>空き枠状況は営業担当までお問合せください</a:t>
                      </a:r>
                      <a:endParaRPr dirty="0"/>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7"/>
                  </a:ext>
                </a:extLst>
              </a:tr>
            </a:tbl>
          </a:graphicData>
        </a:graphic>
      </p:graphicFrame>
      <p:sp>
        <p:nvSpPr>
          <p:cNvPr id="622" name="Google Shape;622;p28"/>
          <p:cNvSpPr txBox="1"/>
          <p:nvPr/>
        </p:nvSpPr>
        <p:spPr>
          <a:xfrm>
            <a:off x="6826685" y="1987205"/>
            <a:ext cx="1287734" cy="464331"/>
          </a:xfrm>
          <a:prstGeom prst="rect">
            <a:avLst/>
          </a:prstGeom>
          <a:solidFill>
            <a:schemeClr val="dk1"/>
          </a:solidFill>
          <a:ln>
            <a:noFill/>
          </a:ln>
        </p:spPr>
        <p:txBody>
          <a:bodyPr spcFirstLastPara="1" wrap="square" lIns="216000" tIns="108000" rIns="216000" bIns="108000" anchor="t" anchorCtr="0">
            <a:spAutoFit/>
          </a:bodyPr>
          <a:lstStyle/>
          <a:p>
            <a:pPr marL="0" marR="0" lvl="0" indent="0" algn="l" rtl="0">
              <a:spcBef>
                <a:spcPts val="0"/>
              </a:spcBef>
              <a:spcAft>
                <a:spcPts val="0"/>
              </a:spcAft>
              <a:buNone/>
            </a:pPr>
            <a:r>
              <a:rPr lang="ja-JP" sz="1600">
                <a:solidFill>
                  <a:schemeClr val="lt1"/>
                </a:solidFill>
                <a:latin typeface="Noto Sans JP"/>
                <a:ea typeface="Noto Sans JP"/>
                <a:cs typeface="Noto Sans JP"/>
                <a:sym typeface="Noto Sans JP"/>
              </a:rPr>
              <a:t>適用条件</a:t>
            </a:r>
            <a:endParaRPr sz="1600">
              <a:solidFill>
                <a:schemeClr val="lt1"/>
              </a:solidFill>
              <a:latin typeface="Noto Sans JP"/>
              <a:ea typeface="Noto Sans JP"/>
              <a:cs typeface="Noto Sans JP"/>
              <a:sym typeface="Noto Sans JP"/>
            </a:endParaRPr>
          </a:p>
        </p:txBody>
      </p:sp>
      <p:sp>
        <p:nvSpPr>
          <p:cNvPr id="623" name="Google Shape;623;p28"/>
          <p:cNvSpPr txBox="1"/>
          <p:nvPr/>
        </p:nvSpPr>
        <p:spPr>
          <a:xfrm>
            <a:off x="6830013" y="2565632"/>
            <a:ext cx="1121168" cy="414454"/>
          </a:xfrm>
          <a:prstGeom prst="rect">
            <a:avLst/>
          </a:prstGeom>
          <a:solidFill>
            <a:srgbClr val="AAAAAA"/>
          </a:solidFill>
          <a:ln>
            <a:noFill/>
          </a:ln>
        </p:spPr>
        <p:txBody>
          <a:bodyPr spcFirstLastPara="1" wrap="square" lIns="144000" tIns="72000" rIns="144000" bIns="72000" anchor="t" anchorCtr="0">
            <a:spAutoFit/>
          </a:bodyPr>
          <a:lstStyle/>
          <a:p>
            <a:pPr marL="0" marR="0" lvl="0" indent="0" algn="l" rtl="0">
              <a:lnSpc>
                <a:spcPct val="140000"/>
              </a:lnSpc>
              <a:spcBef>
                <a:spcPts val="0"/>
              </a:spcBef>
              <a:spcAft>
                <a:spcPts val="0"/>
              </a:spcAft>
              <a:buNone/>
            </a:pPr>
            <a:r>
              <a:rPr lang="ja-JP" sz="1400">
                <a:solidFill>
                  <a:schemeClr val="lt1"/>
                </a:solidFill>
                <a:latin typeface="Noto Sans JP"/>
                <a:ea typeface="Noto Sans JP"/>
                <a:cs typeface="Noto Sans JP"/>
                <a:sym typeface="Noto Sans JP"/>
              </a:rPr>
              <a:t>NG配布物</a:t>
            </a:r>
            <a:endParaRPr sz="1400">
              <a:solidFill>
                <a:schemeClr val="lt1"/>
              </a:solidFill>
              <a:latin typeface="Noto Sans JP"/>
              <a:ea typeface="Noto Sans JP"/>
              <a:cs typeface="Noto Sans JP"/>
              <a:sym typeface="Noto Sans JP"/>
            </a:endParaRPr>
          </a:p>
        </p:txBody>
      </p:sp>
      <p:sp>
        <p:nvSpPr>
          <p:cNvPr id="624" name="Google Shape;624;p28"/>
          <p:cNvSpPr txBox="1"/>
          <p:nvPr/>
        </p:nvSpPr>
        <p:spPr>
          <a:xfrm>
            <a:off x="6826685" y="3016773"/>
            <a:ext cx="3999668" cy="3173136"/>
          </a:xfrm>
          <a:prstGeom prst="rect">
            <a:avLst/>
          </a:prstGeom>
          <a:noFill/>
          <a:ln>
            <a:noFill/>
          </a:ln>
        </p:spPr>
        <p:txBody>
          <a:bodyPr spcFirstLastPara="1" wrap="square" lIns="91425" tIns="45700" rIns="91425" bIns="45700" anchor="t" anchorCtr="0">
            <a:spAutoFit/>
          </a:bodyPr>
          <a:lstStyle/>
          <a:p>
            <a:pPr marL="138113" marR="0" lvl="0" indent="-138113" algn="l" rtl="0">
              <a:lnSpc>
                <a:spcPct val="140000"/>
              </a:lnSpc>
              <a:spcBef>
                <a:spcPts val="0"/>
              </a:spcBef>
              <a:spcAft>
                <a:spcPts val="0"/>
              </a:spcAft>
              <a:buClr>
                <a:schemeClr val="dk1"/>
              </a:buClr>
              <a:buSzPts val="1100"/>
              <a:buFont typeface="Arial"/>
              <a:buChar char="•"/>
            </a:pPr>
            <a:r>
              <a:rPr lang="ja-JP" sz="1100">
                <a:solidFill>
                  <a:schemeClr val="dk1"/>
                </a:solidFill>
                <a:latin typeface="Noto Sans JP"/>
                <a:ea typeface="Noto Sans JP"/>
                <a:cs typeface="Noto Sans JP"/>
                <a:sym typeface="Noto Sans JP"/>
              </a:rPr>
              <a:t>チラシ</a:t>
            </a:r>
            <a:endParaRPr sz="1100" dirty="0">
              <a:solidFill>
                <a:schemeClr val="dk1"/>
              </a:solidFill>
              <a:latin typeface="Noto Sans JP"/>
              <a:ea typeface="Noto Sans JP"/>
              <a:cs typeface="Noto Sans JP"/>
              <a:sym typeface="Noto Sans JP"/>
            </a:endParaRPr>
          </a:p>
          <a:p>
            <a:pPr marL="138113" marR="0" lvl="0" indent="-138113" algn="l" rtl="0">
              <a:lnSpc>
                <a:spcPct val="140000"/>
              </a:lnSpc>
              <a:spcBef>
                <a:spcPts val="0"/>
              </a:spcBef>
              <a:spcAft>
                <a:spcPts val="0"/>
              </a:spcAft>
              <a:buClr>
                <a:schemeClr val="dk1"/>
              </a:buClr>
              <a:buSzPts val="1100"/>
              <a:buFont typeface="Arial"/>
              <a:buChar char="•"/>
            </a:pPr>
            <a:r>
              <a:rPr lang="ja-JP" sz="1100">
                <a:solidFill>
                  <a:schemeClr val="dk1"/>
                </a:solidFill>
                <a:latin typeface="Noto Sans JP"/>
                <a:ea typeface="Noto Sans JP"/>
                <a:cs typeface="Noto Sans JP"/>
                <a:sym typeface="Noto Sans JP"/>
              </a:rPr>
              <a:t>パンフレット</a:t>
            </a:r>
            <a:endParaRPr sz="1100" dirty="0">
              <a:solidFill>
                <a:schemeClr val="dk1"/>
              </a:solidFill>
              <a:latin typeface="Noto Sans JP"/>
              <a:ea typeface="Noto Sans JP"/>
              <a:cs typeface="Noto Sans JP"/>
              <a:sym typeface="Noto Sans JP"/>
            </a:endParaRPr>
          </a:p>
          <a:p>
            <a:pPr marL="138113" marR="0" lvl="0" indent="-138113" algn="l" rtl="0">
              <a:lnSpc>
                <a:spcPct val="140000"/>
              </a:lnSpc>
              <a:spcBef>
                <a:spcPts val="0"/>
              </a:spcBef>
              <a:spcAft>
                <a:spcPts val="0"/>
              </a:spcAft>
              <a:buClr>
                <a:schemeClr val="dk1"/>
              </a:buClr>
              <a:buSzPts val="1100"/>
              <a:buFont typeface="Arial"/>
              <a:buChar char="•"/>
            </a:pPr>
            <a:r>
              <a:rPr lang="ja-JP" sz="1100">
                <a:solidFill>
                  <a:schemeClr val="dk1"/>
                </a:solidFill>
                <a:latin typeface="Noto Sans JP"/>
                <a:ea typeface="Noto Sans JP"/>
                <a:cs typeface="Noto Sans JP"/>
                <a:sym typeface="Noto Sans JP"/>
              </a:rPr>
              <a:t>ティッシュ</a:t>
            </a:r>
            <a:endParaRPr lang="en-US" altLang="ja-JP" sz="1100" dirty="0">
              <a:solidFill>
                <a:schemeClr val="dk1"/>
              </a:solidFill>
              <a:latin typeface="Noto Sans JP"/>
              <a:ea typeface="Noto Sans JP"/>
              <a:cs typeface="Noto Sans JP"/>
              <a:sym typeface="Noto Sans JP"/>
            </a:endParaRPr>
          </a:p>
          <a:p>
            <a:pPr marL="138113" marR="0" lvl="0" indent="-138113" algn="l" rtl="0">
              <a:lnSpc>
                <a:spcPct val="140000"/>
              </a:lnSpc>
              <a:spcBef>
                <a:spcPts val="0"/>
              </a:spcBef>
              <a:spcAft>
                <a:spcPts val="0"/>
              </a:spcAft>
              <a:buClr>
                <a:schemeClr val="dk1"/>
              </a:buClr>
              <a:buSzPts val="1100"/>
              <a:buFont typeface="Arial"/>
              <a:buChar char="•"/>
            </a:pPr>
            <a:r>
              <a:rPr lang="ja-JP" altLang="en-US" sz="1100">
                <a:solidFill>
                  <a:schemeClr val="dk1"/>
                </a:solidFill>
                <a:latin typeface="Noto Sans JP"/>
                <a:ea typeface="Noto Sans JP"/>
                <a:cs typeface="Noto Sans JP"/>
                <a:sym typeface="Noto Sans JP"/>
              </a:rPr>
              <a:t>サプリメント類</a:t>
            </a:r>
            <a:endParaRPr sz="1100" dirty="0">
              <a:solidFill>
                <a:schemeClr val="dk1"/>
              </a:solidFill>
              <a:latin typeface="Noto Sans JP"/>
              <a:ea typeface="Noto Sans JP"/>
              <a:cs typeface="Noto Sans JP"/>
              <a:sym typeface="Noto Sans JP"/>
            </a:endParaRPr>
          </a:p>
          <a:p>
            <a:pPr marL="138113" marR="0" lvl="0" indent="-138113" algn="l" rtl="0">
              <a:lnSpc>
                <a:spcPct val="140000"/>
              </a:lnSpc>
              <a:spcBef>
                <a:spcPts val="0"/>
              </a:spcBef>
              <a:spcAft>
                <a:spcPts val="0"/>
              </a:spcAft>
              <a:buClr>
                <a:schemeClr val="dk1"/>
              </a:buClr>
              <a:buSzPts val="1100"/>
              <a:buFont typeface="Arial"/>
              <a:buChar char="•"/>
            </a:pPr>
            <a:r>
              <a:rPr lang="ja-JP" sz="1100">
                <a:solidFill>
                  <a:schemeClr val="dk1"/>
                </a:solidFill>
                <a:latin typeface="Noto Sans JP"/>
                <a:ea typeface="Noto Sans JP"/>
                <a:cs typeface="Noto Sans JP"/>
                <a:sym typeface="Noto Sans JP"/>
              </a:rPr>
              <a:t>ノベルティ類</a:t>
            </a:r>
            <a:endParaRPr sz="1100" dirty="0">
              <a:solidFill>
                <a:schemeClr val="dk1"/>
              </a:solidFill>
              <a:latin typeface="Noto Sans JP"/>
              <a:ea typeface="Noto Sans JP"/>
              <a:cs typeface="Noto Sans JP"/>
              <a:sym typeface="Noto Sans JP"/>
            </a:endParaRPr>
          </a:p>
          <a:p>
            <a:pPr marL="138113" marR="0" lvl="0" indent="-138113" algn="l" rtl="0">
              <a:lnSpc>
                <a:spcPct val="140000"/>
              </a:lnSpc>
              <a:spcBef>
                <a:spcPts val="0"/>
              </a:spcBef>
              <a:spcAft>
                <a:spcPts val="0"/>
              </a:spcAft>
              <a:buClr>
                <a:schemeClr val="dk1"/>
              </a:buClr>
              <a:buSzPts val="1100"/>
              <a:buFont typeface="Arial"/>
              <a:buChar char="•"/>
            </a:pPr>
            <a:r>
              <a:rPr lang="ja-JP" sz="1100">
                <a:solidFill>
                  <a:schemeClr val="dk1"/>
                </a:solidFill>
                <a:latin typeface="Noto Sans JP"/>
                <a:ea typeface="Noto Sans JP"/>
                <a:cs typeface="Noto Sans JP"/>
                <a:sym typeface="Noto Sans JP"/>
              </a:rPr>
              <a:t>冷蔵保存が必要な食品、飲料</a:t>
            </a:r>
            <a:endParaRPr sz="1100" dirty="0">
              <a:solidFill>
                <a:schemeClr val="dk1"/>
              </a:solidFill>
              <a:latin typeface="Noto Sans JP"/>
              <a:ea typeface="Noto Sans JP"/>
              <a:cs typeface="Noto Sans JP"/>
              <a:sym typeface="Noto Sans JP"/>
            </a:endParaRPr>
          </a:p>
          <a:p>
            <a:pPr marL="138113" marR="0" lvl="0" indent="-138113" algn="l" rtl="0">
              <a:lnSpc>
                <a:spcPct val="140000"/>
              </a:lnSpc>
              <a:spcBef>
                <a:spcPts val="0"/>
              </a:spcBef>
              <a:spcAft>
                <a:spcPts val="0"/>
              </a:spcAft>
              <a:buClr>
                <a:schemeClr val="dk1"/>
              </a:buClr>
              <a:buSzPts val="1100"/>
              <a:buFont typeface="Arial"/>
              <a:buChar char="•"/>
            </a:pPr>
            <a:r>
              <a:rPr lang="ja-JP" sz="1100">
                <a:solidFill>
                  <a:schemeClr val="dk1"/>
                </a:solidFill>
                <a:latin typeface="Noto Sans JP"/>
                <a:ea typeface="Noto Sans JP"/>
                <a:cs typeface="Noto Sans JP"/>
                <a:sym typeface="Noto Sans JP"/>
              </a:rPr>
              <a:t>車内美化に影響を与える食品（ポテトチップスなど）</a:t>
            </a:r>
            <a:endParaRPr sz="1100" dirty="0">
              <a:solidFill>
                <a:schemeClr val="dk1"/>
              </a:solidFill>
              <a:latin typeface="Noto Sans JP"/>
              <a:ea typeface="Noto Sans JP"/>
              <a:cs typeface="Noto Sans JP"/>
              <a:sym typeface="Noto Sans JP"/>
            </a:endParaRPr>
          </a:p>
          <a:p>
            <a:pPr marL="138113" marR="0" lvl="0" indent="-138113" algn="l" rtl="0">
              <a:lnSpc>
                <a:spcPct val="140000"/>
              </a:lnSpc>
              <a:spcBef>
                <a:spcPts val="0"/>
              </a:spcBef>
              <a:spcAft>
                <a:spcPts val="0"/>
              </a:spcAft>
              <a:buClr>
                <a:schemeClr val="dk1"/>
              </a:buClr>
              <a:buSzPts val="1100"/>
              <a:buFont typeface="Arial"/>
              <a:buChar char="•"/>
            </a:pPr>
            <a:r>
              <a:rPr lang="ja-JP" sz="1100">
                <a:solidFill>
                  <a:schemeClr val="dk1"/>
                </a:solidFill>
                <a:latin typeface="Noto Sans JP"/>
                <a:ea typeface="Noto Sans JP"/>
                <a:cs typeface="Noto Sans JP"/>
                <a:sym typeface="Noto Sans JP"/>
              </a:rPr>
              <a:t>酒類、アルコール飲料（ノンアルコール飲料含む）</a:t>
            </a:r>
            <a:endParaRPr sz="1100" dirty="0">
              <a:solidFill>
                <a:schemeClr val="dk1"/>
              </a:solidFill>
              <a:latin typeface="Noto Sans JP"/>
              <a:ea typeface="Noto Sans JP"/>
              <a:cs typeface="Noto Sans JP"/>
              <a:sym typeface="Noto Sans JP"/>
            </a:endParaRPr>
          </a:p>
          <a:p>
            <a:pPr marL="138113" marR="0" lvl="0" indent="-138113" algn="l" rtl="0">
              <a:lnSpc>
                <a:spcPct val="140000"/>
              </a:lnSpc>
              <a:spcBef>
                <a:spcPts val="0"/>
              </a:spcBef>
              <a:spcAft>
                <a:spcPts val="0"/>
              </a:spcAft>
              <a:buClr>
                <a:schemeClr val="dk1"/>
              </a:buClr>
              <a:buSzPts val="1100"/>
              <a:buFont typeface="Arial"/>
              <a:buChar char="•"/>
            </a:pPr>
            <a:r>
              <a:rPr lang="ja-JP" sz="1100">
                <a:solidFill>
                  <a:schemeClr val="dk1"/>
                </a:solidFill>
                <a:latin typeface="Noto Sans JP"/>
                <a:ea typeface="Noto Sans JP"/>
                <a:cs typeface="Noto Sans JP"/>
                <a:sym typeface="Noto Sans JP"/>
              </a:rPr>
              <a:t>においが強いもの</a:t>
            </a:r>
            <a:endParaRPr sz="1100" dirty="0">
              <a:solidFill>
                <a:schemeClr val="dk1"/>
              </a:solidFill>
              <a:latin typeface="Noto Sans JP"/>
              <a:ea typeface="Noto Sans JP"/>
              <a:cs typeface="Noto Sans JP"/>
              <a:sym typeface="Noto Sans JP"/>
            </a:endParaRPr>
          </a:p>
          <a:p>
            <a:pPr marL="138113" marR="0" lvl="0" indent="-138113" algn="l" rtl="0">
              <a:lnSpc>
                <a:spcPct val="140000"/>
              </a:lnSpc>
              <a:spcBef>
                <a:spcPts val="0"/>
              </a:spcBef>
              <a:spcAft>
                <a:spcPts val="0"/>
              </a:spcAft>
              <a:buClr>
                <a:schemeClr val="dk1"/>
              </a:buClr>
              <a:buSzPts val="1100"/>
              <a:buFont typeface="Arial"/>
              <a:buChar char="•"/>
            </a:pPr>
            <a:r>
              <a:rPr lang="ja-JP" sz="1100">
                <a:solidFill>
                  <a:schemeClr val="dk1"/>
                </a:solidFill>
                <a:latin typeface="Noto Sans JP"/>
                <a:ea typeface="Noto Sans JP"/>
                <a:cs typeface="Noto Sans JP"/>
                <a:sym typeface="Noto Sans JP"/>
              </a:rPr>
              <a:t>容積が著しく大きいもの（都度ご相談ください）</a:t>
            </a:r>
            <a:endParaRPr sz="1100" dirty="0">
              <a:solidFill>
                <a:schemeClr val="dk1"/>
              </a:solidFill>
              <a:latin typeface="Noto Sans JP"/>
              <a:ea typeface="Noto Sans JP"/>
              <a:cs typeface="Noto Sans JP"/>
              <a:sym typeface="Noto Sans JP"/>
            </a:endParaRPr>
          </a:p>
          <a:p>
            <a:pPr marL="138113" marR="0" lvl="0" indent="-138113" algn="l" rtl="0">
              <a:lnSpc>
                <a:spcPct val="140000"/>
              </a:lnSpc>
              <a:spcBef>
                <a:spcPts val="0"/>
              </a:spcBef>
              <a:spcAft>
                <a:spcPts val="0"/>
              </a:spcAft>
              <a:buClr>
                <a:schemeClr val="dk1"/>
              </a:buClr>
              <a:buSzPts val="1100"/>
              <a:buFont typeface="Arial"/>
              <a:buChar char="•"/>
            </a:pPr>
            <a:r>
              <a:rPr lang="ja-JP" sz="1100">
                <a:solidFill>
                  <a:schemeClr val="dk1"/>
                </a:solidFill>
                <a:latin typeface="Noto Sans JP"/>
                <a:ea typeface="Noto Sans JP"/>
                <a:cs typeface="Noto Sans JP"/>
                <a:sym typeface="Noto Sans JP"/>
              </a:rPr>
              <a:t>医薬品、医薬部外品</a:t>
            </a:r>
            <a:endParaRPr sz="1100" dirty="0">
              <a:solidFill>
                <a:schemeClr val="dk1"/>
              </a:solidFill>
              <a:latin typeface="Noto Sans JP"/>
              <a:ea typeface="Noto Sans JP"/>
              <a:cs typeface="Noto Sans JP"/>
              <a:sym typeface="Noto Sans JP"/>
            </a:endParaRPr>
          </a:p>
          <a:p>
            <a:pPr marL="138113" marR="0" lvl="0" indent="-138113" algn="l" rtl="0">
              <a:lnSpc>
                <a:spcPct val="140000"/>
              </a:lnSpc>
              <a:spcBef>
                <a:spcPts val="0"/>
              </a:spcBef>
              <a:spcAft>
                <a:spcPts val="0"/>
              </a:spcAft>
              <a:buClr>
                <a:schemeClr val="dk1"/>
              </a:buClr>
              <a:buSzPts val="1100"/>
              <a:buFont typeface="Arial"/>
              <a:buChar char="•"/>
            </a:pPr>
            <a:r>
              <a:rPr lang="ja-JP" sz="1100">
                <a:solidFill>
                  <a:schemeClr val="dk1"/>
                </a:solidFill>
                <a:latin typeface="Noto Sans JP"/>
                <a:ea typeface="Noto Sans JP"/>
                <a:cs typeface="Noto Sans JP"/>
                <a:sym typeface="Noto Sans JP"/>
              </a:rPr>
              <a:t>たばこ、電子たばこ（VAPE含む）</a:t>
            </a:r>
            <a:endParaRPr sz="1100" dirty="0">
              <a:solidFill>
                <a:schemeClr val="dk1"/>
              </a:solidFill>
              <a:latin typeface="Noto Sans JP"/>
              <a:ea typeface="Noto Sans JP"/>
              <a:cs typeface="Noto Sans JP"/>
              <a:sym typeface="Noto Sans JP"/>
            </a:endParaRPr>
          </a:p>
          <a:p>
            <a:pPr marL="138113" marR="0" lvl="0" indent="-138113" algn="l" rtl="0">
              <a:lnSpc>
                <a:spcPct val="140000"/>
              </a:lnSpc>
              <a:spcBef>
                <a:spcPts val="0"/>
              </a:spcBef>
              <a:spcAft>
                <a:spcPts val="0"/>
              </a:spcAft>
              <a:buClr>
                <a:schemeClr val="dk1"/>
              </a:buClr>
              <a:buSzPts val="1100"/>
              <a:buFont typeface="Arial"/>
              <a:buChar char="•"/>
            </a:pPr>
            <a:r>
              <a:rPr lang="ja-JP" sz="1100">
                <a:solidFill>
                  <a:schemeClr val="dk1"/>
                </a:solidFill>
                <a:latin typeface="Noto Sans JP"/>
                <a:ea typeface="Noto Sans JP"/>
                <a:cs typeface="Noto Sans JP"/>
                <a:sym typeface="Noto Sans JP"/>
              </a:rPr>
              <a:t>その他弊社が不可と判断したもの</a:t>
            </a:r>
            <a:endParaRPr sz="1100" dirty="0">
              <a:solidFill>
                <a:schemeClr val="dk1"/>
              </a:solidFill>
              <a:latin typeface="Noto Sans JP"/>
              <a:ea typeface="Noto Sans JP"/>
              <a:cs typeface="Noto Sans JP"/>
              <a:sym typeface="Noto Sans JP"/>
            </a:endParaRPr>
          </a:p>
        </p:txBody>
      </p:sp>
      <p:sp>
        <p:nvSpPr>
          <p:cNvPr id="625" name="Google Shape;625;p28"/>
          <p:cNvSpPr txBox="1"/>
          <p:nvPr/>
        </p:nvSpPr>
        <p:spPr>
          <a:xfrm>
            <a:off x="10973188" y="2565632"/>
            <a:ext cx="1649198" cy="414454"/>
          </a:xfrm>
          <a:prstGeom prst="rect">
            <a:avLst/>
          </a:prstGeom>
          <a:solidFill>
            <a:srgbClr val="AAAAAA"/>
          </a:solidFill>
          <a:ln>
            <a:noFill/>
          </a:ln>
        </p:spPr>
        <p:txBody>
          <a:bodyPr spcFirstLastPara="1" wrap="square" lIns="144000" tIns="72000" rIns="144000" bIns="72000" anchor="t" anchorCtr="0">
            <a:spAutoFit/>
          </a:bodyPr>
          <a:lstStyle/>
          <a:p>
            <a:pPr marL="0" marR="0" lvl="0" indent="0" algn="l" rtl="0">
              <a:lnSpc>
                <a:spcPct val="140000"/>
              </a:lnSpc>
              <a:spcBef>
                <a:spcPts val="0"/>
              </a:spcBef>
              <a:spcAft>
                <a:spcPts val="0"/>
              </a:spcAft>
              <a:buNone/>
            </a:pPr>
            <a:r>
              <a:rPr lang="ja-JP" sz="1400">
                <a:solidFill>
                  <a:schemeClr val="lt1"/>
                </a:solidFill>
                <a:latin typeface="Noto Sans JP"/>
                <a:ea typeface="Noto Sans JP"/>
                <a:cs typeface="Noto Sans JP"/>
                <a:sym typeface="Noto Sans JP"/>
              </a:rPr>
              <a:t>配布物 納品規定</a:t>
            </a:r>
            <a:endParaRPr sz="1400">
              <a:solidFill>
                <a:schemeClr val="lt1"/>
              </a:solidFill>
              <a:latin typeface="Noto Sans JP"/>
              <a:ea typeface="Noto Sans JP"/>
              <a:cs typeface="Noto Sans JP"/>
              <a:sym typeface="Noto Sans JP"/>
            </a:endParaRPr>
          </a:p>
        </p:txBody>
      </p:sp>
      <p:sp>
        <p:nvSpPr>
          <p:cNvPr id="626" name="Google Shape;626;p28"/>
          <p:cNvSpPr txBox="1"/>
          <p:nvPr/>
        </p:nvSpPr>
        <p:spPr>
          <a:xfrm>
            <a:off x="10973188" y="2980086"/>
            <a:ext cx="5843266" cy="1014701"/>
          </a:xfrm>
          <a:prstGeom prst="rect">
            <a:avLst/>
          </a:prstGeom>
          <a:noFill/>
          <a:ln>
            <a:noFill/>
          </a:ln>
        </p:spPr>
        <p:txBody>
          <a:bodyPr spcFirstLastPara="1" wrap="square" lIns="91425" tIns="45700" rIns="91425" bIns="45700" anchor="t" anchorCtr="0">
            <a:spAutoFit/>
          </a:bodyPr>
          <a:lstStyle/>
          <a:p>
            <a:pPr marL="127000" marR="0" lvl="0" indent="-117475" algn="l" rtl="0">
              <a:lnSpc>
                <a:spcPct val="140000"/>
              </a:lnSpc>
              <a:spcBef>
                <a:spcPts val="0"/>
              </a:spcBef>
              <a:spcAft>
                <a:spcPts val="0"/>
              </a:spcAft>
              <a:buClr>
                <a:schemeClr val="dk1"/>
              </a:buClr>
              <a:buSzPts val="1100"/>
              <a:buFont typeface="Arial"/>
              <a:buChar char="•"/>
            </a:pPr>
            <a:r>
              <a:rPr lang="ja-JP" sz="1100">
                <a:solidFill>
                  <a:schemeClr val="dk1"/>
                </a:solidFill>
                <a:latin typeface="Noto Sans JP"/>
                <a:ea typeface="Noto Sans JP"/>
                <a:cs typeface="Noto Sans JP"/>
                <a:sym typeface="Noto Sans JP"/>
              </a:rPr>
              <a:t>営業所のキャパシティに鑑みて、1営業所あたり1週間に5,000個までの</a:t>
            </a:r>
            <a:endParaRPr sz="1100" dirty="0">
              <a:solidFill>
                <a:schemeClr val="dk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1100">
                <a:solidFill>
                  <a:schemeClr val="dk1"/>
                </a:solidFill>
                <a:latin typeface="Noto Sans JP"/>
                <a:ea typeface="Noto Sans JP"/>
                <a:cs typeface="Noto Sans JP"/>
                <a:sym typeface="Noto Sans JP"/>
              </a:rPr>
              <a:t>　配布といたします。（10,000個配布の場合は2営業所に5,000個ずつの納品となります）</a:t>
            </a:r>
            <a:endParaRPr sz="1100" dirty="0">
              <a:solidFill>
                <a:schemeClr val="dk1"/>
              </a:solidFill>
              <a:latin typeface="Noto Sans JP"/>
              <a:ea typeface="Noto Sans JP"/>
              <a:cs typeface="Noto Sans JP"/>
              <a:sym typeface="Noto Sans JP"/>
            </a:endParaRPr>
          </a:p>
          <a:p>
            <a:pPr marL="127000" marR="0" lvl="0" indent="-127000" algn="l" rtl="0">
              <a:lnSpc>
                <a:spcPct val="140000"/>
              </a:lnSpc>
              <a:spcBef>
                <a:spcPts val="0"/>
              </a:spcBef>
              <a:spcAft>
                <a:spcPts val="0"/>
              </a:spcAft>
              <a:buClr>
                <a:schemeClr val="dk1"/>
              </a:buClr>
              <a:buSzPts val="1100"/>
              <a:buFont typeface="Arial"/>
              <a:buChar char="•"/>
            </a:pPr>
            <a:r>
              <a:rPr lang="ja-JP" sz="1100">
                <a:solidFill>
                  <a:schemeClr val="dk1"/>
                </a:solidFill>
                <a:latin typeface="Noto Sans JP"/>
                <a:ea typeface="Noto Sans JP"/>
                <a:cs typeface="Noto Sans JP"/>
                <a:sym typeface="Noto Sans JP"/>
              </a:rPr>
              <a:t>配布開始5営業日前までに配布物を指定の営業所までお送りください。</a:t>
            </a:r>
            <a:endParaRPr sz="1100" dirty="0">
              <a:solidFill>
                <a:schemeClr val="dk1"/>
              </a:solidFill>
              <a:latin typeface="Noto Sans JP"/>
              <a:ea typeface="Noto Sans JP"/>
              <a:cs typeface="Noto Sans JP"/>
              <a:sym typeface="Noto Sans JP"/>
            </a:endParaRPr>
          </a:p>
          <a:p>
            <a:pPr marL="127000" marR="0" lvl="0" indent="-127000" algn="l" rtl="0">
              <a:lnSpc>
                <a:spcPct val="140000"/>
              </a:lnSpc>
              <a:spcBef>
                <a:spcPts val="0"/>
              </a:spcBef>
              <a:spcAft>
                <a:spcPts val="0"/>
              </a:spcAft>
              <a:buClr>
                <a:schemeClr val="dk1"/>
              </a:buClr>
              <a:buSzPts val="1100"/>
              <a:buFont typeface="Arial"/>
              <a:buChar char="•"/>
            </a:pPr>
            <a:r>
              <a:rPr lang="ja-JP" sz="1100">
                <a:solidFill>
                  <a:schemeClr val="dk1"/>
                </a:solidFill>
                <a:latin typeface="Noto Sans JP"/>
                <a:ea typeface="Noto Sans JP"/>
                <a:cs typeface="Noto Sans JP"/>
                <a:sym typeface="Noto Sans JP"/>
              </a:rPr>
              <a:t>アッセンブリはできませんので、指定場所にサンプリングできる状態で納品ください。</a:t>
            </a:r>
            <a:endParaRPr sz="1100" dirty="0">
              <a:solidFill>
                <a:schemeClr val="dk1"/>
              </a:solidFill>
              <a:latin typeface="Noto Sans JP"/>
              <a:ea typeface="Noto Sans JP"/>
              <a:cs typeface="Noto Sans JP"/>
              <a:sym typeface="Noto Sans JP"/>
            </a:endParaRPr>
          </a:p>
        </p:txBody>
      </p:sp>
      <p:sp>
        <p:nvSpPr>
          <p:cNvPr id="627" name="Google Shape;627;p28"/>
          <p:cNvSpPr txBox="1"/>
          <p:nvPr/>
        </p:nvSpPr>
        <p:spPr>
          <a:xfrm>
            <a:off x="6830013" y="6183042"/>
            <a:ext cx="1039735" cy="414454"/>
          </a:xfrm>
          <a:prstGeom prst="rect">
            <a:avLst/>
          </a:prstGeom>
          <a:solidFill>
            <a:srgbClr val="AAAAAA"/>
          </a:solidFill>
          <a:ln>
            <a:noFill/>
          </a:ln>
        </p:spPr>
        <p:txBody>
          <a:bodyPr spcFirstLastPara="1" wrap="square" lIns="144000" tIns="72000" rIns="144000" bIns="72000" anchor="t" anchorCtr="0">
            <a:spAutoFit/>
          </a:bodyPr>
          <a:lstStyle/>
          <a:p>
            <a:pPr marL="0" marR="0" lvl="0" indent="0" algn="l" rtl="0">
              <a:lnSpc>
                <a:spcPct val="140000"/>
              </a:lnSpc>
              <a:spcBef>
                <a:spcPts val="0"/>
              </a:spcBef>
              <a:spcAft>
                <a:spcPts val="0"/>
              </a:spcAft>
              <a:buNone/>
            </a:pPr>
            <a:r>
              <a:rPr lang="ja-JP" sz="1400">
                <a:solidFill>
                  <a:schemeClr val="lt1"/>
                </a:solidFill>
                <a:latin typeface="Noto Sans JP"/>
                <a:ea typeface="Noto Sans JP"/>
                <a:cs typeface="Noto Sans JP"/>
                <a:sym typeface="Noto Sans JP"/>
              </a:rPr>
              <a:t>注意事項</a:t>
            </a:r>
            <a:endParaRPr sz="1200">
              <a:solidFill>
                <a:schemeClr val="lt1"/>
              </a:solidFill>
              <a:latin typeface="Noto Sans JP"/>
              <a:ea typeface="Noto Sans JP"/>
              <a:cs typeface="Noto Sans JP"/>
              <a:sym typeface="Noto Sans JP"/>
            </a:endParaRPr>
          </a:p>
        </p:txBody>
      </p:sp>
      <p:sp>
        <p:nvSpPr>
          <p:cNvPr id="628" name="Google Shape;628;p28"/>
          <p:cNvSpPr txBox="1"/>
          <p:nvPr/>
        </p:nvSpPr>
        <p:spPr>
          <a:xfrm>
            <a:off x="6769510" y="6687200"/>
            <a:ext cx="11089866" cy="2436629"/>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100">
                <a:solidFill>
                  <a:schemeClr val="dk1"/>
                </a:solidFill>
                <a:latin typeface="Noto Sans JP"/>
                <a:ea typeface="Noto Sans JP"/>
                <a:cs typeface="Noto Sans JP"/>
                <a:sym typeface="Noto Sans JP"/>
              </a:rPr>
              <a:t>配信期間によっては10,000個以上の配布も可能ですので、詳しくは担当営業にお問い合わせください。</a:t>
            </a:r>
            <a:endParaRPr sz="1100">
              <a:solidFill>
                <a:schemeClr val="dk1"/>
              </a:solidFill>
              <a:latin typeface="Noto Sans JP"/>
              <a:ea typeface="Noto Sans JP"/>
              <a:cs typeface="Noto Sans JP"/>
              <a:sym typeface="Noto Sans JP"/>
            </a:endParaRPr>
          </a:p>
          <a:p>
            <a:pPr marL="138113" marR="0" lvl="0" indent="-138113" algn="l" rtl="0">
              <a:lnSpc>
                <a:spcPct val="140000"/>
              </a:lnSpc>
              <a:spcBef>
                <a:spcPts val="0"/>
              </a:spcBef>
              <a:spcAft>
                <a:spcPts val="0"/>
              </a:spcAft>
              <a:buClr>
                <a:schemeClr val="dk1"/>
              </a:buClr>
              <a:buSzPts val="1100"/>
              <a:buFont typeface="Arial"/>
              <a:buChar char="•"/>
            </a:pPr>
            <a:r>
              <a:rPr lang="ja-JP" sz="1100">
                <a:solidFill>
                  <a:schemeClr val="dk1"/>
                </a:solidFill>
                <a:latin typeface="Noto Sans JP"/>
                <a:ea typeface="Noto Sans JP"/>
                <a:cs typeface="Noto Sans JP"/>
                <a:sym typeface="Noto Sans JP"/>
              </a:rPr>
              <a:t>運行に支障のない範囲でサンプリングを実施いたします。場合によっては配布数に満たない場合もございますのでご了承ください。（返金なし、製品は弊社負担にて廃棄）</a:t>
            </a:r>
            <a:endParaRPr sz="1100">
              <a:solidFill>
                <a:schemeClr val="dk1"/>
              </a:solidFill>
              <a:latin typeface="Noto Sans JP"/>
              <a:ea typeface="Noto Sans JP"/>
              <a:cs typeface="Noto Sans JP"/>
              <a:sym typeface="Noto Sans JP"/>
            </a:endParaRPr>
          </a:p>
          <a:p>
            <a:pPr marL="138113" marR="0" lvl="0" indent="-138113" algn="l" rtl="0">
              <a:lnSpc>
                <a:spcPct val="140000"/>
              </a:lnSpc>
              <a:spcBef>
                <a:spcPts val="0"/>
              </a:spcBef>
              <a:spcAft>
                <a:spcPts val="0"/>
              </a:spcAft>
              <a:buClr>
                <a:schemeClr val="dk1"/>
              </a:buClr>
              <a:buSzPts val="1100"/>
              <a:buFont typeface="Arial"/>
              <a:buChar char="•"/>
            </a:pPr>
            <a:r>
              <a:rPr lang="ja-JP" sz="1100">
                <a:solidFill>
                  <a:schemeClr val="dk1"/>
                </a:solidFill>
                <a:latin typeface="Noto Sans JP"/>
                <a:ea typeface="Noto Sans JP"/>
                <a:cs typeface="Noto Sans JP"/>
                <a:sym typeface="Noto Sans JP"/>
              </a:rPr>
              <a:t>男性、女性以外のターゲティングはできません。</a:t>
            </a:r>
            <a:endParaRPr sz="1100">
              <a:solidFill>
                <a:schemeClr val="dk1"/>
              </a:solidFill>
              <a:latin typeface="Noto Sans JP"/>
              <a:ea typeface="Noto Sans JP"/>
              <a:cs typeface="Noto Sans JP"/>
              <a:sym typeface="Noto Sans JP"/>
            </a:endParaRPr>
          </a:p>
          <a:p>
            <a:pPr marL="138113" marR="0" lvl="0" indent="-138113" algn="l" rtl="0">
              <a:lnSpc>
                <a:spcPct val="140000"/>
              </a:lnSpc>
              <a:spcBef>
                <a:spcPts val="0"/>
              </a:spcBef>
              <a:spcAft>
                <a:spcPts val="0"/>
              </a:spcAft>
              <a:buClr>
                <a:schemeClr val="dk1"/>
              </a:buClr>
              <a:buSzPts val="1100"/>
              <a:buFont typeface="Arial"/>
              <a:buChar char="•"/>
            </a:pPr>
            <a:r>
              <a:rPr lang="ja-JP" sz="1100">
                <a:solidFill>
                  <a:schemeClr val="dk1"/>
                </a:solidFill>
                <a:latin typeface="Noto Sans JP"/>
                <a:ea typeface="Noto Sans JP"/>
                <a:cs typeface="Noto Sans JP"/>
                <a:sym typeface="Noto Sans JP"/>
              </a:rPr>
              <a:t>配送費は広告主様負担にてお願いいたします。</a:t>
            </a:r>
            <a:endParaRPr sz="1100">
              <a:solidFill>
                <a:schemeClr val="dk1"/>
              </a:solidFill>
              <a:latin typeface="Noto Sans JP"/>
              <a:ea typeface="Noto Sans JP"/>
              <a:cs typeface="Noto Sans JP"/>
              <a:sym typeface="Noto Sans JP"/>
            </a:endParaRPr>
          </a:p>
          <a:p>
            <a:pPr marL="127000" marR="0" lvl="0" indent="-127000" algn="l" rtl="0">
              <a:lnSpc>
                <a:spcPct val="140000"/>
              </a:lnSpc>
              <a:spcBef>
                <a:spcPts val="0"/>
              </a:spcBef>
              <a:spcAft>
                <a:spcPts val="0"/>
              </a:spcAft>
              <a:buClr>
                <a:schemeClr val="dk1"/>
              </a:buClr>
              <a:buSzPts val="1100"/>
              <a:buFont typeface="Arial"/>
              <a:buChar char="•"/>
            </a:pPr>
            <a:r>
              <a:rPr lang="ja-JP" sz="1100">
                <a:solidFill>
                  <a:schemeClr val="dk1"/>
                </a:solidFill>
                <a:latin typeface="Noto Sans JP"/>
                <a:ea typeface="Noto Sans JP"/>
                <a:cs typeface="Noto Sans JP"/>
                <a:sym typeface="Noto Sans JP"/>
              </a:rPr>
              <a:t>配布物に関して当社が第三者よりクレーム、請求等を受けた場合、広告主様の責任および費用において、当該クレーム、請求等に対応するものとします。また、配布物に関連して当社が損害を被った場合は、広告主様は当該損害（逸失利益、特別損害、合理的な範囲での弁護士費用などを含みますがこれらに限られません。）を当社に対して速やかに賠償するものとします。</a:t>
            </a:r>
            <a:endParaRPr sz="1100">
              <a:solidFill>
                <a:schemeClr val="dk1"/>
              </a:solidFill>
              <a:latin typeface="Noto Sans JP"/>
              <a:ea typeface="Noto Sans JP"/>
              <a:cs typeface="Noto Sans JP"/>
              <a:sym typeface="Noto Sans JP"/>
            </a:endParaRPr>
          </a:p>
          <a:p>
            <a:pPr marL="127000" marR="0" lvl="0" indent="-127000" algn="l" rtl="0">
              <a:lnSpc>
                <a:spcPct val="140000"/>
              </a:lnSpc>
              <a:spcBef>
                <a:spcPts val="0"/>
              </a:spcBef>
              <a:spcAft>
                <a:spcPts val="0"/>
              </a:spcAft>
              <a:buClr>
                <a:schemeClr val="dk1"/>
              </a:buClr>
              <a:buSzPts val="1100"/>
              <a:buFont typeface="Arial"/>
              <a:buChar char="•"/>
            </a:pPr>
            <a:r>
              <a:rPr lang="ja-JP" sz="1100" u="none" strike="noStrike" cap="none">
                <a:solidFill>
                  <a:schemeClr val="dk1"/>
                </a:solidFill>
                <a:latin typeface="Noto Sans JP"/>
                <a:ea typeface="Noto Sans JP"/>
                <a:cs typeface="Noto Sans JP"/>
                <a:sym typeface="Noto Sans JP"/>
              </a:rPr>
              <a:t>社会的要因により配布物が当社の裁量において不適切とみなされる事情が発生した場合、車内サンプリングの履行契約が成立した後またはサンプリングが開始された後においても、当社の裁量において、広告主様に対する債務不履行責任、損害賠償責任等の一切の法的責任を負うことなく、広告主様より受注しておりますサンプリング業務の全部または一部の掲載を直ちに停止、中断、または中止できるものとします。</a:t>
            </a:r>
            <a:endParaRPr sz="1100">
              <a:solidFill>
                <a:schemeClr val="dk1"/>
              </a:solidFill>
              <a:latin typeface="Noto Sans JP"/>
              <a:ea typeface="Noto Sans JP"/>
              <a:cs typeface="Noto Sans JP"/>
              <a:sym typeface="Noto Sans JP"/>
            </a:endParaRPr>
          </a:p>
        </p:txBody>
      </p:sp>
      <p:sp>
        <p:nvSpPr>
          <p:cNvPr id="629" name="Google Shape;629;p28"/>
          <p:cNvSpPr txBox="1"/>
          <p:nvPr/>
        </p:nvSpPr>
        <p:spPr>
          <a:xfrm>
            <a:off x="503238" y="9277266"/>
            <a:ext cx="484497"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rgbClr val="AAAAAA"/>
                </a:solidFill>
                <a:latin typeface="Roboto Black"/>
                <a:ea typeface="Roboto Black"/>
                <a:cs typeface="Roboto Black"/>
                <a:sym typeface="Roboto Black"/>
              </a:rPr>
              <a:t>28</a:t>
            </a:fld>
            <a:endParaRPr sz="2000" b="1" i="0" dirty="0">
              <a:solidFill>
                <a:srgbClr val="AAAAAA"/>
              </a:solidFill>
              <a:latin typeface="Roboto Black"/>
              <a:ea typeface="Roboto Black"/>
              <a:cs typeface="Roboto Black"/>
              <a:sym typeface="Roboto Black"/>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633"/>
        <p:cNvGrpSpPr/>
        <p:nvPr/>
      </p:nvGrpSpPr>
      <p:grpSpPr>
        <a:xfrm>
          <a:off x="0" y="0"/>
          <a:ext cx="0" cy="0"/>
          <a:chOff x="0" y="0"/>
          <a:chExt cx="0" cy="0"/>
        </a:xfrm>
      </p:grpSpPr>
      <p:sp>
        <p:nvSpPr>
          <p:cNvPr id="634" name="Google Shape;634;p29"/>
          <p:cNvSpPr/>
          <p:nvPr/>
        </p:nvSpPr>
        <p:spPr>
          <a:xfrm>
            <a:off x="13581072" y="3015778"/>
            <a:ext cx="2071509" cy="5586293"/>
          </a:xfrm>
          <a:prstGeom prst="rect">
            <a:avLst/>
          </a:prstGeom>
          <a:solidFill>
            <a:srgbClr val="E6E6E6"/>
          </a:solid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635" name="Google Shape;635;p29"/>
          <p:cNvCxnSpPr/>
          <p:nvPr/>
        </p:nvCxnSpPr>
        <p:spPr>
          <a:xfrm>
            <a:off x="13580404" y="7483500"/>
            <a:ext cx="4140449" cy="0"/>
          </a:xfrm>
          <a:prstGeom prst="straightConnector1">
            <a:avLst/>
          </a:prstGeom>
          <a:noFill/>
          <a:ln w="12700" cap="flat" cmpd="sng">
            <a:solidFill>
              <a:srgbClr val="AAAAAA"/>
            </a:solidFill>
            <a:prstDash val="solid"/>
            <a:miter lim="800000"/>
            <a:headEnd type="none" w="sm" len="sm"/>
            <a:tailEnd type="none" w="sm" len="sm"/>
          </a:ln>
        </p:spPr>
      </p:cxnSp>
      <p:sp>
        <p:nvSpPr>
          <p:cNvPr id="636" name="Google Shape;636;p29"/>
          <p:cNvSpPr txBox="1"/>
          <p:nvPr/>
        </p:nvSpPr>
        <p:spPr>
          <a:xfrm>
            <a:off x="531845" y="510988"/>
            <a:ext cx="788677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オプションメニュー　</a:t>
            </a:r>
            <a:r>
              <a:rPr lang="ja-JP" sz="2800">
                <a:solidFill>
                  <a:schemeClr val="lt1"/>
                </a:solidFill>
                <a:latin typeface="Noto Sans JP"/>
                <a:ea typeface="Noto Sans JP"/>
                <a:cs typeface="Noto Sans JP"/>
                <a:sym typeface="Noto Sans JP"/>
              </a:rPr>
              <a:t>マーケティングリサーチ</a:t>
            </a:r>
            <a:endParaRPr sz="2800">
              <a:solidFill>
                <a:schemeClr val="lt1"/>
              </a:solidFill>
              <a:latin typeface="Noto Sans JP"/>
              <a:ea typeface="Noto Sans JP"/>
              <a:cs typeface="Noto Sans JP"/>
              <a:sym typeface="Noto Sans JP"/>
            </a:endParaRPr>
          </a:p>
        </p:txBody>
      </p:sp>
      <p:graphicFrame>
        <p:nvGraphicFramePr>
          <p:cNvPr id="637" name="Google Shape;637;p29"/>
          <p:cNvGraphicFramePr/>
          <p:nvPr>
            <p:extLst>
              <p:ext uri="{D42A27DB-BD31-4B8C-83A1-F6EECF244321}">
                <p14:modId xmlns:p14="http://schemas.microsoft.com/office/powerpoint/2010/main" val="1580140698"/>
              </p:ext>
            </p:extLst>
          </p:nvPr>
        </p:nvGraphicFramePr>
        <p:xfrm>
          <a:off x="649006" y="1978950"/>
          <a:ext cx="12182575" cy="6928241"/>
        </p:xfrm>
        <a:graphic>
          <a:graphicData uri="http://schemas.openxmlformats.org/drawingml/2006/table">
            <a:tbl>
              <a:tblPr firstRow="1" bandRow="1">
                <a:noFill/>
                <a:tableStyleId>{04DB5410-441A-4F2F-8A7F-62FE78DDF896}</a:tableStyleId>
              </a:tblPr>
              <a:tblGrid>
                <a:gridCol w="1959275">
                  <a:extLst>
                    <a:ext uri="{9D8B030D-6E8A-4147-A177-3AD203B41FA5}">
                      <a16:colId xmlns:a16="http://schemas.microsoft.com/office/drawing/2014/main" val="20000"/>
                    </a:ext>
                  </a:extLst>
                </a:gridCol>
                <a:gridCol w="10223300">
                  <a:extLst>
                    <a:ext uri="{9D8B030D-6E8A-4147-A177-3AD203B41FA5}">
                      <a16:colId xmlns:a16="http://schemas.microsoft.com/office/drawing/2014/main" val="20001"/>
                    </a:ext>
                  </a:extLst>
                </a:gridCol>
              </a:tblGrid>
              <a:tr h="885250">
                <a:tc>
                  <a:txBody>
                    <a:bodyPr/>
                    <a:lstStyle/>
                    <a:p>
                      <a:pPr marL="0" marR="0" lvl="0" indent="0" algn="ctr" rtl="0">
                        <a:lnSpc>
                          <a:spcPct val="100000"/>
                        </a:lnSpc>
                        <a:spcBef>
                          <a:spcPts val="0"/>
                        </a:spcBef>
                        <a:spcAft>
                          <a:spcPts val="0"/>
                        </a:spcAft>
                        <a:buClr>
                          <a:srgbClr val="F0F2FB"/>
                        </a:buClr>
                        <a:buSzPts val="1600"/>
                        <a:buFont typeface="Noto Sans JP"/>
                        <a:buNone/>
                      </a:pPr>
                      <a:r>
                        <a:rPr lang="ja-JP" sz="1600" b="0" i="0" u="none" strike="noStrike" cap="none">
                          <a:solidFill>
                            <a:srgbClr val="F0F2FB"/>
                          </a:solidFill>
                          <a:latin typeface="Noto Sans JP"/>
                          <a:ea typeface="Noto Sans JP"/>
                          <a:cs typeface="Noto Sans JP"/>
                          <a:sym typeface="Noto Sans JP"/>
                        </a:rPr>
                        <a:t>料金</a:t>
                      </a:r>
                      <a:endParaRPr sz="1600" b="0" i="0" u="none" strike="noStrike" cap="none">
                        <a:solidFill>
                          <a:srgbClr val="F0F2FB"/>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30000"/>
                        </a:lnSpc>
                        <a:spcBef>
                          <a:spcPts val="0"/>
                        </a:spcBef>
                        <a:spcAft>
                          <a:spcPts val="0"/>
                        </a:spcAft>
                        <a:buClr>
                          <a:schemeClr val="dk1"/>
                        </a:buClr>
                        <a:buSzPts val="1400"/>
                        <a:buFont typeface="Noto Sans JP"/>
                        <a:buNone/>
                      </a:pPr>
                      <a:r>
                        <a:rPr lang="ja-JP" sz="1400" b="0" i="0" u="none" strike="noStrike" cap="none">
                          <a:solidFill>
                            <a:schemeClr val="dk1"/>
                          </a:solidFill>
                          <a:latin typeface="Noto Sans JP"/>
                          <a:ea typeface="Noto Sans JP"/>
                          <a:cs typeface="Noto Sans JP"/>
                          <a:sym typeface="Noto Sans JP"/>
                        </a:rPr>
                        <a:t>60万円（税抜）</a:t>
                      </a:r>
                      <a:r>
                        <a:rPr lang="ja-JP" sz="1200" b="0" i="0" u="none" strike="noStrike" cap="none">
                          <a:solidFill>
                            <a:srgbClr val="AAAAAA"/>
                          </a:solidFill>
                          <a:latin typeface="Noto Sans JP"/>
                          <a:ea typeface="Noto Sans JP"/>
                          <a:cs typeface="Noto Sans JP"/>
                          <a:sym typeface="Noto Sans JP"/>
                        </a:rPr>
                        <a:t>※基本調査1回のグロス料金</a:t>
                      </a:r>
                      <a:endParaRPr dirty="0"/>
                    </a:p>
                    <a:p>
                      <a:pPr marL="171450" marR="0" lvl="0" indent="-171450" algn="l" rtl="0">
                        <a:lnSpc>
                          <a:spcPct val="100000"/>
                        </a:lnSpc>
                        <a:spcBef>
                          <a:spcPts val="0"/>
                        </a:spcBef>
                        <a:spcAft>
                          <a:spcPts val="0"/>
                        </a:spcAft>
                        <a:buClr>
                          <a:srgbClr val="AAAAAA"/>
                        </a:buClr>
                        <a:buSzPts val="1200"/>
                        <a:buFont typeface="Arial"/>
                        <a:buChar char="※"/>
                      </a:pPr>
                      <a:r>
                        <a:rPr lang="ja-JP" sz="1200" b="0" i="0" u="none" strike="noStrike" cap="none">
                          <a:solidFill>
                            <a:srgbClr val="AAAAAA"/>
                          </a:solidFill>
                          <a:latin typeface="Noto Sans JP"/>
                          <a:ea typeface="Noto Sans JP"/>
                          <a:cs typeface="Noto Sans JP"/>
                          <a:sym typeface="Noto Sans JP"/>
                        </a:rPr>
                        <a:t>税抜2,000万円以上（※1回1期間あたり）のご発注で態度変容調査を無償提供。</a:t>
                      </a:r>
                      <a:endParaRPr sz="1200" b="0" i="0" u="none" strike="noStrike" cap="none" dirty="0">
                        <a:solidFill>
                          <a:srgbClr val="AAAAAA"/>
                        </a:solidFill>
                        <a:latin typeface="Noto Sans JP"/>
                        <a:ea typeface="Noto Sans JP"/>
                        <a:cs typeface="Noto Sans JP"/>
                        <a:sym typeface="Noto Sans JP"/>
                      </a:endParaRPr>
                    </a:p>
                    <a:p>
                      <a:pPr marL="171450" marR="0" lvl="0" indent="-171450" algn="l" rtl="0">
                        <a:lnSpc>
                          <a:spcPct val="100000"/>
                        </a:lnSpc>
                        <a:spcBef>
                          <a:spcPts val="0"/>
                        </a:spcBef>
                        <a:spcAft>
                          <a:spcPts val="0"/>
                        </a:spcAft>
                        <a:buClr>
                          <a:srgbClr val="AAAAAA"/>
                        </a:buClr>
                        <a:buSzPts val="1200"/>
                        <a:buFont typeface="Arial"/>
                        <a:buChar char="※"/>
                      </a:pPr>
                      <a:r>
                        <a:rPr lang="ja-JP" sz="1200" b="0" i="0" u="none" strike="noStrike" cap="none">
                          <a:solidFill>
                            <a:srgbClr val="AAAAAA"/>
                          </a:solidFill>
                          <a:latin typeface="Noto Sans JP"/>
                          <a:ea typeface="Noto Sans JP"/>
                          <a:cs typeface="Noto Sans JP"/>
                          <a:sym typeface="Noto Sans JP"/>
                        </a:rPr>
                        <a:t>無償提供は3ヶ月の間に1回のみとし、弊社規定の調査票の内容を変更する場合には費用が発生する可能性があります。</a:t>
                      </a:r>
                      <a:endParaRPr sz="1200" b="0" i="0" u="none" strike="noStrike" cap="none" dirty="0">
                        <a:solidFill>
                          <a:srgbClr val="AAAAAA"/>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0"/>
                  </a:ext>
                </a:extLst>
              </a:tr>
              <a:tr h="885250">
                <a:tc>
                  <a:txBody>
                    <a:bodyPr/>
                    <a:lstStyle/>
                    <a:p>
                      <a:pPr marL="0" marR="0" lvl="0" indent="0" algn="ctr" rtl="0">
                        <a:lnSpc>
                          <a:spcPct val="100000"/>
                        </a:lnSpc>
                        <a:spcBef>
                          <a:spcPts val="0"/>
                        </a:spcBef>
                        <a:spcAft>
                          <a:spcPts val="0"/>
                        </a:spcAft>
                        <a:buClr>
                          <a:srgbClr val="F0F2FB"/>
                        </a:buClr>
                        <a:buSzPts val="1600"/>
                        <a:buFont typeface="Noto Sans JP"/>
                        <a:buNone/>
                      </a:pPr>
                      <a:r>
                        <a:rPr lang="ja-JP" sz="1600" b="0" i="0" u="none" strike="noStrike" cap="none">
                          <a:solidFill>
                            <a:srgbClr val="F0F2FB"/>
                          </a:solidFill>
                          <a:latin typeface="Noto Sans JP"/>
                          <a:ea typeface="Noto Sans JP"/>
                          <a:cs typeface="Noto Sans JP"/>
                          <a:sym typeface="Noto Sans JP"/>
                        </a:rPr>
                        <a:t>調査方法</a:t>
                      </a:r>
                      <a:endParaRPr sz="1600" b="0" i="0" u="none" strike="noStrike" cap="none">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30000"/>
                        </a:lnSpc>
                        <a:spcBef>
                          <a:spcPts val="0"/>
                        </a:spcBef>
                        <a:spcAft>
                          <a:spcPts val="0"/>
                        </a:spcAft>
                        <a:buClr>
                          <a:srgbClr val="113766"/>
                        </a:buClr>
                        <a:buSzPts val="1000"/>
                        <a:buFont typeface="Arial"/>
                        <a:buNone/>
                      </a:pPr>
                      <a:r>
                        <a:rPr lang="ja-JP" sz="1400" b="0" i="0" u="none" strike="noStrike" cap="none">
                          <a:solidFill>
                            <a:schemeClr val="dk1"/>
                          </a:solidFill>
                          <a:latin typeface="Noto Sans JP"/>
                          <a:ea typeface="Noto Sans JP"/>
                          <a:cs typeface="Noto Sans JP"/>
                          <a:sym typeface="Noto Sans JP"/>
                        </a:rPr>
                        <a:t>インターネット調査</a:t>
                      </a:r>
                      <a:endParaRPr sz="1200" b="0" i="0" u="none" strike="noStrike" cap="none" dirty="0">
                        <a:solidFill>
                          <a:srgbClr val="AAAAAA"/>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1"/>
                  </a:ext>
                </a:extLst>
              </a:tr>
              <a:tr h="885250">
                <a:tc>
                  <a:txBody>
                    <a:bodyPr/>
                    <a:lstStyle/>
                    <a:p>
                      <a:pPr marL="0" marR="0" lvl="0" indent="0" algn="ctr" rtl="0">
                        <a:lnSpc>
                          <a:spcPct val="100000"/>
                        </a:lnSpc>
                        <a:spcBef>
                          <a:spcPts val="0"/>
                        </a:spcBef>
                        <a:spcAft>
                          <a:spcPts val="0"/>
                        </a:spcAft>
                        <a:buClr>
                          <a:srgbClr val="F0F2FB"/>
                        </a:buClr>
                        <a:buSzPts val="1600"/>
                        <a:buFont typeface="Noto Sans JP"/>
                        <a:buNone/>
                      </a:pPr>
                      <a:r>
                        <a:rPr lang="ja-JP" sz="1600" b="0" i="0" u="none" strike="noStrike" cap="none">
                          <a:solidFill>
                            <a:srgbClr val="F0F2FB"/>
                          </a:solidFill>
                          <a:latin typeface="Noto Sans JP"/>
                          <a:ea typeface="Noto Sans JP"/>
                          <a:cs typeface="Noto Sans JP"/>
                          <a:sym typeface="Noto Sans JP"/>
                        </a:rPr>
                        <a:t>対象者条件</a:t>
                      </a:r>
                      <a:endParaRPr sz="1600" b="0" i="0" u="none" strike="noStrike" cap="none">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30000"/>
                        </a:lnSpc>
                        <a:spcBef>
                          <a:spcPts val="0"/>
                        </a:spcBef>
                        <a:spcAft>
                          <a:spcPts val="0"/>
                        </a:spcAft>
                        <a:buClr>
                          <a:schemeClr val="dk1"/>
                        </a:buClr>
                        <a:buSzPts val="1400"/>
                        <a:buFont typeface="Noto Sans JP"/>
                        <a:buNone/>
                      </a:pPr>
                      <a:r>
                        <a:rPr lang="ja-JP" sz="1400" b="0" i="0" u="none" strike="noStrike" cap="none">
                          <a:solidFill>
                            <a:schemeClr val="dk1"/>
                          </a:solidFill>
                          <a:latin typeface="Noto Sans JP"/>
                          <a:ea typeface="Noto Sans JP"/>
                          <a:cs typeface="Noto Sans JP"/>
                          <a:sym typeface="Noto Sans JP"/>
                        </a:rPr>
                        <a:t>20代以上の男女 / 1都3県</a:t>
                      </a:r>
                      <a:endParaRPr sz="1400" b="0" i="0" u="none" strike="noStrike" cap="none" dirty="0">
                        <a:solidFill>
                          <a:schemeClr val="dk1"/>
                        </a:solidFill>
                        <a:latin typeface="Noto Sans JP"/>
                        <a:ea typeface="Noto Sans JP"/>
                        <a:cs typeface="Noto Sans JP"/>
                        <a:sym typeface="Noto Sans JP"/>
                      </a:endParaRPr>
                    </a:p>
                    <a:p>
                      <a:pPr marL="0" marR="0" lvl="0" indent="0" algn="l" rtl="0">
                        <a:lnSpc>
                          <a:spcPct val="130000"/>
                        </a:lnSpc>
                        <a:spcBef>
                          <a:spcPts val="0"/>
                        </a:spcBef>
                        <a:spcAft>
                          <a:spcPts val="0"/>
                        </a:spcAft>
                        <a:buClr>
                          <a:schemeClr val="dk1"/>
                        </a:buClr>
                        <a:buSzPts val="1400"/>
                        <a:buFont typeface="Calibri"/>
                        <a:buNone/>
                      </a:pPr>
                      <a:endParaRPr sz="1400" b="0" i="0" u="none" strike="noStrike" cap="none" dirty="0">
                        <a:solidFill>
                          <a:schemeClr val="dk1"/>
                        </a:solidFill>
                        <a:latin typeface="Noto Sans JP"/>
                        <a:ea typeface="Noto Sans JP"/>
                        <a:cs typeface="Noto Sans JP"/>
                        <a:sym typeface="Noto Sans JP"/>
                      </a:endParaRPr>
                    </a:p>
                    <a:p>
                      <a:pPr marL="0" marR="0" lvl="0" indent="0" algn="l" rtl="0">
                        <a:lnSpc>
                          <a:spcPct val="130000"/>
                        </a:lnSpc>
                        <a:spcBef>
                          <a:spcPts val="0"/>
                        </a:spcBef>
                        <a:spcAft>
                          <a:spcPts val="0"/>
                        </a:spcAft>
                        <a:buClr>
                          <a:schemeClr val="dk1"/>
                        </a:buClr>
                        <a:buSzPts val="1400"/>
                        <a:buFont typeface="Noto Sans JP"/>
                        <a:buNone/>
                      </a:pPr>
                      <a:r>
                        <a:rPr lang="ja-JP" sz="1400" b="0" i="0" u="none" strike="noStrike" cap="none">
                          <a:solidFill>
                            <a:schemeClr val="dk1"/>
                          </a:solidFill>
                          <a:latin typeface="Noto Sans JP"/>
                          <a:ea typeface="Noto Sans JP"/>
                          <a:cs typeface="Noto Sans JP"/>
                          <a:sym typeface="Noto Sans JP"/>
                        </a:rPr>
                        <a:t>【接触者】</a:t>
                      </a:r>
                      <a:endParaRPr dirty="0"/>
                    </a:p>
                    <a:p>
                      <a:pPr marL="0" marR="0" lvl="0" indent="0" algn="l" rtl="0">
                        <a:lnSpc>
                          <a:spcPct val="130000"/>
                        </a:lnSpc>
                        <a:spcBef>
                          <a:spcPts val="0"/>
                        </a:spcBef>
                        <a:spcAft>
                          <a:spcPts val="0"/>
                        </a:spcAft>
                        <a:buClr>
                          <a:schemeClr val="dk1"/>
                        </a:buClr>
                        <a:buSzPts val="1400"/>
                        <a:buFont typeface="Noto Sans JP"/>
                        <a:buNone/>
                      </a:pPr>
                      <a:r>
                        <a:rPr lang="ja-JP" sz="1400" b="0" i="0" u="none" strike="noStrike" cap="none">
                          <a:solidFill>
                            <a:schemeClr val="dk1"/>
                          </a:solidFill>
                          <a:latin typeface="Noto Sans JP"/>
                          <a:ea typeface="Noto Sans JP"/>
                          <a:cs typeface="Noto Sans JP"/>
                          <a:sym typeface="Noto Sans JP"/>
                        </a:rPr>
                        <a:t>広告配信期間に「東京23区で日本交通、帝都自動車交通、東京無線、日の丸交通、東都自動車のタクシーに乗車あり」</a:t>
                      </a:r>
                      <a:endParaRPr sz="1400" b="0" i="0" u="none" strike="noStrike" cap="none" dirty="0">
                        <a:solidFill>
                          <a:schemeClr val="dk1"/>
                        </a:solidFill>
                        <a:latin typeface="Noto Sans JP"/>
                        <a:ea typeface="Noto Sans JP"/>
                        <a:cs typeface="Noto Sans JP"/>
                        <a:sym typeface="Noto Sans JP"/>
                      </a:endParaRPr>
                    </a:p>
                    <a:p>
                      <a:pPr marL="0" marR="0" lvl="0" indent="0" algn="l" rtl="0">
                        <a:lnSpc>
                          <a:spcPct val="130000"/>
                        </a:lnSpc>
                        <a:spcBef>
                          <a:spcPts val="0"/>
                        </a:spcBef>
                        <a:spcAft>
                          <a:spcPts val="0"/>
                        </a:spcAft>
                        <a:buClr>
                          <a:schemeClr val="dk1"/>
                        </a:buClr>
                        <a:buSzPts val="1400"/>
                        <a:buFont typeface="Noto Sans JP"/>
                        <a:buNone/>
                      </a:pPr>
                      <a:r>
                        <a:rPr lang="ja-JP" sz="1400" b="0" i="0" u="none" strike="noStrike" cap="none">
                          <a:solidFill>
                            <a:schemeClr val="dk1"/>
                          </a:solidFill>
                          <a:latin typeface="Noto Sans JP"/>
                          <a:ea typeface="Noto Sans JP"/>
                          <a:cs typeface="Noto Sans JP"/>
                          <a:sym typeface="Noto Sans JP"/>
                        </a:rPr>
                        <a:t>と回答したユーザー</a:t>
                      </a:r>
                      <a:endParaRPr sz="1400" b="0" i="0" u="none" strike="noStrike" cap="none" dirty="0">
                        <a:solidFill>
                          <a:schemeClr val="dk1"/>
                        </a:solidFill>
                        <a:latin typeface="Noto Sans JP"/>
                        <a:ea typeface="Noto Sans JP"/>
                        <a:cs typeface="Noto Sans JP"/>
                        <a:sym typeface="Noto Sans JP"/>
                      </a:endParaRPr>
                    </a:p>
                    <a:p>
                      <a:pPr marL="0" marR="0" lvl="0" indent="0" algn="l" rtl="0">
                        <a:lnSpc>
                          <a:spcPct val="130000"/>
                        </a:lnSpc>
                        <a:spcBef>
                          <a:spcPts val="0"/>
                        </a:spcBef>
                        <a:spcAft>
                          <a:spcPts val="0"/>
                        </a:spcAft>
                        <a:buClr>
                          <a:schemeClr val="dk1"/>
                        </a:buClr>
                        <a:buSzPts val="1400"/>
                        <a:buFont typeface="Calibri"/>
                        <a:buNone/>
                      </a:pPr>
                      <a:endParaRPr sz="1400" b="0" i="0" u="none" strike="noStrike" cap="none" dirty="0">
                        <a:solidFill>
                          <a:schemeClr val="dk1"/>
                        </a:solidFill>
                        <a:latin typeface="Noto Sans JP"/>
                        <a:ea typeface="Noto Sans JP"/>
                        <a:cs typeface="Noto Sans JP"/>
                        <a:sym typeface="Noto Sans JP"/>
                      </a:endParaRPr>
                    </a:p>
                    <a:p>
                      <a:pPr marL="0" marR="0" lvl="0" indent="0" algn="l" rtl="0">
                        <a:lnSpc>
                          <a:spcPct val="130000"/>
                        </a:lnSpc>
                        <a:spcBef>
                          <a:spcPts val="0"/>
                        </a:spcBef>
                        <a:spcAft>
                          <a:spcPts val="0"/>
                        </a:spcAft>
                        <a:buClr>
                          <a:schemeClr val="dk1"/>
                        </a:buClr>
                        <a:buSzPts val="1400"/>
                        <a:buFont typeface="Noto Sans JP"/>
                        <a:buNone/>
                      </a:pPr>
                      <a:r>
                        <a:rPr lang="ja-JP" sz="1400" b="0" i="0" u="none" strike="noStrike" cap="none">
                          <a:solidFill>
                            <a:schemeClr val="dk1"/>
                          </a:solidFill>
                          <a:latin typeface="Noto Sans JP"/>
                          <a:ea typeface="Noto Sans JP"/>
                          <a:cs typeface="Noto Sans JP"/>
                          <a:sym typeface="Noto Sans JP"/>
                        </a:rPr>
                        <a:t>【非接触者】</a:t>
                      </a:r>
                      <a:endParaRPr sz="1400" b="0" i="0" u="none" strike="noStrike" cap="none" dirty="0">
                        <a:solidFill>
                          <a:srgbClr val="AAAAAA"/>
                        </a:solidFill>
                        <a:latin typeface="Noto Sans JP"/>
                        <a:ea typeface="Noto Sans JP"/>
                        <a:cs typeface="Noto Sans JP"/>
                        <a:sym typeface="Noto Sans JP"/>
                      </a:endParaRPr>
                    </a:p>
                    <a:p>
                      <a:pPr marL="0" marR="0" lvl="0" indent="0" algn="l" rtl="0">
                        <a:lnSpc>
                          <a:spcPct val="130000"/>
                        </a:lnSpc>
                        <a:spcBef>
                          <a:spcPts val="0"/>
                        </a:spcBef>
                        <a:spcAft>
                          <a:spcPts val="0"/>
                        </a:spcAft>
                        <a:buClr>
                          <a:schemeClr val="dk1"/>
                        </a:buClr>
                        <a:buSzPts val="1400"/>
                        <a:buFont typeface="Noto Sans JP"/>
                        <a:buNone/>
                      </a:pPr>
                      <a:r>
                        <a:rPr lang="ja-JP" sz="1400" b="0" i="0" u="none" strike="noStrike" cap="none">
                          <a:solidFill>
                            <a:schemeClr val="dk1"/>
                          </a:solidFill>
                          <a:latin typeface="Noto Sans JP"/>
                          <a:ea typeface="Noto Sans JP"/>
                          <a:cs typeface="Noto Sans JP"/>
                          <a:sym typeface="Noto Sans JP"/>
                        </a:rPr>
                        <a:t>広告配信期間に「タクシーに乗車していない」と回答したユーザー</a:t>
                      </a:r>
                      <a:endParaRPr dirty="0"/>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2"/>
                  </a:ext>
                </a:extLst>
              </a:tr>
              <a:tr h="885250">
                <a:tc>
                  <a:txBody>
                    <a:bodyPr/>
                    <a:lstStyle/>
                    <a:p>
                      <a:pPr marL="0" marR="0" lvl="0" indent="0" algn="ctr" rtl="0">
                        <a:lnSpc>
                          <a:spcPct val="100000"/>
                        </a:lnSpc>
                        <a:spcBef>
                          <a:spcPts val="0"/>
                        </a:spcBef>
                        <a:spcAft>
                          <a:spcPts val="0"/>
                        </a:spcAft>
                        <a:buClr>
                          <a:srgbClr val="F0F2FB"/>
                        </a:buClr>
                        <a:buSzPts val="1600"/>
                        <a:buFont typeface="Noto Sans JP"/>
                        <a:buNone/>
                      </a:pPr>
                      <a:r>
                        <a:rPr lang="ja-JP" sz="1600" b="0" i="0" u="none" strike="noStrike" cap="none">
                          <a:solidFill>
                            <a:srgbClr val="F0F2FB"/>
                          </a:solidFill>
                          <a:latin typeface="Noto Sans JP"/>
                          <a:ea typeface="Noto Sans JP"/>
                          <a:cs typeface="Noto Sans JP"/>
                          <a:sym typeface="Noto Sans JP"/>
                        </a:rPr>
                        <a:t>サンプルサイズ</a:t>
                      </a:r>
                      <a:endParaRPr sz="1600" b="0" i="0" u="none" strike="noStrike" cap="none">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30000"/>
                        </a:lnSpc>
                        <a:spcBef>
                          <a:spcPts val="0"/>
                        </a:spcBef>
                        <a:spcAft>
                          <a:spcPts val="0"/>
                        </a:spcAft>
                        <a:buClr>
                          <a:srgbClr val="113766"/>
                        </a:buClr>
                        <a:buSzPts val="1000"/>
                        <a:buFont typeface="Arial"/>
                        <a:buNone/>
                      </a:pPr>
                      <a:r>
                        <a:rPr lang="ja-JP" sz="1400" b="0" i="0" u="none" strike="noStrike" cap="none">
                          <a:solidFill>
                            <a:schemeClr val="dk1"/>
                          </a:solidFill>
                          <a:latin typeface="Noto Sans JP"/>
                          <a:ea typeface="Noto Sans JP"/>
                          <a:cs typeface="Noto Sans JP"/>
                          <a:sym typeface="Noto Sans JP"/>
                        </a:rPr>
                        <a:t>SCR　：40,000s回収目標</a:t>
                      </a:r>
                      <a:endParaRPr sz="1400" b="0" i="0" u="none" strike="noStrike" cap="none" dirty="0">
                        <a:solidFill>
                          <a:schemeClr val="dk1"/>
                        </a:solidFill>
                        <a:latin typeface="Noto Sans JP"/>
                        <a:ea typeface="Noto Sans JP"/>
                        <a:cs typeface="Noto Sans JP"/>
                        <a:sym typeface="Noto Sans JP"/>
                      </a:endParaRPr>
                    </a:p>
                    <a:p>
                      <a:pPr marL="0" marR="0" lvl="0" indent="0" algn="l" rtl="0">
                        <a:lnSpc>
                          <a:spcPct val="130000"/>
                        </a:lnSpc>
                        <a:spcBef>
                          <a:spcPts val="0"/>
                        </a:spcBef>
                        <a:spcAft>
                          <a:spcPts val="0"/>
                        </a:spcAft>
                        <a:buClr>
                          <a:srgbClr val="113766"/>
                        </a:buClr>
                        <a:buSzPts val="1000"/>
                        <a:buFont typeface="Arial"/>
                        <a:buNone/>
                      </a:pPr>
                      <a:r>
                        <a:rPr lang="ja-JP" sz="1400" b="0" i="0" u="none" strike="noStrike" cap="none">
                          <a:solidFill>
                            <a:schemeClr val="dk1"/>
                          </a:solidFill>
                          <a:latin typeface="Noto Sans JP"/>
                          <a:ea typeface="Noto Sans JP"/>
                          <a:cs typeface="Noto Sans JP"/>
                          <a:sym typeface="Noto Sans JP"/>
                        </a:rPr>
                        <a:t>本調査：300s回収目標（接触者150s, 非接触者150s）</a:t>
                      </a:r>
                      <a:endParaRPr dirty="0"/>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3"/>
                  </a:ext>
                </a:extLst>
              </a:tr>
              <a:tr h="885250">
                <a:tc>
                  <a:txBody>
                    <a:bodyPr/>
                    <a:lstStyle/>
                    <a:p>
                      <a:pPr marL="0" marR="0" lvl="0" indent="0" algn="ctr" rtl="0">
                        <a:lnSpc>
                          <a:spcPct val="100000"/>
                        </a:lnSpc>
                        <a:spcBef>
                          <a:spcPts val="0"/>
                        </a:spcBef>
                        <a:spcAft>
                          <a:spcPts val="0"/>
                        </a:spcAft>
                        <a:buClr>
                          <a:srgbClr val="F0F2FB"/>
                        </a:buClr>
                        <a:buSzPts val="1600"/>
                        <a:buFont typeface="Noto Sans JP"/>
                        <a:buNone/>
                      </a:pPr>
                      <a:r>
                        <a:rPr lang="ja-JP" sz="1600" b="0" i="0" u="none" strike="noStrike" cap="none">
                          <a:solidFill>
                            <a:srgbClr val="F0F2FB"/>
                          </a:solidFill>
                          <a:latin typeface="Noto Sans JP"/>
                          <a:ea typeface="Noto Sans JP"/>
                          <a:cs typeface="Noto Sans JP"/>
                          <a:sym typeface="Noto Sans JP"/>
                        </a:rPr>
                        <a:t>調査項目</a:t>
                      </a:r>
                      <a:endParaRPr sz="1600" b="0" i="0" u="none" strike="noStrike" cap="none">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30000"/>
                        </a:lnSpc>
                        <a:spcBef>
                          <a:spcPts val="0"/>
                        </a:spcBef>
                        <a:spcAft>
                          <a:spcPts val="0"/>
                        </a:spcAft>
                        <a:buClr>
                          <a:schemeClr val="dk1"/>
                        </a:buClr>
                        <a:buSzPts val="1400"/>
                        <a:buFont typeface="Noto Sans JP"/>
                        <a:buNone/>
                      </a:pPr>
                      <a:r>
                        <a:rPr lang="ja-JP" sz="1400" b="0" i="0" u="none" strike="noStrike" cap="none">
                          <a:solidFill>
                            <a:schemeClr val="dk1"/>
                          </a:solidFill>
                          <a:latin typeface="Noto Sans JP"/>
                          <a:ea typeface="Noto Sans JP"/>
                          <a:cs typeface="Noto Sans JP"/>
                          <a:sym typeface="Noto Sans JP"/>
                        </a:rPr>
                        <a:t>商品認知、商品に関する各指標（好感度・興味関心・比較検討・使用意向・推奨意向）、</a:t>
                      </a:r>
                      <a:endParaRPr sz="1400" b="0" i="0" u="none" strike="noStrike" cap="none" dirty="0">
                        <a:solidFill>
                          <a:schemeClr val="dk1"/>
                        </a:solidFill>
                        <a:latin typeface="Noto Sans JP"/>
                        <a:ea typeface="Noto Sans JP"/>
                        <a:cs typeface="Noto Sans JP"/>
                        <a:sym typeface="Noto Sans JP"/>
                      </a:endParaRPr>
                    </a:p>
                    <a:p>
                      <a:pPr marL="0" marR="0" lvl="0" indent="0" algn="l" rtl="0">
                        <a:lnSpc>
                          <a:spcPct val="130000"/>
                        </a:lnSpc>
                        <a:spcBef>
                          <a:spcPts val="0"/>
                        </a:spcBef>
                        <a:spcAft>
                          <a:spcPts val="0"/>
                        </a:spcAft>
                        <a:buClr>
                          <a:schemeClr val="dk1"/>
                        </a:buClr>
                        <a:buSzPts val="1400"/>
                        <a:buFont typeface="Noto Sans JP"/>
                        <a:buNone/>
                      </a:pPr>
                      <a:r>
                        <a:rPr lang="ja-JP" sz="1400" b="0" i="0" u="none" strike="noStrike" cap="none">
                          <a:solidFill>
                            <a:schemeClr val="dk1"/>
                          </a:solidFill>
                          <a:latin typeface="Noto Sans JP"/>
                          <a:ea typeface="Noto Sans JP"/>
                          <a:cs typeface="Noto Sans JP"/>
                          <a:sym typeface="Noto Sans JP"/>
                        </a:rPr>
                        <a:t>広告認知、広告評価（内容理解、好感、印象）、広告をきっかけとしたアクション</a:t>
                      </a:r>
                      <a:endParaRPr dirty="0"/>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4"/>
                  </a:ext>
                </a:extLst>
              </a:tr>
              <a:tr h="885250">
                <a:tc>
                  <a:txBody>
                    <a:bodyPr/>
                    <a:lstStyle/>
                    <a:p>
                      <a:pPr marL="0" marR="0" lvl="0" indent="0" algn="ctr" rtl="0">
                        <a:lnSpc>
                          <a:spcPct val="100000"/>
                        </a:lnSpc>
                        <a:spcBef>
                          <a:spcPts val="0"/>
                        </a:spcBef>
                        <a:spcAft>
                          <a:spcPts val="0"/>
                        </a:spcAft>
                        <a:buClr>
                          <a:srgbClr val="F0F2FB"/>
                        </a:buClr>
                        <a:buSzPts val="1600"/>
                        <a:buFont typeface="Noto Sans JP"/>
                        <a:buNone/>
                      </a:pPr>
                      <a:r>
                        <a:rPr lang="ja-JP" sz="1600" b="0" i="0" u="none" strike="noStrike" cap="none">
                          <a:solidFill>
                            <a:srgbClr val="F0F2FB"/>
                          </a:solidFill>
                          <a:latin typeface="Noto Sans JP"/>
                          <a:ea typeface="Noto Sans JP"/>
                          <a:cs typeface="Noto Sans JP"/>
                          <a:sym typeface="Noto Sans JP"/>
                        </a:rPr>
                        <a:t>納品物</a:t>
                      </a:r>
                      <a:endParaRPr sz="1600" b="0" i="0" u="none" strike="noStrike" cap="none">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30000"/>
                        </a:lnSpc>
                        <a:spcBef>
                          <a:spcPts val="0"/>
                        </a:spcBef>
                        <a:spcAft>
                          <a:spcPts val="0"/>
                        </a:spcAft>
                        <a:buClr>
                          <a:schemeClr val="dk1"/>
                        </a:buClr>
                        <a:buSzPts val="1400"/>
                        <a:buFont typeface="Noto Sans JP"/>
                        <a:buNone/>
                      </a:pPr>
                      <a:r>
                        <a:rPr lang="ja-JP" sz="1400" b="0" i="0" u="none" strike="noStrike" cap="none">
                          <a:solidFill>
                            <a:schemeClr val="dk1"/>
                          </a:solidFill>
                          <a:latin typeface="Noto Sans JP"/>
                          <a:ea typeface="Noto Sans JP"/>
                          <a:cs typeface="Noto Sans JP"/>
                          <a:sym typeface="Noto Sans JP"/>
                        </a:rPr>
                        <a:t>PPTレポート</a:t>
                      </a:r>
                      <a:endParaRPr dirty="0"/>
                    </a:p>
                    <a:p>
                      <a:pPr marL="0" marR="0" lvl="0" indent="0" algn="l" rtl="0">
                        <a:lnSpc>
                          <a:spcPct val="130000"/>
                        </a:lnSpc>
                        <a:spcBef>
                          <a:spcPts val="0"/>
                        </a:spcBef>
                        <a:spcAft>
                          <a:spcPts val="0"/>
                        </a:spcAft>
                        <a:buClr>
                          <a:srgbClr val="AAAAAA"/>
                        </a:buClr>
                        <a:buSzPts val="1200"/>
                        <a:buFont typeface="Noto Sans JP"/>
                        <a:buNone/>
                      </a:pPr>
                      <a:r>
                        <a:rPr lang="ja-JP" sz="1200" b="0" i="0" u="none" strike="noStrike" cap="none">
                          <a:solidFill>
                            <a:srgbClr val="AAAAAA"/>
                          </a:solidFill>
                          <a:latin typeface="Noto Sans JP"/>
                          <a:ea typeface="Noto Sans JP"/>
                          <a:cs typeface="Noto Sans JP"/>
                          <a:sym typeface="Noto Sans JP"/>
                        </a:rPr>
                        <a:t>※ ローデータのご提供はいたしません</a:t>
                      </a:r>
                      <a:endParaRPr dirty="0"/>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5"/>
                  </a:ext>
                </a:extLst>
              </a:tr>
            </a:tbl>
          </a:graphicData>
        </a:graphic>
      </p:graphicFrame>
      <p:sp>
        <p:nvSpPr>
          <p:cNvPr id="638" name="Google Shape;638;p29"/>
          <p:cNvSpPr/>
          <p:nvPr/>
        </p:nvSpPr>
        <p:spPr>
          <a:xfrm>
            <a:off x="13581072" y="2407204"/>
            <a:ext cx="4139781" cy="5760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9" name="Google Shape;639;p29"/>
          <p:cNvSpPr txBox="1"/>
          <p:nvPr/>
        </p:nvSpPr>
        <p:spPr>
          <a:xfrm>
            <a:off x="14919993" y="2539024"/>
            <a:ext cx="146193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a:solidFill>
                  <a:schemeClr val="lt1"/>
                </a:solidFill>
                <a:latin typeface="Noto Sans JP"/>
                <a:ea typeface="Noto Sans JP"/>
                <a:cs typeface="Noto Sans JP"/>
                <a:sym typeface="Noto Sans JP"/>
              </a:rPr>
              <a:t>スケジュール</a:t>
            </a:r>
            <a:endParaRPr sz="1600">
              <a:solidFill>
                <a:schemeClr val="lt1"/>
              </a:solidFill>
              <a:latin typeface="Noto Sans JP"/>
              <a:ea typeface="Noto Sans JP"/>
              <a:cs typeface="Noto Sans JP"/>
              <a:sym typeface="Noto Sans JP"/>
            </a:endParaRPr>
          </a:p>
        </p:txBody>
      </p:sp>
      <p:sp>
        <p:nvSpPr>
          <p:cNvPr id="640" name="Google Shape;640;p29"/>
          <p:cNvSpPr txBox="1"/>
          <p:nvPr/>
        </p:nvSpPr>
        <p:spPr>
          <a:xfrm>
            <a:off x="14175680" y="3424084"/>
            <a:ext cx="882293" cy="2923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300">
                <a:solidFill>
                  <a:schemeClr val="dk1"/>
                </a:solidFill>
                <a:latin typeface="Noto Sans JP"/>
                <a:ea typeface="Noto Sans JP"/>
                <a:cs typeface="Noto Sans JP"/>
                <a:sym typeface="Noto Sans JP"/>
              </a:rPr>
              <a:t>調査開始</a:t>
            </a:r>
            <a:endParaRPr sz="1300">
              <a:solidFill>
                <a:schemeClr val="dk1"/>
              </a:solidFill>
              <a:latin typeface="Noto Sans JP"/>
              <a:ea typeface="Noto Sans JP"/>
              <a:cs typeface="Noto Sans JP"/>
              <a:sym typeface="Noto Sans JP"/>
            </a:endParaRPr>
          </a:p>
        </p:txBody>
      </p:sp>
      <p:sp>
        <p:nvSpPr>
          <p:cNvPr id="641" name="Google Shape;641;p29"/>
          <p:cNvSpPr txBox="1"/>
          <p:nvPr/>
        </p:nvSpPr>
        <p:spPr>
          <a:xfrm>
            <a:off x="14088477" y="4542095"/>
            <a:ext cx="1056700" cy="2923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300">
                <a:solidFill>
                  <a:schemeClr val="dk1"/>
                </a:solidFill>
                <a:latin typeface="Noto Sans JP"/>
                <a:ea typeface="Noto Sans JP"/>
                <a:cs typeface="Noto Sans JP"/>
                <a:sym typeface="Noto Sans JP"/>
              </a:rPr>
              <a:t>調査票入稿</a:t>
            </a:r>
            <a:endParaRPr sz="1300">
              <a:solidFill>
                <a:schemeClr val="dk1"/>
              </a:solidFill>
              <a:latin typeface="Noto Sans JP"/>
              <a:ea typeface="Noto Sans JP"/>
              <a:cs typeface="Noto Sans JP"/>
              <a:sym typeface="Noto Sans JP"/>
            </a:endParaRPr>
          </a:p>
        </p:txBody>
      </p:sp>
      <p:sp>
        <p:nvSpPr>
          <p:cNvPr id="642" name="Google Shape;642;p29"/>
          <p:cNvSpPr txBox="1"/>
          <p:nvPr/>
        </p:nvSpPr>
        <p:spPr>
          <a:xfrm>
            <a:off x="13739667" y="5660106"/>
            <a:ext cx="1754326" cy="2923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300">
                <a:solidFill>
                  <a:schemeClr val="dk1"/>
                </a:solidFill>
                <a:latin typeface="Noto Sans JP"/>
                <a:ea typeface="Noto Sans JP"/>
                <a:cs typeface="Noto Sans JP"/>
                <a:sym typeface="Noto Sans JP"/>
              </a:rPr>
              <a:t>スクリーニング調査</a:t>
            </a:r>
            <a:endParaRPr sz="1300">
              <a:solidFill>
                <a:schemeClr val="dk1"/>
              </a:solidFill>
              <a:latin typeface="Noto Sans JP"/>
              <a:ea typeface="Noto Sans JP"/>
              <a:cs typeface="Noto Sans JP"/>
              <a:sym typeface="Noto Sans JP"/>
            </a:endParaRPr>
          </a:p>
        </p:txBody>
      </p:sp>
      <p:sp>
        <p:nvSpPr>
          <p:cNvPr id="643" name="Google Shape;643;p29"/>
          <p:cNvSpPr txBox="1"/>
          <p:nvPr/>
        </p:nvSpPr>
        <p:spPr>
          <a:xfrm>
            <a:off x="14262885" y="6778117"/>
            <a:ext cx="707886" cy="2923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300">
                <a:solidFill>
                  <a:schemeClr val="dk1"/>
                </a:solidFill>
                <a:latin typeface="Noto Sans JP"/>
                <a:ea typeface="Noto Sans JP"/>
                <a:cs typeface="Noto Sans JP"/>
                <a:sym typeface="Noto Sans JP"/>
              </a:rPr>
              <a:t>本調査</a:t>
            </a:r>
            <a:endParaRPr sz="1300">
              <a:solidFill>
                <a:schemeClr val="dk1"/>
              </a:solidFill>
              <a:latin typeface="Noto Sans JP"/>
              <a:ea typeface="Noto Sans JP"/>
              <a:cs typeface="Noto Sans JP"/>
              <a:sym typeface="Noto Sans JP"/>
            </a:endParaRPr>
          </a:p>
        </p:txBody>
      </p:sp>
      <p:sp>
        <p:nvSpPr>
          <p:cNvPr id="644" name="Google Shape;644;p29"/>
          <p:cNvSpPr/>
          <p:nvPr/>
        </p:nvSpPr>
        <p:spPr>
          <a:xfrm>
            <a:off x="15651846" y="3015778"/>
            <a:ext cx="2071509" cy="5586293"/>
          </a:xfrm>
          <a:prstGeom prst="rect">
            <a:avLst/>
          </a:prstGeom>
          <a:no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645" name="Google Shape;645;p29"/>
          <p:cNvCxnSpPr/>
          <p:nvPr/>
        </p:nvCxnSpPr>
        <p:spPr>
          <a:xfrm>
            <a:off x="13580404" y="4129283"/>
            <a:ext cx="4140449" cy="0"/>
          </a:xfrm>
          <a:prstGeom prst="straightConnector1">
            <a:avLst/>
          </a:prstGeom>
          <a:noFill/>
          <a:ln w="12700" cap="flat" cmpd="sng">
            <a:solidFill>
              <a:srgbClr val="AAAAAA"/>
            </a:solidFill>
            <a:prstDash val="solid"/>
            <a:miter lim="800000"/>
            <a:headEnd type="none" w="sm" len="sm"/>
            <a:tailEnd type="none" w="sm" len="sm"/>
          </a:ln>
        </p:spPr>
      </p:cxnSp>
      <p:cxnSp>
        <p:nvCxnSpPr>
          <p:cNvPr id="646" name="Google Shape;646;p29"/>
          <p:cNvCxnSpPr/>
          <p:nvPr/>
        </p:nvCxnSpPr>
        <p:spPr>
          <a:xfrm>
            <a:off x="13580404" y="5247294"/>
            <a:ext cx="4147649" cy="0"/>
          </a:xfrm>
          <a:prstGeom prst="straightConnector1">
            <a:avLst/>
          </a:prstGeom>
          <a:noFill/>
          <a:ln w="12700" cap="flat" cmpd="sng">
            <a:solidFill>
              <a:srgbClr val="AAAAAA"/>
            </a:solidFill>
            <a:prstDash val="solid"/>
            <a:miter lim="800000"/>
            <a:headEnd type="none" w="sm" len="sm"/>
            <a:tailEnd type="none" w="sm" len="sm"/>
          </a:ln>
        </p:spPr>
      </p:cxnSp>
      <p:cxnSp>
        <p:nvCxnSpPr>
          <p:cNvPr id="647" name="Google Shape;647;p29"/>
          <p:cNvCxnSpPr/>
          <p:nvPr/>
        </p:nvCxnSpPr>
        <p:spPr>
          <a:xfrm>
            <a:off x="13580404" y="6365305"/>
            <a:ext cx="4140449" cy="0"/>
          </a:xfrm>
          <a:prstGeom prst="straightConnector1">
            <a:avLst/>
          </a:prstGeom>
          <a:noFill/>
          <a:ln w="12700" cap="flat" cmpd="sng">
            <a:solidFill>
              <a:srgbClr val="AAAAAA"/>
            </a:solidFill>
            <a:prstDash val="solid"/>
            <a:miter lim="800000"/>
            <a:headEnd type="none" w="sm" len="sm"/>
            <a:tailEnd type="none" w="sm" len="sm"/>
          </a:ln>
        </p:spPr>
      </p:cxnSp>
      <p:sp>
        <p:nvSpPr>
          <p:cNvPr id="648" name="Google Shape;648;p29"/>
          <p:cNvSpPr/>
          <p:nvPr/>
        </p:nvSpPr>
        <p:spPr>
          <a:xfrm rot="3600000">
            <a:off x="14505990" y="4001481"/>
            <a:ext cx="221673"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9" name="Google Shape;649;p29"/>
          <p:cNvSpPr/>
          <p:nvPr/>
        </p:nvSpPr>
        <p:spPr>
          <a:xfrm rot="3600000">
            <a:off x="14505991" y="5123238"/>
            <a:ext cx="221673"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0" name="Google Shape;650;p29"/>
          <p:cNvSpPr/>
          <p:nvPr/>
        </p:nvSpPr>
        <p:spPr>
          <a:xfrm rot="3600000">
            <a:off x="14505991" y="6244995"/>
            <a:ext cx="221673"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1" name="Google Shape;651;p29"/>
          <p:cNvSpPr txBox="1"/>
          <p:nvPr/>
        </p:nvSpPr>
        <p:spPr>
          <a:xfrm>
            <a:off x="14001277" y="7897799"/>
            <a:ext cx="1231106" cy="2923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300">
                <a:solidFill>
                  <a:schemeClr val="dk1"/>
                </a:solidFill>
                <a:latin typeface="Noto Sans JP"/>
                <a:ea typeface="Noto Sans JP"/>
                <a:cs typeface="Noto Sans JP"/>
                <a:sym typeface="Noto Sans JP"/>
              </a:rPr>
              <a:t>レポート納品</a:t>
            </a:r>
            <a:endParaRPr sz="1300">
              <a:solidFill>
                <a:schemeClr val="dk1"/>
              </a:solidFill>
              <a:latin typeface="Noto Sans JP"/>
              <a:ea typeface="Noto Sans JP"/>
              <a:cs typeface="Noto Sans JP"/>
              <a:sym typeface="Noto Sans JP"/>
            </a:endParaRPr>
          </a:p>
        </p:txBody>
      </p:sp>
      <p:sp>
        <p:nvSpPr>
          <p:cNvPr id="652" name="Google Shape;652;p29"/>
          <p:cNvSpPr/>
          <p:nvPr/>
        </p:nvSpPr>
        <p:spPr>
          <a:xfrm rot="3600000">
            <a:off x="14505991" y="7364677"/>
            <a:ext cx="221673"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3" name="Google Shape;653;p29"/>
          <p:cNvSpPr txBox="1"/>
          <p:nvPr/>
        </p:nvSpPr>
        <p:spPr>
          <a:xfrm>
            <a:off x="16159253" y="3424084"/>
            <a:ext cx="1056701" cy="2923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300">
                <a:solidFill>
                  <a:schemeClr val="dk1"/>
                </a:solidFill>
                <a:latin typeface="Noto Sans JP"/>
                <a:ea typeface="Noto Sans JP"/>
                <a:cs typeface="Noto Sans JP"/>
                <a:sym typeface="Noto Sans JP"/>
              </a:rPr>
              <a:t>広告申込時</a:t>
            </a:r>
            <a:endParaRPr sz="1300">
              <a:solidFill>
                <a:schemeClr val="dk1"/>
              </a:solidFill>
              <a:latin typeface="Noto Sans JP"/>
              <a:ea typeface="Noto Sans JP"/>
              <a:cs typeface="Noto Sans JP"/>
              <a:sym typeface="Noto Sans JP"/>
            </a:endParaRPr>
          </a:p>
        </p:txBody>
      </p:sp>
      <p:sp>
        <p:nvSpPr>
          <p:cNvPr id="654" name="Google Shape;654;p29"/>
          <p:cNvSpPr txBox="1"/>
          <p:nvPr/>
        </p:nvSpPr>
        <p:spPr>
          <a:xfrm>
            <a:off x="16021714" y="4352909"/>
            <a:ext cx="1331775" cy="622222"/>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ja-JP" sz="1300">
                <a:solidFill>
                  <a:schemeClr val="dk1"/>
                </a:solidFill>
                <a:latin typeface="Noto Sans JP"/>
                <a:ea typeface="Noto Sans JP"/>
                <a:cs typeface="Noto Sans JP"/>
                <a:sym typeface="Noto Sans JP"/>
              </a:rPr>
              <a:t>広告掲載終了</a:t>
            </a:r>
            <a:endParaRPr sz="1300">
              <a:solidFill>
                <a:schemeClr val="dk1"/>
              </a:solidFill>
              <a:latin typeface="Noto Sans JP"/>
              <a:ea typeface="Noto Sans JP"/>
              <a:cs typeface="Noto Sans JP"/>
              <a:sym typeface="Noto Sans JP"/>
            </a:endParaRPr>
          </a:p>
          <a:p>
            <a:pPr marL="0" marR="0" lvl="0" indent="0" algn="ctr" rtl="0">
              <a:lnSpc>
                <a:spcPct val="140000"/>
              </a:lnSpc>
              <a:spcBef>
                <a:spcPts val="0"/>
              </a:spcBef>
              <a:spcAft>
                <a:spcPts val="0"/>
              </a:spcAft>
              <a:buNone/>
            </a:pPr>
            <a:r>
              <a:rPr lang="ja-JP" sz="1300">
                <a:solidFill>
                  <a:schemeClr val="dk1"/>
                </a:solidFill>
                <a:latin typeface="Noto Sans JP"/>
                <a:ea typeface="Noto Sans JP"/>
                <a:cs typeface="Noto Sans JP"/>
                <a:sym typeface="Noto Sans JP"/>
              </a:rPr>
              <a:t>7営業日前まで</a:t>
            </a:r>
            <a:endParaRPr sz="1300">
              <a:solidFill>
                <a:schemeClr val="dk1"/>
              </a:solidFill>
              <a:latin typeface="Noto Sans JP"/>
              <a:ea typeface="Noto Sans JP"/>
              <a:cs typeface="Noto Sans JP"/>
              <a:sym typeface="Noto Sans JP"/>
            </a:endParaRPr>
          </a:p>
        </p:txBody>
      </p:sp>
      <p:sp>
        <p:nvSpPr>
          <p:cNvPr id="655" name="Google Shape;655;p29"/>
          <p:cNvSpPr txBox="1"/>
          <p:nvPr/>
        </p:nvSpPr>
        <p:spPr>
          <a:xfrm>
            <a:off x="15897642" y="5490005"/>
            <a:ext cx="1579920" cy="622222"/>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ja-JP" sz="1300">
                <a:solidFill>
                  <a:schemeClr val="dk1"/>
                </a:solidFill>
                <a:latin typeface="Noto Sans JP"/>
                <a:ea typeface="Noto Sans JP"/>
                <a:cs typeface="Noto Sans JP"/>
                <a:sym typeface="Noto Sans JP"/>
              </a:rPr>
              <a:t>広告掲載終了から</a:t>
            </a:r>
            <a:endParaRPr sz="1300">
              <a:solidFill>
                <a:schemeClr val="dk1"/>
              </a:solidFill>
              <a:latin typeface="Noto Sans JP"/>
              <a:ea typeface="Noto Sans JP"/>
              <a:cs typeface="Noto Sans JP"/>
              <a:sym typeface="Noto Sans JP"/>
            </a:endParaRPr>
          </a:p>
          <a:p>
            <a:pPr marL="0" marR="0" lvl="0" indent="0" algn="ctr" rtl="0">
              <a:lnSpc>
                <a:spcPct val="140000"/>
              </a:lnSpc>
              <a:spcBef>
                <a:spcPts val="0"/>
              </a:spcBef>
              <a:spcAft>
                <a:spcPts val="0"/>
              </a:spcAft>
              <a:buNone/>
            </a:pPr>
            <a:r>
              <a:rPr lang="ja-JP" sz="1300">
                <a:solidFill>
                  <a:schemeClr val="dk1"/>
                </a:solidFill>
                <a:latin typeface="Noto Sans JP"/>
                <a:ea typeface="Noto Sans JP"/>
                <a:cs typeface="Noto Sans JP"/>
                <a:sym typeface="Noto Sans JP"/>
              </a:rPr>
              <a:t>3営業日以内</a:t>
            </a:r>
            <a:endParaRPr sz="1300">
              <a:solidFill>
                <a:schemeClr val="dk1"/>
              </a:solidFill>
              <a:latin typeface="Noto Sans JP"/>
              <a:ea typeface="Noto Sans JP"/>
              <a:cs typeface="Noto Sans JP"/>
              <a:sym typeface="Noto Sans JP"/>
            </a:endParaRPr>
          </a:p>
        </p:txBody>
      </p:sp>
      <p:sp>
        <p:nvSpPr>
          <p:cNvPr id="656" name="Google Shape;656;p29"/>
          <p:cNvSpPr txBox="1"/>
          <p:nvPr/>
        </p:nvSpPr>
        <p:spPr>
          <a:xfrm>
            <a:off x="15810439" y="6444001"/>
            <a:ext cx="1754326" cy="902298"/>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ja-JP" sz="1300">
                <a:solidFill>
                  <a:schemeClr val="dk1"/>
                </a:solidFill>
                <a:latin typeface="Noto Sans JP"/>
                <a:ea typeface="Noto Sans JP"/>
                <a:cs typeface="Noto Sans JP"/>
                <a:sym typeface="Noto Sans JP"/>
              </a:rPr>
              <a:t>スクリーニング調査</a:t>
            </a:r>
            <a:endParaRPr sz="1300">
              <a:solidFill>
                <a:schemeClr val="dk1"/>
              </a:solidFill>
              <a:latin typeface="Noto Sans JP"/>
              <a:ea typeface="Noto Sans JP"/>
              <a:cs typeface="Noto Sans JP"/>
              <a:sym typeface="Noto Sans JP"/>
            </a:endParaRPr>
          </a:p>
          <a:p>
            <a:pPr marL="0" marR="0" lvl="0" indent="0" algn="ctr" rtl="0">
              <a:lnSpc>
                <a:spcPct val="140000"/>
              </a:lnSpc>
              <a:spcBef>
                <a:spcPts val="0"/>
              </a:spcBef>
              <a:spcAft>
                <a:spcPts val="0"/>
              </a:spcAft>
              <a:buNone/>
            </a:pPr>
            <a:r>
              <a:rPr lang="ja-JP" sz="1300">
                <a:solidFill>
                  <a:schemeClr val="dk1"/>
                </a:solidFill>
                <a:latin typeface="Noto Sans JP"/>
                <a:ea typeface="Noto Sans JP"/>
                <a:cs typeface="Noto Sans JP"/>
                <a:sym typeface="Noto Sans JP"/>
              </a:rPr>
              <a:t>終了から</a:t>
            </a:r>
            <a:endParaRPr sz="1300">
              <a:solidFill>
                <a:schemeClr val="dk1"/>
              </a:solidFill>
              <a:latin typeface="Noto Sans JP"/>
              <a:ea typeface="Noto Sans JP"/>
              <a:cs typeface="Noto Sans JP"/>
              <a:sym typeface="Noto Sans JP"/>
            </a:endParaRPr>
          </a:p>
          <a:p>
            <a:pPr marL="0" marR="0" lvl="0" indent="0" algn="ctr" rtl="0">
              <a:lnSpc>
                <a:spcPct val="140000"/>
              </a:lnSpc>
              <a:spcBef>
                <a:spcPts val="0"/>
              </a:spcBef>
              <a:spcAft>
                <a:spcPts val="0"/>
              </a:spcAft>
              <a:buNone/>
            </a:pPr>
            <a:r>
              <a:rPr lang="ja-JP" sz="1300">
                <a:solidFill>
                  <a:schemeClr val="dk1"/>
                </a:solidFill>
                <a:latin typeface="Noto Sans JP"/>
                <a:ea typeface="Noto Sans JP"/>
                <a:cs typeface="Noto Sans JP"/>
                <a:sym typeface="Noto Sans JP"/>
              </a:rPr>
              <a:t>3営業日以内</a:t>
            </a:r>
            <a:endParaRPr sz="1300">
              <a:solidFill>
                <a:schemeClr val="dk1"/>
              </a:solidFill>
              <a:latin typeface="Noto Sans JP"/>
              <a:ea typeface="Noto Sans JP"/>
              <a:cs typeface="Noto Sans JP"/>
              <a:sym typeface="Noto Sans JP"/>
            </a:endParaRPr>
          </a:p>
        </p:txBody>
      </p:sp>
      <p:sp>
        <p:nvSpPr>
          <p:cNvPr id="657" name="Google Shape;657;p29"/>
          <p:cNvSpPr txBox="1"/>
          <p:nvPr/>
        </p:nvSpPr>
        <p:spPr>
          <a:xfrm>
            <a:off x="15971380" y="7707221"/>
            <a:ext cx="1432444" cy="622222"/>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ja-JP" sz="1300">
                <a:solidFill>
                  <a:schemeClr val="dk1"/>
                </a:solidFill>
                <a:latin typeface="Noto Sans JP"/>
                <a:ea typeface="Noto Sans JP"/>
                <a:cs typeface="Noto Sans JP"/>
                <a:sym typeface="Noto Sans JP"/>
              </a:rPr>
              <a:t>本調査終了から</a:t>
            </a:r>
            <a:endParaRPr sz="1300">
              <a:solidFill>
                <a:schemeClr val="dk1"/>
              </a:solidFill>
              <a:latin typeface="Noto Sans JP"/>
              <a:ea typeface="Noto Sans JP"/>
              <a:cs typeface="Noto Sans JP"/>
              <a:sym typeface="Noto Sans JP"/>
            </a:endParaRPr>
          </a:p>
          <a:p>
            <a:pPr marL="0" marR="0" lvl="0" indent="0" algn="ctr" rtl="0">
              <a:lnSpc>
                <a:spcPct val="140000"/>
              </a:lnSpc>
              <a:spcBef>
                <a:spcPts val="0"/>
              </a:spcBef>
              <a:spcAft>
                <a:spcPts val="0"/>
              </a:spcAft>
              <a:buNone/>
            </a:pPr>
            <a:r>
              <a:rPr lang="ja-JP" sz="1300">
                <a:solidFill>
                  <a:schemeClr val="dk1"/>
                </a:solidFill>
                <a:latin typeface="Noto Sans JP"/>
                <a:ea typeface="Noto Sans JP"/>
                <a:cs typeface="Noto Sans JP"/>
                <a:sym typeface="Noto Sans JP"/>
              </a:rPr>
              <a:t>10営業日以内</a:t>
            </a:r>
            <a:endParaRPr sz="1300">
              <a:solidFill>
                <a:schemeClr val="dk1"/>
              </a:solidFill>
              <a:latin typeface="Noto Sans JP"/>
              <a:ea typeface="Noto Sans JP"/>
              <a:cs typeface="Noto Sans JP"/>
              <a:sym typeface="Noto Sans JP"/>
            </a:endParaRPr>
          </a:p>
        </p:txBody>
      </p:sp>
      <p:sp>
        <p:nvSpPr>
          <p:cNvPr id="658" name="Google Shape;658;p29"/>
          <p:cNvSpPr txBox="1"/>
          <p:nvPr/>
        </p:nvSpPr>
        <p:spPr>
          <a:xfrm>
            <a:off x="503238" y="9277266"/>
            <a:ext cx="484497"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rgbClr val="AAAAAA"/>
                </a:solidFill>
                <a:latin typeface="Roboto Black"/>
                <a:ea typeface="Roboto Black"/>
                <a:cs typeface="Roboto Black"/>
                <a:sym typeface="Roboto Black"/>
              </a:rPr>
              <a:t>29</a:t>
            </a:fld>
            <a:endParaRPr sz="2000" b="1" i="0" dirty="0">
              <a:solidFill>
                <a:srgbClr val="AAAAAA"/>
              </a:solidFill>
              <a:latin typeface="Roboto Black"/>
              <a:ea typeface="Roboto Black"/>
              <a:cs typeface="Roboto Black"/>
              <a:sym typeface="Roboto Black"/>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68"/>
        <p:cNvGrpSpPr/>
        <p:nvPr/>
      </p:nvGrpSpPr>
      <p:grpSpPr>
        <a:xfrm>
          <a:off x="0" y="0"/>
          <a:ext cx="0" cy="0"/>
          <a:chOff x="0" y="0"/>
          <a:chExt cx="0" cy="0"/>
        </a:xfrm>
      </p:grpSpPr>
      <p:sp>
        <p:nvSpPr>
          <p:cNvPr id="69" name="Google Shape;69;p3"/>
          <p:cNvSpPr/>
          <p:nvPr/>
        </p:nvSpPr>
        <p:spPr>
          <a:xfrm>
            <a:off x="0" y="0"/>
            <a:ext cx="18288000" cy="1580400"/>
          </a:xfrm>
          <a:prstGeom prst="rect">
            <a:avLst/>
          </a:prstGeom>
          <a:solidFill>
            <a:srgbClr val="AAAAA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 name="Google Shape;70;p3"/>
          <p:cNvSpPr txBox="1"/>
          <p:nvPr/>
        </p:nvSpPr>
        <p:spPr>
          <a:xfrm>
            <a:off x="531845" y="510988"/>
            <a:ext cx="201850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主要変更点</a:t>
            </a:r>
            <a:endParaRPr sz="2800" b="1">
              <a:solidFill>
                <a:schemeClr val="lt1"/>
              </a:solidFill>
              <a:latin typeface="Noto Sans JP"/>
              <a:ea typeface="Noto Sans JP"/>
              <a:cs typeface="Noto Sans JP"/>
              <a:sym typeface="Noto Sans JP"/>
            </a:endParaRPr>
          </a:p>
        </p:txBody>
      </p:sp>
      <p:graphicFrame>
        <p:nvGraphicFramePr>
          <p:cNvPr id="71" name="Google Shape;71;p3"/>
          <p:cNvGraphicFramePr/>
          <p:nvPr>
            <p:extLst>
              <p:ext uri="{D42A27DB-BD31-4B8C-83A1-F6EECF244321}">
                <p14:modId xmlns:p14="http://schemas.microsoft.com/office/powerpoint/2010/main" val="2258426338"/>
              </p:ext>
            </p:extLst>
          </p:nvPr>
        </p:nvGraphicFramePr>
        <p:xfrm>
          <a:off x="559276" y="1808020"/>
          <a:ext cx="17169450" cy="7507548"/>
        </p:xfrm>
        <a:graphic>
          <a:graphicData uri="http://schemas.openxmlformats.org/drawingml/2006/table">
            <a:tbl>
              <a:tblPr firstRow="1" lastCol="1">
                <a:noFill/>
                <a:tableStyleId>{04DB5410-441A-4F2F-8A7F-62FE78DDF896}</a:tableStyleId>
              </a:tblPr>
              <a:tblGrid>
                <a:gridCol w="2976150">
                  <a:extLst>
                    <a:ext uri="{9D8B030D-6E8A-4147-A177-3AD203B41FA5}">
                      <a16:colId xmlns:a16="http://schemas.microsoft.com/office/drawing/2014/main" val="20000"/>
                    </a:ext>
                  </a:extLst>
                </a:gridCol>
                <a:gridCol w="1549500">
                  <a:extLst>
                    <a:ext uri="{9D8B030D-6E8A-4147-A177-3AD203B41FA5}">
                      <a16:colId xmlns:a16="http://schemas.microsoft.com/office/drawing/2014/main" val="20001"/>
                    </a:ext>
                  </a:extLst>
                </a:gridCol>
                <a:gridCol w="5940575">
                  <a:extLst>
                    <a:ext uri="{9D8B030D-6E8A-4147-A177-3AD203B41FA5}">
                      <a16:colId xmlns:a16="http://schemas.microsoft.com/office/drawing/2014/main" val="20002"/>
                    </a:ext>
                  </a:extLst>
                </a:gridCol>
                <a:gridCol w="6703225">
                  <a:extLst>
                    <a:ext uri="{9D8B030D-6E8A-4147-A177-3AD203B41FA5}">
                      <a16:colId xmlns:a16="http://schemas.microsoft.com/office/drawing/2014/main" val="20003"/>
                    </a:ext>
                  </a:extLst>
                </a:gridCol>
              </a:tblGrid>
              <a:tr h="296445">
                <a:tc>
                  <a:txBody>
                    <a:bodyPr/>
                    <a:lstStyle/>
                    <a:p>
                      <a:pPr marL="0" marR="0" lvl="0" indent="0" algn="ctr" rtl="0">
                        <a:lnSpc>
                          <a:spcPct val="100000"/>
                        </a:lnSpc>
                        <a:spcBef>
                          <a:spcPts val="0"/>
                        </a:spcBef>
                        <a:spcAft>
                          <a:spcPts val="0"/>
                        </a:spcAft>
                        <a:buClr>
                          <a:srgbClr val="F0F2FB"/>
                        </a:buClr>
                        <a:buSzPts val="1400"/>
                        <a:buFont typeface="Noto Sans JP"/>
                        <a:buNone/>
                      </a:pPr>
                      <a:r>
                        <a:rPr lang="ja-JP" sz="1400" b="0" i="0" u="none" strike="noStrike" cap="none">
                          <a:solidFill>
                            <a:srgbClr val="F0F2FB"/>
                          </a:solidFill>
                          <a:latin typeface="Noto Sans JP"/>
                          <a:ea typeface="Noto Sans JP"/>
                          <a:cs typeface="Noto Sans JP"/>
                          <a:sym typeface="Noto Sans JP"/>
                        </a:rPr>
                        <a:t>該当箇所</a:t>
                      </a:r>
                      <a:endParaRPr sz="1400" b="0" i="0" u="none" strike="noStrike" cap="none">
                        <a:latin typeface="Noto Sans JP"/>
                        <a:ea typeface="Noto Sans JP"/>
                        <a:cs typeface="Noto Sans JP"/>
                        <a:sym typeface="Noto Sans JP"/>
                      </a:endParaRPr>
                    </a:p>
                  </a:txBody>
                  <a:tcPr marL="86275" marR="86275" marT="43150" marB="43150" anchor="ctr">
                    <a:lnB w="9525" cap="flat" cmpd="sng">
                      <a:solidFill>
                        <a:srgbClr val="AEABAB"/>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F0F2FB"/>
                        </a:buClr>
                        <a:buSzPts val="1400"/>
                        <a:buFont typeface="Noto Sans JP"/>
                        <a:buNone/>
                      </a:pPr>
                      <a:r>
                        <a:rPr lang="ja-JP" sz="1400" b="0" i="0" u="none" strike="noStrike" cap="none">
                          <a:solidFill>
                            <a:srgbClr val="F0F2FB"/>
                          </a:solidFill>
                          <a:latin typeface="Noto Sans JP"/>
                          <a:ea typeface="Noto Sans JP"/>
                          <a:cs typeface="Noto Sans JP"/>
                          <a:sym typeface="Noto Sans JP"/>
                        </a:rPr>
                        <a:t>ページ番号</a:t>
                      </a:r>
                      <a:endParaRPr sz="1400" b="0" i="0" u="none" strike="noStrike" cap="none">
                        <a:latin typeface="Noto Sans JP"/>
                        <a:ea typeface="Noto Sans JP"/>
                        <a:cs typeface="Noto Sans JP"/>
                        <a:sym typeface="Noto Sans JP"/>
                      </a:endParaRPr>
                    </a:p>
                  </a:txBody>
                  <a:tcPr marL="86275" marR="86275" marT="43150" marB="43150" anchor="ctr">
                    <a:lnB w="9525" cap="flat" cmpd="sng">
                      <a:solidFill>
                        <a:srgbClr val="AEABAB"/>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F0F2FB"/>
                        </a:buClr>
                        <a:buSzPts val="1400"/>
                        <a:buFont typeface="Noto Sans JP"/>
                        <a:buNone/>
                      </a:pPr>
                      <a:r>
                        <a:rPr lang="ja-JP" sz="1400" b="0" i="0" u="none" strike="noStrike" cap="none">
                          <a:solidFill>
                            <a:srgbClr val="F0F2FB"/>
                          </a:solidFill>
                          <a:latin typeface="Noto Sans JP"/>
                          <a:ea typeface="Noto Sans JP"/>
                          <a:cs typeface="Noto Sans JP"/>
                          <a:sym typeface="Noto Sans JP"/>
                        </a:rPr>
                        <a:t>変更前</a:t>
                      </a:r>
                      <a:endParaRPr sz="1400" b="0" i="0" u="none" strike="noStrike" cap="none">
                        <a:latin typeface="Noto Sans JP"/>
                        <a:ea typeface="Noto Sans JP"/>
                        <a:cs typeface="Noto Sans JP"/>
                        <a:sym typeface="Noto Sans JP"/>
                      </a:endParaRPr>
                    </a:p>
                  </a:txBody>
                  <a:tcPr marL="86275" marR="86275" marT="43150" marB="43150" anchor="ctr">
                    <a:lnB w="9525" cap="flat" cmpd="sng">
                      <a:solidFill>
                        <a:srgbClr val="AEABAB"/>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F0F2FB"/>
                        </a:buClr>
                        <a:buSzPts val="1400"/>
                        <a:buFont typeface="Noto Sans JP"/>
                        <a:buNone/>
                      </a:pPr>
                      <a:r>
                        <a:rPr lang="ja-JP" sz="1400" b="0" i="0" u="none" strike="noStrike" cap="none">
                          <a:solidFill>
                            <a:srgbClr val="F0F2FB"/>
                          </a:solidFill>
                          <a:latin typeface="Noto Sans JP"/>
                          <a:ea typeface="Noto Sans JP"/>
                          <a:cs typeface="Noto Sans JP"/>
                          <a:sym typeface="Noto Sans JP"/>
                        </a:rPr>
                        <a:t>変更後</a:t>
                      </a:r>
                      <a:endParaRPr sz="1400" b="0" i="0" u="none" strike="noStrike" cap="none">
                        <a:latin typeface="Noto Sans JP"/>
                        <a:ea typeface="Noto Sans JP"/>
                        <a:cs typeface="Noto Sans JP"/>
                        <a:sym typeface="Noto Sans JP"/>
                      </a:endParaRPr>
                    </a:p>
                  </a:txBody>
                  <a:tcPr marL="86275" marR="86275" marT="43150" marB="43150" anchor="ctr">
                    <a:lnB w="9525" cap="flat" cmpd="sng">
                      <a:solidFill>
                        <a:srgbClr val="AEABAB"/>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r h="497248">
                <a:tc>
                  <a:txBody>
                    <a:bodyPr/>
                    <a:lstStyle/>
                    <a:p>
                      <a:pPr marL="0" marR="0" lvl="0" indent="0" algn="ctr" rtl="0">
                        <a:lnSpc>
                          <a:spcPct val="150000"/>
                        </a:lnSpc>
                        <a:spcBef>
                          <a:spcPts val="0"/>
                        </a:spcBef>
                        <a:spcAft>
                          <a:spcPts val="0"/>
                        </a:spcAft>
                        <a:buClr>
                          <a:schemeClr val="dk1"/>
                        </a:buClr>
                        <a:buSzPts val="1400"/>
                        <a:buFont typeface="Noto Sans JP"/>
                        <a:buNone/>
                      </a:pPr>
                      <a:r>
                        <a:rPr lang="ja-JP"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サイネージ導入台数、</a:t>
                      </a:r>
                      <a:endParaRPr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p>
                      <a:pPr marL="0" marR="0" lvl="0" indent="0" algn="ctr" rtl="0">
                        <a:lnSpc>
                          <a:spcPct val="150000"/>
                        </a:lnSpc>
                        <a:spcBef>
                          <a:spcPts val="0"/>
                        </a:spcBef>
                        <a:spcAft>
                          <a:spcPts val="0"/>
                        </a:spcAft>
                        <a:buClr>
                          <a:schemeClr val="dk1"/>
                        </a:buClr>
                        <a:buSzPts val="1400"/>
                        <a:buFont typeface="Noto Sans JP"/>
                        <a:buNone/>
                      </a:pPr>
                      <a:r>
                        <a:rPr lang="ja-JP"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月間のべリーチ数</a:t>
                      </a:r>
                      <a:endParaRPr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txBody>
                  <a:tcPr marL="86275" marR="86275" marT="43150" marB="43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FF0000"/>
                        </a:buClr>
                        <a:buSzPts val="1400"/>
                        <a:buFont typeface="Noto Sans JP"/>
                        <a:buNone/>
                      </a:pPr>
                      <a:r>
                        <a:rPr lang="ja-JP"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P5</a:t>
                      </a:r>
                      <a:endParaRPr sz="900" b="0" i="0" dirty="0">
                        <a:solidFill>
                          <a:schemeClr val="tx1"/>
                        </a:solidFill>
                        <a:latin typeface="Noto Sans JP" panose="020B0200000000000000" pitchFamily="34" charset="-128"/>
                        <a:ea typeface="Noto Sans JP" panose="020B0200000000000000" pitchFamily="34" charset="-128"/>
                      </a:endParaRPr>
                    </a:p>
                  </a:txBody>
                  <a:tcPr marL="86275" marR="86275" marT="43150" marB="43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lt1"/>
                    </a:solidFill>
                  </a:tcPr>
                </a:tc>
                <a:tc>
                  <a:txBody>
                    <a:bodyPr/>
                    <a:lstStyle/>
                    <a:p>
                      <a:pPr marL="0" marR="0" lvl="0" indent="0" algn="l" rtl="0">
                        <a:lnSpc>
                          <a:spcPct val="140000"/>
                        </a:lnSpc>
                        <a:spcBef>
                          <a:spcPts val="0"/>
                        </a:spcBef>
                        <a:spcAft>
                          <a:spcPts val="0"/>
                        </a:spcAft>
                        <a:buClr>
                          <a:schemeClr val="dk1"/>
                        </a:buClr>
                        <a:buSzPts val="1400"/>
                        <a:buFont typeface="Arial"/>
                        <a:buNone/>
                      </a:pPr>
                      <a:r>
                        <a:rPr lang="ja-JP"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サイネージ導入台数：70,000台</a:t>
                      </a:r>
                      <a:endParaRPr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p>
                      <a:pPr marL="0" marR="0" lvl="0" indent="0" algn="l" rtl="0">
                        <a:lnSpc>
                          <a:spcPct val="140000"/>
                        </a:lnSpc>
                        <a:spcBef>
                          <a:spcPts val="0"/>
                        </a:spcBef>
                        <a:spcAft>
                          <a:spcPts val="0"/>
                        </a:spcAft>
                        <a:buClr>
                          <a:schemeClr val="dk1"/>
                        </a:buClr>
                        <a:buSzPts val="1400"/>
                        <a:buFont typeface="Arial"/>
                        <a:buNone/>
                      </a:pPr>
                      <a:r>
                        <a:rPr lang="ja-JP"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月間のべリーチ人数：35,000,000人〜</a:t>
                      </a:r>
                      <a:endParaRPr sz="900" b="0" i="0" dirty="0">
                        <a:solidFill>
                          <a:schemeClr val="tx1"/>
                        </a:solidFill>
                        <a:latin typeface="Noto Sans JP" panose="020B0200000000000000" pitchFamily="34" charset="-128"/>
                        <a:ea typeface="Noto Sans JP" panose="020B0200000000000000" pitchFamily="34" charset="-128"/>
                      </a:endParaRPr>
                    </a:p>
                  </a:txBody>
                  <a:tcPr marL="86275" marR="86275" marT="43150" marB="43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lt1"/>
                    </a:solidFill>
                  </a:tcPr>
                </a:tc>
                <a:tc>
                  <a:txBody>
                    <a:bodyPr/>
                    <a:lstStyle/>
                    <a:p>
                      <a:pPr marL="0" marR="0" lvl="0" indent="0" algn="l" rtl="0">
                        <a:lnSpc>
                          <a:spcPct val="140000"/>
                        </a:lnSpc>
                        <a:spcBef>
                          <a:spcPts val="0"/>
                        </a:spcBef>
                        <a:spcAft>
                          <a:spcPts val="0"/>
                        </a:spcAft>
                        <a:buClr>
                          <a:srgbClr val="FF0000"/>
                        </a:buClr>
                        <a:buSzPts val="1400"/>
                        <a:buFont typeface="Arial"/>
                        <a:buNone/>
                      </a:pPr>
                      <a:r>
                        <a:rPr lang="ja-JP"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サイネージ導入台数：7</a:t>
                      </a:r>
                      <a:r>
                        <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1</a:t>
                      </a:r>
                      <a:r>
                        <a:rPr lang="ja-JP"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a:t>
                      </a:r>
                      <a:r>
                        <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000</a:t>
                      </a:r>
                      <a:r>
                        <a:rPr lang="ja-JP"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台</a:t>
                      </a:r>
                      <a:endParaRPr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p>
                      <a:pPr marL="0" marR="0" lvl="0" indent="0" algn="l" rtl="0">
                        <a:lnSpc>
                          <a:spcPct val="140000"/>
                        </a:lnSpc>
                        <a:spcBef>
                          <a:spcPts val="0"/>
                        </a:spcBef>
                        <a:spcAft>
                          <a:spcPts val="0"/>
                        </a:spcAft>
                        <a:buClr>
                          <a:srgbClr val="FF0000"/>
                        </a:buClr>
                        <a:buSzPts val="1400"/>
                        <a:buFont typeface="Arial"/>
                        <a:buNone/>
                      </a:pPr>
                      <a:r>
                        <a:rPr lang="ja-JP"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月間のべリーチ人数：</a:t>
                      </a:r>
                      <a:r>
                        <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35</a:t>
                      </a:r>
                      <a:r>
                        <a:rPr lang="ja-JP"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a:t>
                      </a:r>
                      <a:r>
                        <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5</a:t>
                      </a:r>
                      <a:r>
                        <a:rPr lang="ja-JP"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00,000人〜</a:t>
                      </a:r>
                      <a:endParaRPr sz="900" b="0" i="0" dirty="0">
                        <a:solidFill>
                          <a:schemeClr val="tx1"/>
                        </a:solidFill>
                        <a:latin typeface="Noto Sans JP" panose="020B0200000000000000" pitchFamily="34" charset="-128"/>
                        <a:ea typeface="Noto Sans JP" panose="020B0200000000000000" pitchFamily="34" charset="-128"/>
                      </a:endParaRPr>
                    </a:p>
                  </a:txBody>
                  <a:tcPr marL="86275" marR="86275" marT="43150" marB="43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1"/>
                  </a:ext>
                </a:extLst>
              </a:tr>
              <a:tr h="1774509">
                <a:tc rowSpan="4">
                  <a:txBody>
                    <a:bodyPr/>
                    <a:lstStyle/>
                    <a:p>
                      <a:pPr marL="0" marR="0" lvl="0" indent="0" algn="ctr" rtl="0">
                        <a:lnSpc>
                          <a:spcPct val="100000"/>
                        </a:lnSpc>
                        <a:spcBef>
                          <a:spcPts val="0"/>
                        </a:spcBef>
                        <a:spcAft>
                          <a:spcPts val="0"/>
                        </a:spcAft>
                        <a:buClr>
                          <a:schemeClr val="dk1"/>
                        </a:buClr>
                        <a:buSzPts val="1400"/>
                        <a:buFont typeface="Noto Sans JP"/>
                        <a:buNone/>
                      </a:pPr>
                      <a:r>
                        <a:rPr lang="ja-JP" altLang="en-US"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広告</a:t>
                      </a:r>
                      <a:r>
                        <a:rPr lang="ja-JP"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メニュー</a:t>
                      </a:r>
                      <a:endParaRPr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txBody>
                  <a:tcPr marL="92950" marR="92950" marT="46475" marB="4647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FF0000"/>
                        </a:buClr>
                        <a:buSzPts val="1400"/>
                        <a:buFont typeface="Noto Sans JP"/>
                        <a:buNone/>
                      </a:pPr>
                      <a:r>
                        <a:rPr lang="ja-JP"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P</a:t>
                      </a:r>
                      <a:r>
                        <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17</a:t>
                      </a:r>
                      <a:endParaRPr sz="900" b="0" i="0" dirty="0">
                        <a:solidFill>
                          <a:schemeClr val="tx1"/>
                        </a:solidFill>
                        <a:latin typeface="Noto Sans JP" panose="020B0200000000000000" pitchFamily="34" charset="-128"/>
                        <a:ea typeface="Noto Sans JP" panose="020B0200000000000000" pitchFamily="34" charset="-128"/>
                      </a:endParaRPr>
                    </a:p>
                  </a:txBody>
                  <a:tcPr marL="92950" marR="92950" marT="46475" marB="4647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solidFill>
                      <a:schemeClr val="lt1"/>
                    </a:solidFill>
                  </a:tcPr>
                </a:tc>
                <a:tc>
                  <a:txBody>
                    <a:bodyPr/>
                    <a:lstStyle/>
                    <a:p>
                      <a:pPr marL="0" marR="0" lvl="0" indent="0" algn="l" rtl="0">
                        <a:lnSpc>
                          <a:spcPct val="140000"/>
                        </a:lnSpc>
                        <a:spcBef>
                          <a:spcPts val="0"/>
                        </a:spcBef>
                        <a:spcAft>
                          <a:spcPts val="0"/>
                        </a:spcAft>
                        <a:buClr>
                          <a:schemeClr val="dk1"/>
                        </a:buClr>
                        <a:buSzPts val="1400"/>
                        <a:buFont typeface="Arial"/>
                        <a:buNone/>
                      </a:pPr>
                      <a:r>
                        <a:rPr lang="ja-JP"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広告枠設定</a:t>
                      </a:r>
                      <a:endParaRPr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p>
                      <a:pPr marL="0" marR="0" lvl="0" indent="0" algn="l" rtl="0">
                        <a:lnSpc>
                          <a:spcPct val="140000"/>
                        </a:lnSpc>
                        <a:spcBef>
                          <a:spcPts val="0"/>
                        </a:spcBef>
                        <a:spcAft>
                          <a:spcPts val="0"/>
                        </a:spcAft>
                        <a:buClr>
                          <a:schemeClr val="dk1"/>
                        </a:buClr>
                        <a:buSzPts val="1400"/>
                        <a:buFont typeface="Noto Sans JP"/>
                        <a:buNone/>
                      </a:pPr>
                      <a:r>
                        <a:rPr lang="ja-JP"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・2nd Ads　　　　:8枠</a:t>
                      </a:r>
                      <a:endParaRPr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p>
                      <a:pPr marL="0" marR="0" lvl="0" indent="0" algn="l" rtl="0">
                        <a:lnSpc>
                          <a:spcPct val="140000"/>
                        </a:lnSpc>
                        <a:spcBef>
                          <a:spcPts val="0"/>
                        </a:spcBef>
                        <a:spcAft>
                          <a:spcPts val="0"/>
                        </a:spcAft>
                        <a:buClr>
                          <a:schemeClr val="dk1"/>
                        </a:buClr>
                        <a:buSzPts val="1400"/>
                        <a:buFont typeface="Noto Sans JP"/>
                        <a:buNone/>
                      </a:pPr>
                      <a:r>
                        <a:rPr lang="ja-JP"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・2nd Contents</a:t>
                      </a:r>
                      <a:r>
                        <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 </a:t>
                      </a:r>
                      <a:r>
                        <a:rPr lang="ja-JP"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　:2枠</a:t>
                      </a:r>
                      <a:endParaRPr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p>
                      <a:pPr marL="0" marR="0" lvl="0" indent="0" algn="l" rtl="0">
                        <a:lnSpc>
                          <a:spcPct val="140000"/>
                        </a:lnSpc>
                        <a:spcBef>
                          <a:spcPts val="0"/>
                        </a:spcBef>
                        <a:spcAft>
                          <a:spcPts val="0"/>
                        </a:spcAft>
                        <a:buClr>
                          <a:schemeClr val="dk1"/>
                        </a:buClr>
                        <a:buSzPts val="1400"/>
                        <a:buFont typeface="Noto Sans JP"/>
                        <a:buNone/>
                      </a:pPr>
                      <a:r>
                        <a:rPr lang="ja-JP"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・3rd Ads　　　　:11枠</a:t>
                      </a:r>
                      <a:endPar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p>
                      <a:pPr marL="0" marR="0" lvl="0" indent="0" algn="l" rtl="0">
                        <a:lnSpc>
                          <a:spcPct val="140000"/>
                        </a:lnSpc>
                        <a:spcBef>
                          <a:spcPts val="0"/>
                        </a:spcBef>
                        <a:spcAft>
                          <a:spcPts val="0"/>
                        </a:spcAft>
                        <a:buClr>
                          <a:schemeClr val="dk1"/>
                        </a:buClr>
                        <a:buSzPts val="1400"/>
                        <a:buFont typeface="Noto Sans JP"/>
                        <a:buNone/>
                      </a:pPr>
                      <a:r>
                        <a:rPr lang="ja-JP" altLang="en-US"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a:t>
                      </a:r>
                      <a:r>
                        <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Area Ads</a:t>
                      </a:r>
                      <a:r>
                        <a:rPr lang="ja-JP" altLang="en-US"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　　　</a:t>
                      </a:r>
                      <a:r>
                        <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  :4</a:t>
                      </a:r>
                      <a:r>
                        <a:rPr lang="ja-JP" altLang="en-US"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枠</a:t>
                      </a:r>
                      <a:r>
                        <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(Area Ads</a:t>
                      </a:r>
                      <a:r>
                        <a:rPr lang="ja-JP" altLang="en-US"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東京</a:t>
                      </a:r>
                      <a:r>
                        <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[HALF]8</a:t>
                      </a:r>
                      <a:r>
                        <a:rPr lang="ja-JP" altLang="en-US"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枠</a:t>
                      </a:r>
                      <a:r>
                        <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a:t>
                      </a:r>
                    </a:p>
                    <a:p>
                      <a:pPr marL="0" marR="0" lvl="0" indent="0" algn="l" rtl="0">
                        <a:lnSpc>
                          <a:spcPct val="140000"/>
                        </a:lnSpc>
                        <a:spcBef>
                          <a:spcPts val="0"/>
                        </a:spcBef>
                        <a:spcAft>
                          <a:spcPts val="0"/>
                        </a:spcAft>
                        <a:buClr>
                          <a:schemeClr val="dk1"/>
                        </a:buClr>
                        <a:buSzPts val="1400"/>
                        <a:buFont typeface="Noto Sans JP"/>
                        <a:buNone/>
                      </a:pPr>
                      <a:endParaRPr lang="en-US"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p>
                      <a:pPr marL="0" marR="0" lvl="0" indent="0" algn="l" rtl="0">
                        <a:lnSpc>
                          <a:spcPct val="140000"/>
                        </a:lnSpc>
                        <a:spcBef>
                          <a:spcPts val="0"/>
                        </a:spcBef>
                        <a:spcAft>
                          <a:spcPts val="0"/>
                        </a:spcAft>
                        <a:buClr>
                          <a:schemeClr val="dk1"/>
                        </a:buClr>
                        <a:buSzPts val="1400"/>
                        <a:buFont typeface="Noto Sans JP"/>
                        <a:buNone/>
                      </a:pPr>
                      <a:r>
                        <a:rPr lang="ja-JP" altLang="en-US"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メニュー名</a:t>
                      </a:r>
                      <a:endPar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p>
                      <a:pPr marL="0" marR="0" lvl="0" indent="0" algn="l" rtl="0">
                        <a:lnSpc>
                          <a:spcPct val="100000"/>
                        </a:lnSpc>
                        <a:spcBef>
                          <a:spcPts val="0"/>
                        </a:spcBef>
                        <a:spcAft>
                          <a:spcPts val="0"/>
                        </a:spcAft>
                        <a:buClr>
                          <a:schemeClr val="dk1"/>
                        </a:buClr>
                        <a:buSzPts val="1400"/>
                        <a:buFont typeface="Noto Sans JP"/>
                        <a:buNone/>
                      </a:pPr>
                      <a:r>
                        <a:rPr lang="en-GB"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1st PRIME Contents</a:t>
                      </a:r>
                      <a:endParaRPr lang="en-GB" altLang="ja-JP" sz="900" b="0" i="0" dirty="0">
                        <a:solidFill>
                          <a:schemeClr val="tx1"/>
                        </a:solidFill>
                        <a:latin typeface="Noto Sans JP" panose="020B0200000000000000" pitchFamily="34" charset="-128"/>
                        <a:ea typeface="Noto Sans JP" panose="020B0200000000000000" pitchFamily="34" charset="-128"/>
                      </a:endParaRPr>
                    </a:p>
                    <a:p>
                      <a:pPr marL="0" marR="0" lvl="0" indent="0" algn="l" rtl="0">
                        <a:lnSpc>
                          <a:spcPct val="100000"/>
                        </a:lnSpc>
                        <a:spcBef>
                          <a:spcPts val="0"/>
                        </a:spcBef>
                        <a:spcAft>
                          <a:spcPts val="0"/>
                        </a:spcAft>
                        <a:buClr>
                          <a:schemeClr val="dk1"/>
                        </a:buClr>
                        <a:buSzPts val="1400"/>
                        <a:buFont typeface="Noto Sans JP"/>
                        <a:buNone/>
                      </a:pPr>
                      <a:r>
                        <a:rPr lang="en-GB"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2nd PRIME Contents Tie-up</a:t>
                      </a:r>
                      <a:endPar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txBody>
                  <a:tcPr marL="86275" marR="86275" marT="43150" marB="43150">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lt1"/>
                    </a:solidFill>
                  </a:tcPr>
                </a:tc>
                <a:tc>
                  <a:txBody>
                    <a:bodyPr/>
                    <a:lstStyle/>
                    <a:p>
                      <a:pPr marL="0" marR="0" lvl="0" indent="0" algn="l" rtl="0">
                        <a:lnSpc>
                          <a:spcPct val="140000"/>
                        </a:lnSpc>
                        <a:spcBef>
                          <a:spcPts val="0"/>
                        </a:spcBef>
                        <a:spcAft>
                          <a:spcPts val="0"/>
                        </a:spcAft>
                        <a:buClr>
                          <a:srgbClr val="FF0000"/>
                        </a:buClr>
                        <a:buSzPts val="1400"/>
                        <a:buFont typeface="Noto Sans JP"/>
                        <a:buNone/>
                      </a:pPr>
                      <a:r>
                        <a:rPr lang="ja-JP" altLang="en-US"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下記広告枠</a:t>
                      </a:r>
                      <a:r>
                        <a:rPr lang="ja-JP"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設定枠数を変更</a:t>
                      </a:r>
                      <a:endParaRPr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p>
                      <a:pPr marL="0" marR="0" lvl="0" indent="0" algn="l" rtl="0">
                        <a:lnSpc>
                          <a:spcPct val="140000"/>
                        </a:lnSpc>
                        <a:spcBef>
                          <a:spcPts val="0"/>
                        </a:spcBef>
                        <a:spcAft>
                          <a:spcPts val="0"/>
                        </a:spcAft>
                        <a:buClr>
                          <a:srgbClr val="FF0000"/>
                        </a:buClr>
                        <a:buSzPts val="1400"/>
                        <a:buFont typeface="Noto Sans JP"/>
                        <a:buNone/>
                      </a:pPr>
                      <a:r>
                        <a:rPr lang="ja-JP"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・2nd Ads　　　</a:t>
                      </a:r>
                      <a:r>
                        <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   </a:t>
                      </a:r>
                      <a:r>
                        <a:rPr lang="ja-JP"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:7枠</a:t>
                      </a:r>
                      <a:endParaRPr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p>
                      <a:pPr marL="0" marR="0" lvl="0" indent="0" algn="l" rtl="0">
                        <a:lnSpc>
                          <a:spcPct val="140000"/>
                        </a:lnSpc>
                        <a:spcBef>
                          <a:spcPts val="0"/>
                        </a:spcBef>
                        <a:spcAft>
                          <a:spcPts val="0"/>
                        </a:spcAft>
                        <a:buClr>
                          <a:srgbClr val="FF0000"/>
                        </a:buClr>
                        <a:buSzPts val="1400"/>
                        <a:buFont typeface="Noto Sans JP"/>
                        <a:buNone/>
                      </a:pPr>
                      <a:r>
                        <a:rPr lang="ja-JP"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・2nd Contents　</a:t>
                      </a:r>
                      <a:r>
                        <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 </a:t>
                      </a:r>
                      <a:r>
                        <a:rPr lang="ja-JP"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:3枠</a:t>
                      </a:r>
                      <a:endParaRPr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p>
                      <a:pPr marL="0" marR="0" lvl="0" indent="0" algn="l" rtl="0">
                        <a:lnSpc>
                          <a:spcPct val="140000"/>
                        </a:lnSpc>
                        <a:spcBef>
                          <a:spcPts val="0"/>
                        </a:spcBef>
                        <a:spcAft>
                          <a:spcPts val="0"/>
                        </a:spcAft>
                        <a:buClr>
                          <a:srgbClr val="FF0000"/>
                        </a:buClr>
                        <a:buSzPts val="1400"/>
                        <a:buFont typeface="Noto Sans JP"/>
                        <a:buNone/>
                      </a:pPr>
                      <a:r>
                        <a:rPr lang="ja-JP"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・3rd Ads　　　　:9枠</a:t>
                      </a:r>
                      <a:endPar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FF0000"/>
                        </a:buClr>
                        <a:buSzPts val="1400"/>
                        <a:buFont typeface="Noto Sans JP"/>
                        <a:buNone/>
                        <a:tabLst/>
                        <a:defRPr/>
                      </a:pPr>
                      <a:r>
                        <a:rPr lang="ja-JP" altLang="en-US"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a:t>
                      </a:r>
                      <a:r>
                        <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Area Ads</a:t>
                      </a:r>
                      <a:r>
                        <a:rPr lang="ja-JP" altLang="en-US"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　　　</a:t>
                      </a:r>
                      <a:r>
                        <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  :8</a:t>
                      </a:r>
                      <a:r>
                        <a:rPr lang="ja-JP" altLang="en-US"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枠</a:t>
                      </a:r>
                      <a:r>
                        <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(Area Ads</a:t>
                      </a:r>
                      <a:r>
                        <a:rPr lang="ja-JP" altLang="en-US"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東京</a:t>
                      </a:r>
                      <a:r>
                        <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[HALF]16</a:t>
                      </a:r>
                      <a:r>
                        <a:rPr lang="ja-JP" altLang="en-US"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枠</a:t>
                      </a:r>
                      <a:r>
                        <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a:t>
                      </a:r>
                    </a:p>
                    <a:p>
                      <a:pPr marL="0" marR="0" lvl="0" indent="0" algn="l" rtl="0">
                        <a:lnSpc>
                          <a:spcPct val="140000"/>
                        </a:lnSpc>
                        <a:spcBef>
                          <a:spcPts val="0"/>
                        </a:spcBef>
                        <a:spcAft>
                          <a:spcPts val="0"/>
                        </a:spcAft>
                        <a:buClr>
                          <a:srgbClr val="FF0000"/>
                        </a:buClr>
                        <a:buSzPts val="1400"/>
                        <a:buFont typeface="Noto Sans JP"/>
                        <a:buNone/>
                      </a:pPr>
                      <a:endPar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p>
                      <a:pPr marL="0" marR="0" lvl="0" indent="0" algn="l" rtl="0">
                        <a:lnSpc>
                          <a:spcPct val="140000"/>
                        </a:lnSpc>
                        <a:spcBef>
                          <a:spcPts val="0"/>
                        </a:spcBef>
                        <a:spcAft>
                          <a:spcPts val="0"/>
                        </a:spcAft>
                        <a:buClr>
                          <a:srgbClr val="FF0000"/>
                        </a:buClr>
                        <a:buSzPts val="1400"/>
                        <a:buFont typeface="Noto Sans JP"/>
                        <a:buNone/>
                      </a:pPr>
                      <a:r>
                        <a:rPr lang="ja-JP" altLang="en-US"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メニュー名を変更</a:t>
                      </a:r>
                      <a:endPar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p>
                      <a:pPr marL="0" marR="0" lvl="0" indent="0" algn="l" rtl="0">
                        <a:lnSpc>
                          <a:spcPct val="140000"/>
                        </a:lnSpc>
                        <a:spcBef>
                          <a:spcPts val="0"/>
                        </a:spcBef>
                        <a:spcAft>
                          <a:spcPts val="0"/>
                        </a:spcAft>
                        <a:buClr>
                          <a:schemeClr val="dk1"/>
                        </a:buClr>
                        <a:buSzPts val="1400"/>
                        <a:buFont typeface="Noto Sans JP"/>
                        <a:buNone/>
                      </a:pPr>
                      <a:r>
                        <a:rPr lang="ja-JP" altLang="en-US"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「ひみつの</a:t>
                      </a:r>
                      <a:r>
                        <a:rPr lang="en-GB"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PRIME</a:t>
                      </a:r>
                      <a:r>
                        <a:rPr lang="ja-JP" altLang="en-GB"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a:t>
                      </a:r>
                      <a:endParaRPr lang="en-GB"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p>
                      <a:pPr marL="0" marR="0" lvl="0" indent="0" algn="l" rtl="0">
                        <a:lnSpc>
                          <a:spcPct val="140000"/>
                        </a:lnSpc>
                        <a:spcBef>
                          <a:spcPts val="0"/>
                        </a:spcBef>
                        <a:spcAft>
                          <a:spcPts val="0"/>
                        </a:spcAft>
                        <a:buClr>
                          <a:schemeClr val="dk1"/>
                        </a:buClr>
                        <a:buSzPts val="1400"/>
                        <a:buFont typeface="Noto Sans JP"/>
                        <a:buNone/>
                      </a:pPr>
                      <a:r>
                        <a:rPr lang="ja-JP" altLang="en-GB"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a:t>
                      </a:r>
                      <a:r>
                        <a:rPr lang="ja-JP" altLang="en-US"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ひみつの</a:t>
                      </a:r>
                      <a:r>
                        <a:rPr lang="en-GB"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PRIME Tie-up</a:t>
                      </a:r>
                      <a:r>
                        <a:rPr lang="ja-JP" altLang="en-GB"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a:t>
                      </a:r>
                      <a:endParaRPr lang="en-GB"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txBody>
                  <a:tcPr marL="86275" marR="86275" marT="43150" marB="43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2"/>
                  </a:ext>
                </a:extLst>
              </a:tr>
              <a:tr h="1059438">
                <a:tc vMerge="1">
                  <a:txBody>
                    <a:bodyPr/>
                    <a:lstStyle/>
                    <a:p>
                      <a:endParaRPr lang="ja-JP"/>
                    </a:p>
                  </a:txBody>
                  <a:tcPr>
                    <a:lnT w="9525" cap="flat" cmpd="sng" algn="ctr">
                      <a:solidFill>
                        <a:srgbClr val="AEABAB"/>
                      </a:solidFill>
                      <a:prstDash val="solid"/>
                      <a:round/>
                      <a:headEnd type="none" w="sm" len="sm"/>
                      <a:tailEnd type="none" w="sm" len="sm"/>
                    </a:lnT>
                  </a:tcPr>
                </a:tc>
                <a:tc>
                  <a:txBody>
                    <a:bodyPr/>
                    <a:lstStyle/>
                    <a:p>
                      <a:pPr algn="ctr"/>
                      <a:r>
                        <a:rPr lang="en-US" altLang="ja-JP" sz="900" dirty="0">
                          <a:solidFill>
                            <a:schemeClr val="tx1"/>
                          </a:solidFill>
                        </a:rPr>
                        <a:t>P20</a:t>
                      </a:r>
                      <a:endParaRPr lang="ja-JP" sz="900">
                        <a:solidFill>
                          <a:schemeClr val="tx1"/>
                        </a:solidFill>
                      </a:endParaRPr>
                    </a:p>
                  </a:txBody>
                  <a:tcPr marL="92950" marR="92950" marT="46475" marB="46475" anchor="ctr">
                    <a:lnL w="28575" cap="flat" cmpd="sng" algn="ctr">
                      <a:solidFill>
                        <a:schemeClr val="bg1">
                          <a:lumMod val="85000"/>
                        </a:schemeClr>
                      </a:solidFill>
                      <a:prstDash val="solid"/>
                      <a:round/>
                      <a:headEnd type="none" w="med" len="med"/>
                      <a:tailEnd type="none" w="med" len="med"/>
                    </a:lnL>
                    <a:lnR w="9525" cap="flat" cmpd="sng" algn="ctr">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lt1"/>
                    </a:solidFill>
                  </a:tcPr>
                </a:tc>
                <a:tc>
                  <a:txBody>
                    <a:bodyPr/>
                    <a:lstStyle/>
                    <a:p>
                      <a:pPr marL="0" marR="0" lvl="0" indent="0" algn="l" rtl="0">
                        <a:lnSpc>
                          <a:spcPct val="140000"/>
                        </a:lnSpc>
                        <a:spcBef>
                          <a:spcPts val="0"/>
                        </a:spcBef>
                        <a:spcAft>
                          <a:spcPts val="0"/>
                        </a:spcAft>
                        <a:buClr>
                          <a:schemeClr val="dk1"/>
                        </a:buClr>
                        <a:buSzPts val="1400"/>
                        <a:buFont typeface="Arial"/>
                        <a:buNone/>
                      </a:pPr>
                      <a:r>
                        <a:rPr lang="ja-JP" altLang="en-US"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全国メニュー料金・想定表示回数</a:t>
                      </a:r>
                      <a:endPar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p>
                      <a:pPr marL="0" marR="0" lvl="0" indent="0" algn="l" rtl="0">
                        <a:lnSpc>
                          <a:spcPct val="140000"/>
                        </a:lnSpc>
                        <a:spcBef>
                          <a:spcPts val="0"/>
                        </a:spcBef>
                        <a:spcAft>
                          <a:spcPts val="0"/>
                        </a:spcAft>
                        <a:buClr>
                          <a:schemeClr val="dk1"/>
                        </a:buClr>
                        <a:buSzPts val="1400"/>
                        <a:buFont typeface="Arial"/>
                        <a:buNone/>
                      </a:pPr>
                      <a:r>
                        <a:rPr lang="ja-JP" altLang="en-US"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a:t>
                      </a:r>
                      <a:r>
                        <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3rd Ads[FULL]/[HALF]</a:t>
                      </a:r>
                      <a:r>
                        <a:rPr lang="ja-JP" altLang="en-US"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　　　：</a:t>
                      </a:r>
                      <a:r>
                        <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440</a:t>
                      </a:r>
                      <a:r>
                        <a:rPr lang="ja-JP" altLang="en-US"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万円</a:t>
                      </a:r>
                      <a:r>
                        <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/220</a:t>
                      </a:r>
                      <a:r>
                        <a:rPr lang="ja-JP" altLang="en-US"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万円</a:t>
                      </a:r>
                      <a:endPar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p>
                      <a:pPr marL="0" marR="0" lvl="0" indent="0" algn="l" rtl="0">
                        <a:lnSpc>
                          <a:spcPct val="140000"/>
                        </a:lnSpc>
                        <a:spcBef>
                          <a:spcPts val="0"/>
                        </a:spcBef>
                        <a:spcAft>
                          <a:spcPts val="0"/>
                        </a:spcAft>
                        <a:buClr>
                          <a:schemeClr val="dk1"/>
                        </a:buClr>
                        <a:buSzPts val="1400"/>
                        <a:buFont typeface="Arial"/>
                        <a:buNone/>
                      </a:pPr>
                      <a:r>
                        <a:rPr lang="en-US"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・2nd Contents[FULL]/[HALF]：800万円/400万円</a:t>
                      </a:r>
                    </a:p>
                    <a:p>
                      <a:pPr marL="0" marR="0" lvl="0" indent="0" algn="l" rtl="0">
                        <a:lnSpc>
                          <a:spcPct val="140000"/>
                        </a:lnSpc>
                        <a:spcBef>
                          <a:spcPts val="0"/>
                        </a:spcBef>
                        <a:spcAft>
                          <a:spcPts val="0"/>
                        </a:spcAft>
                        <a:buClr>
                          <a:schemeClr val="dk1"/>
                        </a:buClr>
                        <a:buSzPts val="1400"/>
                        <a:buFont typeface="Arial"/>
                        <a:buNone/>
                      </a:pPr>
                      <a:r>
                        <a:rPr lang="en-US"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・3rd Contents[FULL]/[HALF] ：240万円/120万円</a:t>
                      </a:r>
                    </a:p>
                  </a:txBody>
                  <a:tcPr marL="86275" marR="86275" marT="43150" marB="43150">
                    <a:lnL w="9525" cap="flat" cmpd="sng" algn="ctr">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lt1"/>
                    </a:solidFill>
                  </a:tcPr>
                </a:tc>
                <a:tc>
                  <a:txBody>
                    <a:bodyPr/>
                    <a:lstStyle/>
                    <a:p>
                      <a:pPr marL="0" marR="0" lvl="0" indent="0" algn="l" rtl="0">
                        <a:lnSpc>
                          <a:spcPct val="140000"/>
                        </a:lnSpc>
                        <a:spcBef>
                          <a:spcPts val="0"/>
                        </a:spcBef>
                        <a:spcAft>
                          <a:spcPts val="0"/>
                        </a:spcAft>
                        <a:buClr>
                          <a:schemeClr val="dk1"/>
                        </a:buClr>
                        <a:buSzPts val="1400"/>
                        <a:buFont typeface="Noto Sans JP"/>
                        <a:buNone/>
                      </a:pPr>
                      <a:r>
                        <a:rPr lang="ja-JP" altLang="en-US"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全国</a:t>
                      </a:r>
                      <a:r>
                        <a:rPr lang="ja-JP"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メニュー</a:t>
                      </a:r>
                      <a:r>
                        <a:rPr lang="ja-JP" altLang="en-US"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の一部</a:t>
                      </a:r>
                      <a:r>
                        <a:rPr lang="ja-JP"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料金</a:t>
                      </a:r>
                      <a:r>
                        <a:rPr lang="ja-JP" altLang="en-US"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・想定表示回数変更</a:t>
                      </a:r>
                      <a:endPar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p>
                      <a:pPr marL="0" marR="0" lvl="0" indent="0" algn="l" defTabSz="914400" rtl="0" eaLnBrk="1" fontAlgn="auto" latinLnBrk="0" hangingPunct="1">
                        <a:lnSpc>
                          <a:spcPct val="140000"/>
                        </a:lnSpc>
                        <a:spcBef>
                          <a:spcPts val="0"/>
                        </a:spcBef>
                        <a:spcAft>
                          <a:spcPts val="0"/>
                        </a:spcAft>
                        <a:buClr>
                          <a:schemeClr val="dk1"/>
                        </a:buClr>
                        <a:buSzPts val="1400"/>
                        <a:buFont typeface="Noto Sans JP"/>
                        <a:buNone/>
                        <a:tabLst/>
                        <a:defRPr/>
                      </a:pPr>
                      <a:r>
                        <a:rPr lang="ja-JP" altLang="en-US"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a:t>
                      </a:r>
                      <a:r>
                        <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3rd Ads[FULL]/[HALF]</a:t>
                      </a:r>
                      <a:r>
                        <a:rPr lang="ja-JP" altLang="en-US"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　　　：</a:t>
                      </a:r>
                      <a:r>
                        <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600</a:t>
                      </a:r>
                      <a:r>
                        <a:rPr lang="ja-JP" altLang="en-US"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万円</a:t>
                      </a:r>
                      <a:r>
                        <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/300</a:t>
                      </a:r>
                      <a:r>
                        <a:rPr lang="ja-JP" altLang="en-US"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万円</a:t>
                      </a:r>
                      <a:endPar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p>
                      <a:pPr marL="0" marR="0" lvl="0" indent="0" algn="l" defTabSz="914400" rtl="0" eaLnBrk="1" fontAlgn="auto" latinLnBrk="0" hangingPunct="1">
                        <a:lnSpc>
                          <a:spcPct val="140000"/>
                        </a:lnSpc>
                        <a:spcBef>
                          <a:spcPts val="0"/>
                        </a:spcBef>
                        <a:spcAft>
                          <a:spcPts val="0"/>
                        </a:spcAft>
                        <a:buClr>
                          <a:schemeClr val="dk1"/>
                        </a:buClr>
                        <a:buSzPts val="1400"/>
                        <a:buFont typeface="Noto Sans JP"/>
                        <a:buNone/>
                        <a:tabLst/>
                        <a:defRPr/>
                      </a:pPr>
                      <a:r>
                        <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・2nd Contents[FULL]/[HALF]：600万円/300万円</a:t>
                      </a:r>
                    </a:p>
                    <a:p>
                      <a:pPr marL="0" marR="0" lvl="0" indent="0" algn="l" defTabSz="914400" rtl="0" eaLnBrk="1" fontAlgn="auto" latinLnBrk="0" hangingPunct="1">
                        <a:lnSpc>
                          <a:spcPct val="140000"/>
                        </a:lnSpc>
                        <a:spcBef>
                          <a:spcPts val="0"/>
                        </a:spcBef>
                        <a:spcAft>
                          <a:spcPts val="0"/>
                        </a:spcAft>
                        <a:buClr>
                          <a:schemeClr val="dk1"/>
                        </a:buClr>
                        <a:buSzPts val="1400"/>
                        <a:buFont typeface="Noto Sans JP"/>
                        <a:buNone/>
                        <a:tabLst/>
                        <a:defRPr/>
                      </a:pPr>
                      <a:r>
                        <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・3rd Contents[FULL]/[HALF] ：320万円/160万円</a:t>
                      </a:r>
                    </a:p>
                    <a:p>
                      <a:pPr marL="0" marR="0" lvl="0" indent="0" algn="l" defTabSz="914400" rtl="0" eaLnBrk="1" fontAlgn="auto" latinLnBrk="0" hangingPunct="1">
                        <a:lnSpc>
                          <a:spcPct val="140000"/>
                        </a:lnSpc>
                        <a:spcBef>
                          <a:spcPts val="0"/>
                        </a:spcBef>
                        <a:spcAft>
                          <a:spcPts val="0"/>
                        </a:spcAft>
                        <a:buClr>
                          <a:schemeClr val="dk1"/>
                        </a:buClr>
                        <a:buSzPts val="1400"/>
                        <a:buFont typeface="Noto Sans JP"/>
                        <a:buNone/>
                        <a:tabLst/>
                        <a:defRPr/>
                      </a:pPr>
                      <a:r>
                        <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a:t>
                      </a:r>
                      <a:r>
                        <a:rPr lang="ja-JP" altLang="en-US"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各メニューの想定表示回数は当該ページをご確認ください。</a:t>
                      </a:r>
                      <a:endPar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txBody>
                  <a:tcPr marL="86275" marR="86275" marT="43150" marB="43150" anchor="ctr">
                    <a:lnL w="9525" cap="flat" cmpd="sng" algn="ctr">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3"/>
                  </a:ext>
                </a:extLst>
              </a:tr>
              <a:tr h="1059438">
                <a:tc vMerge="1">
                  <a:txBody>
                    <a:bodyPr/>
                    <a:lstStyle/>
                    <a:p>
                      <a:pPr marL="0" marR="0" lvl="0" indent="0" algn="ctr" rtl="0">
                        <a:lnSpc>
                          <a:spcPct val="100000"/>
                        </a:lnSpc>
                        <a:spcBef>
                          <a:spcPts val="0"/>
                        </a:spcBef>
                        <a:spcAft>
                          <a:spcPts val="0"/>
                        </a:spcAft>
                        <a:buClr>
                          <a:schemeClr val="dk1"/>
                        </a:buClr>
                        <a:buSzPts val="1400"/>
                        <a:buFont typeface="Noto Sans JP"/>
                        <a:buNone/>
                      </a:pPr>
                      <a:endParaRPr sz="1200" b="0" i="0" u="none" strike="noStrike" cap="none" dirty="0">
                        <a:solidFill>
                          <a:schemeClr val="dk1"/>
                        </a:solidFill>
                        <a:latin typeface="Noto Sans JP" panose="020B0200000000000000" pitchFamily="34" charset="-128"/>
                        <a:ea typeface="Noto Sans JP" panose="020B0200000000000000" pitchFamily="34" charset="-128"/>
                        <a:cs typeface="Noto Sans JP"/>
                        <a:sym typeface="Noto Sans JP"/>
                      </a:endParaRPr>
                    </a:p>
                  </a:txBody>
                  <a:tcPr marL="92950" marR="92950" marT="46475" marB="46475" anchor="ctr">
                    <a:lnL w="9525" cap="flat" cmpd="sng">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FF0000"/>
                        </a:buClr>
                        <a:buSzPts val="1400"/>
                        <a:buFont typeface="Noto Sans JP"/>
                        <a:buNone/>
                      </a:pPr>
                      <a:r>
                        <a:rPr lang="en-US" sz="900" b="0" i="0" dirty="0">
                          <a:solidFill>
                            <a:schemeClr val="tx1"/>
                          </a:solidFill>
                          <a:latin typeface="Noto Sans JP" panose="020B0200000000000000" pitchFamily="34" charset="-128"/>
                          <a:ea typeface="Noto Sans JP" panose="020B0200000000000000" pitchFamily="34" charset="-128"/>
                        </a:rPr>
                        <a:t>P21</a:t>
                      </a:r>
                      <a:endParaRPr sz="900" b="0" i="0" dirty="0">
                        <a:solidFill>
                          <a:schemeClr val="tx1"/>
                        </a:solidFill>
                        <a:latin typeface="Noto Sans JP" panose="020B0200000000000000" pitchFamily="34" charset="-128"/>
                        <a:ea typeface="Noto Sans JP" panose="020B0200000000000000" pitchFamily="34" charset="-128"/>
                      </a:endParaRPr>
                    </a:p>
                  </a:txBody>
                  <a:tcPr marL="86275" marR="86275" marT="43150" marB="43150" anchor="ctr">
                    <a:lnL w="9525" cap="flat" cmpd="sng" algn="ctr">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400"/>
                        <a:buFont typeface="Noto Sans JP"/>
                        <a:buNone/>
                      </a:pPr>
                      <a:r>
                        <a:rPr lang="ja-JP" altLang="en-US" sz="900" b="0" i="0">
                          <a:solidFill>
                            <a:schemeClr val="tx1"/>
                          </a:solidFill>
                          <a:latin typeface="Noto Sans JP" panose="020B0200000000000000" pitchFamily="34" charset="-128"/>
                          <a:ea typeface="Noto Sans JP" panose="020B0200000000000000" pitchFamily="34" charset="-128"/>
                        </a:rPr>
                        <a:t>地方限定メニュー料金・想定表示回数</a:t>
                      </a:r>
                      <a:endParaRPr sz="900" b="0" i="0" dirty="0">
                        <a:solidFill>
                          <a:schemeClr val="tx1"/>
                        </a:solidFill>
                        <a:latin typeface="Noto Sans JP" panose="020B0200000000000000" pitchFamily="34" charset="-128"/>
                        <a:ea typeface="Noto Sans JP" panose="020B0200000000000000" pitchFamily="34" charset="-128"/>
                      </a:endParaRPr>
                    </a:p>
                  </a:txBody>
                  <a:tcPr marL="86275" marR="86275" marT="43150" marB="43150">
                    <a:lnL w="9525" cap="flat" cmpd="sng" algn="ctr">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40000"/>
                        </a:lnSpc>
                        <a:spcBef>
                          <a:spcPts val="0"/>
                        </a:spcBef>
                        <a:spcAft>
                          <a:spcPts val="0"/>
                        </a:spcAft>
                        <a:buClr>
                          <a:schemeClr val="dk1"/>
                        </a:buClr>
                        <a:buSzPts val="1400"/>
                        <a:buFont typeface="Noto Sans JP"/>
                        <a:buNone/>
                        <a:tabLst/>
                        <a:defRPr/>
                      </a:pPr>
                      <a:r>
                        <a:rPr lang="ja-JP" altLang="en-US" sz="900" b="0" i="0">
                          <a:solidFill>
                            <a:schemeClr val="tx1"/>
                          </a:solidFill>
                          <a:latin typeface="Noto Sans JP" panose="020B0200000000000000" pitchFamily="34" charset="-128"/>
                          <a:ea typeface="Noto Sans JP" panose="020B0200000000000000" pitchFamily="34" charset="-128"/>
                        </a:rPr>
                        <a:t>地方限定メニュー料金・想定表示回数変更</a:t>
                      </a:r>
                      <a:endParaRPr lang="en-US"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p>
                      <a:pPr marL="0" marR="0" lvl="0" indent="0" algn="l" rtl="0">
                        <a:lnSpc>
                          <a:spcPct val="140000"/>
                        </a:lnSpc>
                        <a:spcBef>
                          <a:spcPts val="0"/>
                        </a:spcBef>
                        <a:spcAft>
                          <a:spcPts val="0"/>
                        </a:spcAft>
                        <a:buClr>
                          <a:schemeClr val="dk1"/>
                        </a:buClr>
                        <a:buSzPts val="1400"/>
                        <a:buFont typeface="Noto Sans JP"/>
                        <a:buNone/>
                      </a:pPr>
                      <a:r>
                        <a:rPr lang="ja-JP" altLang="en-US"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放映枠を共用する</a:t>
                      </a:r>
                      <a:r>
                        <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3rd Ads</a:t>
                      </a:r>
                      <a:r>
                        <a:rPr lang="ja-JP" altLang="en-US"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の料金変更に伴い</a:t>
                      </a:r>
                      <a:r>
                        <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Area Ads</a:t>
                      </a:r>
                      <a:r>
                        <a:rPr lang="ja-JP" altLang="en-US"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も料金変更</a:t>
                      </a:r>
                      <a:endPar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p>
                      <a:pPr marL="0" marR="0" lvl="0" indent="0" algn="l" rtl="0">
                        <a:lnSpc>
                          <a:spcPct val="140000"/>
                        </a:lnSpc>
                        <a:spcBef>
                          <a:spcPts val="0"/>
                        </a:spcBef>
                        <a:spcAft>
                          <a:spcPts val="0"/>
                        </a:spcAft>
                        <a:buClr>
                          <a:schemeClr val="dk1"/>
                        </a:buClr>
                        <a:buSzPts val="1400"/>
                        <a:buFont typeface="Noto Sans JP"/>
                        <a:buNone/>
                      </a:pPr>
                      <a:r>
                        <a:rPr lang="ja-JP" altLang="en-US"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a:t>
                      </a:r>
                      <a:r>
                        <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Area Ads</a:t>
                      </a:r>
                      <a:r>
                        <a:rPr lang="ja-JP" altLang="en-US"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広島（</a:t>
                      </a:r>
                      <a:r>
                        <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2</a:t>
                      </a:r>
                      <a:r>
                        <a:rPr lang="ja-JP" altLang="en-US"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週間売）」を新設</a:t>
                      </a:r>
                      <a:endPar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p>
                      <a:pPr marL="0" marR="0" lvl="0" indent="0" algn="l" rtl="0">
                        <a:lnSpc>
                          <a:spcPct val="140000"/>
                        </a:lnSpc>
                        <a:spcBef>
                          <a:spcPts val="0"/>
                        </a:spcBef>
                        <a:spcAft>
                          <a:spcPts val="0"/>
                        </a:spcAft>
                        <a:buClr>
                          <a:schemeClr val="dk1"/>
                        </a:buClr>
                        <a:buSzPts val="1400"/>
                        <a:buFont typeface="Noto Sans JP"/>
                        <a:buNone/>
                      </a:pPr>
                      <a:r>
                        <a:rPr lang="ja-JP" altLang="en-US"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a:t>
                      </a:r>
                      <a:r>
                        <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Area Ads</a:t>
                      </a:r>
                      <a:r>
                        <a:rPr lang="ja-JP" altLang="en-US"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沖縄」を</a:t>
                      </a:r>
                      <a:r>
                        <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4</a:t>
                      </a:r>
                      <a:r>
                        <a:rPr lang="ja-JP" altLang="en-US"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週間売から</a:t>
                      </a:r>
                      <a:r>
                        <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2</a:t>
                      </a:r>
                      <a:r>
                        <a:rPr lang="ja-JP" altLang="en-US"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週間売に変更</a:t>
                      </a:r>
                      <a:endPar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p>
                      <a:pPr marL="0" marR="0" lvl="0" indent="0" algn="l" defTabSz="914400" rtl="0" eaLnBrk="1" fontAlgn="auto" latinLnBrk="0" hangingPunct="1">
                        <a:lnSpc>
                          <a:spcPct val="140000"/>
                        </a:lnSpc>
                        <a:spcBef>
                          <a:spcPts val="0"/>
                        </a:spcBef>
                        <a:spcAft>
                          <a:spcPts val="0"/>
                        </a:spcAft>
                        <a:buClr>
                          <a:schemeClr val="dk1"/>
                        </a:buClr>
                        <a:buSzPts val="1400"/>
                        <a:buFont typeface="Noto Sans JP"/>
                        <a:buNone/>
                        <a:tabLst/>
                        <a:defRPr/>
                      </a:pPr>
                      <a:r>
                        <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a:t>
                      </a:r>
                      <a:r>
                        <a:rPr lang="ja-JP" altLang="en-US"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各メニューの想定表示回数は当該ページをご確認ください。</a:t>
                      </a:r>
                      <a:endPar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txBody>
                  <a:tcPr marL="86275" marR="86275" marT="43150" marB="43150" anchor="ctr">
                    <a:lnL w="9525" cap="flat" cmpd="sng" algn="ctr">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noFill/>
                  </a:tcPr>
                </a:tc>
                <a:extLst>
                  <a:ext uri="{0D108BD9-81ED-4DB2-BD59-A6C34878D82A}">
                    <a16:rowId xmlns:a16="http://schemas.microsoft.com/office/drawing/2014/main" val="412532719"/>
                  </a:ext>
                </a:extLst>
              </a:tr>
              <a:tr h="859411">
                <a:tc vMerge="1">
                  <a:txBody>
                    <a:bodyPr/>
                    <a:lstStyle/>
                    <a:p>
                      <a:pPr marL="0" marR="0" lvl="0" indent="0" algn="ctr" rtl="0">
                        <a:lnSpc>
                          <a:spcPct val="100000"/>
                        </a:lnSpc>
                        <a:spcBef>
                          <a:spcPts val="0"/>
                        </a:spcBef>
                        <a:spcAft>
                          <a:spcPts val="0"/>
                        </a:spcAft>
                        <a:buClr>
                          <a:schemeClr val="dk1"/>
                        </a:buClr>
                        <a:buSzPts val="1400"/>
                        <a:buFont typeface="Noto Sans JP"/>
                        <a:buNone/>
                      </a:pPr>
                      <a:endParaRPr sz="1200" b="0" i="0" u="none" strike="noStrike" cap="none" dirty="0">
                        <a:solidFill>
                          <a:schemeClr val="dk1"/>
                        </a:solidFill>
                        <a:latin typeface="Noto Sans JP" panose="020B0200000000000000" pitchFamily="34" charset="-128"/>
                        <a:ea typeface="Noto Sans JP" panose="020B0200000000000000" pitchFamily="34" charset="-128"/>
                        <a:cs typeface="Noto Sans JP"/>
                        <a:sym typeface="Noto Sans JP"/>
                      </a:endParaRPr>
                    </a:p>
                  </a:txBody>
                  <a:tcPr marL="92950" marR="92950" marT="46475" marB="46475" anchor="ctr">
                    <a:lnL w="9525" cap="flat" cmpd="sng">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FF0000"/>
                        </a:buClr>
                        <a:buSzPts val="1400"/>
                        <a:buFont typeface="Noto Sans JP"/>
                        <a:buNone/>
                      </a:pPr>
                      <a:r>
                        <a:rPr lang="en-US" sz="900" b="0" i="0" dirty="0">
                          <a:solidFill>
                            <a:schemeClr val="tx1"/>
                          </a:solidFill>
                          <a:latin typeface="Noto Sans JP" panose="020B0200000000000000" pitchFamily="34" charset="-128"/>
                          <a:ea typeface="Noto Sans JP" panose="020B0200000000000000" pitchFamily="34" charset="-128"/>
                        </a:rPr>
                        <a:t>P23-24</a:t>
                      </a:r>
                      <a:endParaRPr sz="900" b="0" i="0" dirty="0">
                        <a:solidFill>
                          <a:schemeClr val="tx1"/>
                        </a:solidFill>
                        <a:latin typeface="Noto Sans JP" panose="020B0200000000000000" pitchFamily="34" charset="-128"/>
                        <a:ea typeface="Noto Sans JP" panose="020B0200000000000000" pitchFamily="34" charset="-128"/>
                      </a:endParaRPr>
                    </a:p>
                  </a:txBody>
                  <a:tcPr marL="86275" marR="86275" marT="43150" marB="43150" anchor="ctr">
                    <a:lnL w="9525" cap="flat" cmpd="sng" algn="ctr">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400"/>
                        <a:buFont typeface="Noto Sans JP"/>
                        <a:buNone/>
                      </a:pPr>
                      <a:r>
                        <a:rPr lang="en-US" sz="900" b="0" i="0" dirty="0">
                          <a:solidFill>
                            <a:schemeClr val="tx1"/>
                          </a:solidFill>
                          <a:latin typeface="Noto Sans JP" panose="020B0200000000000000" pitchFamily="34" charset="-128"/>
                          <a:ea typeface="Noto Sans JP" panose="020B0200000000000000" pitchFamily="34" charset="-128"/>
                        </a:rPr>
                        <a:t>Targeting Adsメニュー料金・想定表示回数</a:t>
                      </a:r>
                      <a:endParaRPr sz="900" b="0" i="0" dirty="0">
                        <a:solidFill>
                          <a:schemeClr val="tx1"/>
                        </a:solidFill>
                        <a:latin typeface="Noto Sans JP" panose="020B0200000000000000" pitchFamily="34" charset="-128"/>
                        <a:ea typeface="Noto Sans JP" panose="020B0200000000000000" pitchFamily="34" charset="-128"/>
                      </a:endParaRPr>
                    </a:p>
                  </a:txBody>
                  <a:tcPr marL="86275" marR="86275" marT="43150" marB="43150">
                    <a:lnL w="9525" cap="flat" cmpd="sng" algn="ctr">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40000"/>
                        </a:lnSpc>
                        <a:spcBef>
                          <a:spcPts val="0"/>
                        </a:spcBef>
                        <a:spcAft>
                          <a:spcPts val="0"/>
                        </a:spcAft>
                        <a:buClr>
                          <a:schemeClr val="dk1"/>
                        </a:buClr>
                        <a:buSzPts val="1400"/>
                        <a:buFont typeface="Noto Sans JP"/>
                        <a:buNone/>
                        <a:tabLst/>
                        <a:defRPr/>
                      </a:pPr>
                      <a:r>
                        <a:rPr lang="en-US" altLang="ja-JP" sz="900" b="0" i="0" dirty="0">
                          <a:solidFill>
                            <a:schemeClr val="tx1"/>
                          </a:solidFill>
                          <a:latin typeface="Noto Sans JP" panose="020B0200000000000000" pitchFamily="34" charset="-128"/>
                          <a:ea typeface="Noto Sans JP" panose="020B0200000000000000" pitchFamily="34" charset="-128"/>
                        </a:rPr>
                        <a:t>Targeting Ads</a:t>
                      </a:r>
                      <a:r>
                        <a:rPr lang="ja-JP" altLang="en-US" sz="900" b="0" i="0">
                          <a:solidFill>
                            <a:schemeClr val="tx1"/>
                          </a:solidFill>
                          <a:latin typeface="Noto Sans JP" panose="020B0200000000000000" pitchFamily="34" charset="-128"/>
                          <a:ea typeface="Noto Sans JP" panose="020B0200000000000000" pitchFamily="34" charset="-128"/>
                        </a:rPr>
                        <a:t>メニュー料金・想定表示回数変更</a:t>
                      </a:r>
                      <a:endParaRPr lang="en-US"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p>
                      <a:pPr marL="0" marR="0" lvl="0" indent="0" algn="l" rtl="0">
                        <a:lnSpc>
                          <a:spcPct val="140000"/>
                        </a:lnSpc>
                        <a:spcBef>
                          <a:spcPts val="0"/>
                        </a:spcBef>
                        <a:spcAft>
                          <a:spcPts val="0"/>
                        </a:spcAft>
                        <a:buClr>
                          <a:schemeClr val="dk1"/>
                        </a:buClr>
                        <a:buSzPts val="1400"/>
                        <a:buFont typeface="Noto Sans JP"/>
                        <a:buNone/>
                      </a:pPr>
                      <a:r>
                        <a:rPr lang="en-US"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直近のご利用状況を反映し、各セグメントでの想定表示回数を上方修正</a:t>
                      </a:r>
                    </a:p>
                    <a:p>
                      <a:pPr marL="0" marR="0" lvl="0" indent="0" algn="l" rtl="0">
                        <a:lnSpc>
                          <a:spcPct val="140000"/>
                        </a:lnSpc>
                        <a:spcBef>
                          <a:spcPts val="0"/>
                        </a:spcBef>
                        <a:spcAft>
                          <a:spcPts val="0"/>
                        </a:spcAft>
                        <a:buClr>
                          <a:schemeClr val="dk1"/>
                        </a:buClr>
                        <a:buSzPts val="1400"/>
                        <a:buFont typeface="Noto Sans JP"/>
                        <a:buNone/>
                      </a:pPr>
                      <a:r>
                        <a:rPr lang="ja-JP" altLang="en-US"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これに連動して料金変更　</a:t>
                      </a:r>
                      <a:endPar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p>
                      <a:pPr marL="0" marR="0" lvl="0" indent="0" algn="l" defTabSz="914400" rtl="0" eaLnBrk="1" fontAlgn="auto" latinLnBrk="0" hangingPunct="1">
                        <a:lnSpc>
                          <a:spcPct val="140000"/>
                        </a:lnSpc>
                        <a:spcBef>
                          <a:spcPts val="0"/>
                        </a:spcBef>
                        <a:spcAft>
                          <a:spcPts val="0"/>
                        </a:spcAft>
                        <a:buClr>
                          <a:schemeClr val="dk1"/>
                        </a:buClr>
                        <a:buSzPts val="1400"/>
                        <a:buFont typeface="Noto Sans JP"/>
                        <a:buNone/>
                        <a:tabLst/>
                        <a:defRPr/>
                      </a:pPr>
                      <a:r>
                        <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a:t>
                      </a:r>
                      <a:r>
                        <a:rPr lang="ja-JP" altLang="en-US"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各セグメントの想定表示回数は当該ページをご確認ください。</a:t>
                      </a:r>
                      <a:endPar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txBody>
                  <a:tcPr marL="86275" marR="86275" marT="43150" marB="43150" anchor="ctr">
                    <a:lnL w="9525" cap="flat" cmpd="sng" algn="ctr">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noFill/>
                  </a:tcPr>
                </a:tc>
                <a:extLst>
                  <a:ext uri="{0D108BD9-81ED-4DB2-BD59-A6C34878D82A}">
                    <a16:rowId xmlns:a16="http://schemas.microsoft.com/office/drawing/2014/main" val="3702375391"/>
                  </a:ext>
                </a:extLst>
              </a:tr>
              <a:tr h="304246">
                <a:tc>
                  <a:txBody>
                    <a:bodyPr/>
                    <a:lstStyle/>
                    <a:p>
                      <a:pPr marL="0" marR="0" lvl="0" indent="0" algn="ctr" rtl="0">
                        <a:lnSpc>
                          <a:spcPct val="100000"/>
                        </a:lnSpc>
                        <a:spcBef>
                          <a:spcPts val="0"/>
                        </a:spcBef>
                        <a:spcAft>
                          <a:spcPts val="0"/>
                        </a:spcAft>
                        <a:buClr>
                          <a:schemeClr val="dk1"/>
                        </a:buClr>
                        <a:buSzPts val="1400"/>
                        <a:buFont typeface="Noto Sans JP"/>
                        <a:buNone/>
                      </a:pPr>
                      <a:r>
                        <a:rPr lang="ja-JP"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コンテンツ枠掲載ガイドライン</a:t>
                      </a:r>
                      <a:endParaRPr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endParaRPr>
                    </a:p>
                  </a:txBody>
                  <a:tcPr marL="86275" marR="86275" marT="43150" marB="43150" anchor="ctr">
                    <a:lnL w="9525" cap="flat" cmpd="sng">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FF0000"/>
                        </a:buClr>
                        <a:buSzPts val="1400"/>
                        <a:buFont typeface="Noto Sans JP"/>
                        <a:buNone/>
                      </a:pPr>
                      <a:r>
                        <a:rPr lang="ja-JP"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P2</a:t>
                      </a:r>
                      <a:r>
                        <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6</a:t>
                      </a:r>
                      <a:endParaRPr sz="900" b="0" i="0" dirty="0">
                        <a:solidFill>
                          <a:schemeClr val="tx1"/>
                        </a:solidFill>
                        <a:latin typeface="Noto Sans JP" panose="020B0200000000000000" pitchFamily="34" charset="-128"/>
                        <a:ea typeface="Noto Sans JP" panose="020B0200000000000000" pitchFamily="34" charset="-128"/>
                      </a:endParaRPr>
                    </a:p>
                  </a:txBody>
                  <a:tcPr marL="86275" marR="86275" marT="43150" marB="43150" anchor="ctr">
                    <a:lnL w="9525" cap="flat" cmpd="sng" algn="ctr">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lt1"/>
                    </a:solidFill>
                  </a:tcPr>
                </a:tc>
                <a:tc>
                  <a:txBody>
                    <a:bodyPr/>
                    <a:lstStyle/>
                    <a:p>
                      <a:pPr marL="0" marR="0" lvl="0" indent="0" algn="l" rtl="0">
                        <a:lnSpc>
                          <a:spcPct val="140000"/>
                        </a:lnSpc>
                        <a:spcBef>
                          <a:spcPts val="0"/>
                        </a:spcBef>
                        <a:spcAft>
                          <a:spcPts val="0"/>
                        </a:spcAft>
                        <a:buClr>
                          <a:schemeClr val="dk1"/>
                        </a:buClr>
                        <a:buSzPts val="1400"/>
                        <a:buFont typeface="Arial"/>
                        <a:buNone/>
                      </a:pPr>
                      <a:endParaRPr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endParaRPr>
                    </a:p>
                  </a:txBody>
                  <a:tcPr marL="86275" marR="86275" marT="43150" marB="43150" anchor="ctr">
                    <a:lnL w="9525" cap="flat" cmpd="sng" algn="ctr">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lt1"/>
                    </a:solidFill>
                  </a:tcPr>
                </a:tc>
                <a:tc>
                  <a:txBody>
                    <a:bodyPr/>
                    <a:lstStyle/>
                    <a:p>
                      <a:pPr marL="0" marR="0" lvl="0" indent="0" algn="l" rtl="0">
                        <a:lnSpc>
                          <a:spcPct val="140000"/>
                        </a:lnSpc>
                        <a:spcBef>
                          <a:spcPts val="0"/>
                        </a:spcBef>
                        <a:spcAft>
                          <a:spcPts val="0"/>
                        </a:spcAft>
                        <a:buClr>
                          <a:schemeClr val="dk1"/>
                        </a:buClr>
                        <a:buSzPts val="1400"/>
                        <a:buFont typeface="Noto Sans JP"/>
                        <a:buNone/>
                      </a:pPr>
                      <a:r>
                        <a:rPr lang="ja-JP"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コンテンツ枠メディアタイアップ定義に【特定告知】を設定</a:t>
                      </a:r>
                      <a:endParaRPr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txBody>
                  <a:tcPr marL="86275" marR="86275" marT="43150" marB="43150" anchor="ctr">
                    <a:lnL w="9525" cap="flat" cmpd="sng" algn="ctr">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5"/>
                  </a:ext>
                </a:extLst>
              </a:tr>
              <a:tr h="254797">
                <a:tc>
                  <a:txBody>
                    <a:bodyPr/>
                    <a:lstStyle/>
                    <a:p>
                      <a:pPr marL="0" marR="0" lvl="0" indent="0" algn="ctr" rtl="0">
                        <a:lnSpc>
                          <a:spcPct val="100000"/>
                        </a:lnSpc>
                        <a:spcBef>
                          <a:spcPts val="0"/>
                        </a:spcBef>
                        <a:spcAft>
                          <a:spcPts val="0"/>
                        </a:spcAft>
                        <a:buClr>
                          <a:schemeClr val="dk1"/>
                        </a:buClr>
                        <a:buSzPts val="1400"/>
                        <a:buFont typeface="Calibri"/>
                        <a:buNone/>
                      </a:pPr>
                      <a:r>
                        <a:rPr lang="ja-JP" altLang="en-US"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タクシー車内サンプリングメニュー</a:t>
                      </a:r>
                      <a:endParaRPr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txBody>
                  <a:tcPr marL="86275" marR="86275" marT="43150" marB="43150" anchor="ctr">
                    <a:lnL w="9525" cap="flat" cmpd="sng">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400"/>
                        <a:buFont typeface="Calibri"/>
                        <a:buNone/>
                      </a:pPr>
                      <a:r>
                        <a:rPr lang="en-US"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P28</a:t>
                      </a:r>
                      <a:endParaRPr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txBody>
                  <a:tcPr marL="86275" marR="86275" marT="43150" marB="43150" anchor="ctr">
                    <a:lnL w="9525" cap="flat" cmpd="sng" algn="ctr">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solidFill>
                      <a:schemeClr val="lt1"/>
                    </a:solidFill>
                  </a:tcPr>
                </a:tc>
                <a:tc>
                  <a:txBody>
                    <a:bodyPr/>
                    <a:lstStyle/>
                    <a:p>
                      <a:pPr marL="0" marR="0" lvl="0" indent="0" algn="l" rtl="0">
                        <a:lnSpc>
                          <a:spcPct val="140000"/>
                        </a:lnSpc>
                        <a:spcBef>
                          <a:spcPts val="0"/>
                        </a:spcBef>
                        <a:spcAft>
                          <a:spcPts val="0"/>
                        </a:spcAft>
                        <a:buNone/>
                      </a:pPr>
                      <a:endParaRPr sz="900" b="0" i="0" dirty="0">
                        <a:solidFill>
                          <a:schemeClr val="tx1"/>
                        </a:solidFill>
                        <a:latin typeface="Noto Sans JP" panose="020B0200000000000000" pitchFamily="34" charset="-128"/>
                        <a:ea typeface="Noto Sans JP" panose="020B0200000000000000" pitchFamily="34" charset="-128"/>
                      </a:endParaRPr>
                    </a:p>
                  </a:txBody>
                  <a:tcPr marL="86275" marR="86275" marT="43150" marB="43150" anchor="ctr">
                    <a:lnL w="9525" cap="flat" cmpd="sng" algn="ctr">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(9/24</a:t>
                      </a:r>
                      <a:r>
                        <a:rPr lang="ja-JP" altLang="en-US"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更新</a:t>
                      </a:r>
                      <a:r>
                        <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)NG</a:t>
                      </a:r>
                      <a:r>
                        <a:rPr lang="ja-JP" altLang="en-US"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配布物に「サプリメント類」を追加</a:t>
                      </a:r>
                    </a:p>
                  </a:txBody>
                  <a:tcPr marL="86275" marR="86275" marT="43150" marB="43150" anchor="ctr">
                    <a:lnL w="9525" cap="flat" cmpd="sng" algn="ctr">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noFill/>
                  </a:tcPr>
                </a:tc>
                <a:extLst>
                  <a:ext uri="{0D108BD9-81ED-4DB2-BD59-A6C34878D82A}">
                    <a16:rowId xmlns:a16="http://schemas.microsoft.com/office/drawing/2014/main" val="1460170383"/>
                  </a:ext>
                </a:extLst>
              </a:tr>
              <a:tr h="634725">
                <a:tc>
                  <a:txBody>
                    <a:bodyPr/>
                    <a:lstStyle/>
                    <a:p>
                      <a:pPr marL="0" marR="0" lvl="0" indent="0" algn="ctr" rtl="0">
                        <a:lnSpc>
                          <a:spcPct val="100000"/>
                        </a:lnSpc>
                        <a:spcBef>
                          <a:spcPts val="0"/>
                        </a:spcBef>
                        <a:spcAft>
                          <a:spcPts val="0"/>
                        </a:spcAft>
                        <a:buClr>
                          <a:schemeClr val="dk1"/>
                        </a:buClr>
                        <a:buSzPts val="1400"/>
                        <a:buFont typeface="Calibri"/>
                        <a:buNone/>
                      </a:pPr>
                      <a:r>
                        <a:rPr lang="ja-JP" altLang="en-US"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制作メニュー</a:t>
                      </a:r>
                      <a:endParaRPr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txBody>
                  <a:tcPr marL="86275" marR="86275" marT="43150" marB="43150" anchor="ctr">
                    <a:lnL w="9525" cap="flat" cmpd="sng">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400"/>
                        <a:buFont typeface="Calibri"/>
                        <a:buNone/>
                      </a:pPr>
                      <a:r>
                        <a:rPr lang="en-US"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P33</a:t>
                      </a:r>
                      <a:endParaRPr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txBody>
                  <a:tcPr marL="86275" marR="86275" marT="43150" marB="43150" anchor="ctr">
                    <a:lnL w="9525" cap="flat" cmpd="sng" algn="ctr">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solidFill>
                      <a:schemeClr val="lt1"/>
                    </a:solidFill>
                  </a:tcPr>
                </a:tc>
                <a:tc>
                  <a:txBody>
                    <a:bodyPr/>
                    <a:lstStyle/>
                    <a:p>
                      <a:pPr marL="0" marR="0" lvl="0" indent="0" algn="l" rtl="0">
                        <a:lnSpc>
                          <a:spcPct val="140000"/>
                        </a:lnSpc>
                        <a:spcBef>
                          <a:spcPts val="0"/>
                        </a:spcBef>
                        <a:spcAft>
                          <a:spcPts val="0"/>
                        </a:spcAft>
                        <a:buNone/>
                      </a:pPr>
                      <a:r>
                        <a:rPr lang="en-US" sz="900" b="0" i="0" dirty="0">
                          <a:solidFill>
                            <a:schemeClr val="tx1"/>
                          </a:solidFill>
                          <a:latin typeface="Noto Sans JP" panose="020B0200000000000000" pitchFamily="34" charset="-128"/>
                          <a:ea typeface="Noto Sans JP" panose="020B0200000000000000" pitchFamily="34" charset="-128"/>
                        </a:rPr>
                        <a:t>Ride On NIKKEI制作料金：</a:t>
                      </a:r>
                      <a:r>
                        <a:rPr lang="en-US" altLang="ja-JP" sz="900" b="0" i="0" dirty="0">
                          <a:solidFill>
                            <a:schemeClr val="tx1"/>
                          </a:solidFill>
                          <a:latin typeface="Noto Sans JP" panose="020B0200000000000000" pitchFamily="34" charset="-128"/>
                          <a:ea typeface="Noto Sans JP" panose="020B0200000000000000" pitchFamily="34" charset="-128"/>
                        </a:rPr>
                        <a:t>200</a:t>
                      </a:r>
                      <a:r>
                        <a:rPr lang="ja-JP" altLang="en-US" sz="900" b="0" i="0">
                          <a:solidFill>
                            <a:schemeClr val="tx1"/>
                          </a:solidFill>
                          <a:latin typeface="Noto Sans JP" panose="020B0200000000000000" pitchFamily="34" charset="-128"/>
                          <a:ea typeface="Noto Sans JP" panose="020B0200000000000000" pitchFamily="34" charset="-128"/>
                        </a:rPr>
                        <a:t>万円</a:t>
                      </a:r>
                      <a:endParaRPr lang="en-US" altLang="ja-JP" sz="900" b="0" i="0" dirty="0">
                        <a:solidFill>
                          <a:schemeClr val="tx1"/>
                        </a:solidFill>
                        <a:latin typeface="Noto Sans JP" panose="020B0200000000000000" pitchFamily="34" charset="-128"/>
                        <a:ea typeface="Noto Sans JP" panose="020B0200000000000000" pitchFamily="34" charset="-128"/>
                      </a:endParaRPr>
                    </a:p>
                    <a:p>
                      <a:pPr marL="0" marR="0" lvl="0" indent="0" algn="l" rtl="0">
                        <a:lnSpc>
                          <a:spcPct val="140000"/>
                        </a:lnSpc>
                        <a:spcBef>
                          <a:spcPts val="0"/>
                        </a:spcBef>
                        <a:spcAft>
                          <a:spcPts val="0"/>
                        </a:spcAft>
                        <a:buNone/>
                      </a:pPr>
                      <a:endParaRPr lang="en-US" sz="900" b="0" i="0" dirty="0">
                        <a:solidFill>
                          <a:schemeClr val="tx1"/>
                        </a:solidFill>
                        <a:latin typeface="Noto Sans JP" panose="020B0200000000000000" pitchFamily="34" charset="-128"/>
                        <a:ea typeface="Noto Sans JP" panose="020B0200000000000000" pitchFamily="34" charset="-128"/>
                      </a:endParaRPr>
                    </a:p>
                    <a:p>
                      <a:pPr marL="0" marR="0" lvl="0" indent="0" algn="l" rtl="0">
                        <a:lnSpc>
                          <a:spcPct val="140000"/>
                        </a:lnSpc>
                        <a:spcBef>
                          <a:spcPts val="0"/>
                        </a:spcBef>
                        <a:spcAft>
                          <a:spcPts val="0"/>
                        </a:spcAft>
                        <a:buNone/>
                      </a:pPr>
                      <a:r>
                        <a:rPr lang="en-US" sz="900" b="0" i="0" dirty="0">
                          <a:solidFill>
                            <a:schemeClr val="tx1"/>
                          </a:solidFill>
                          <a:latin typeface="Noto Sans JP" panose="020B0200000000000000" pitchFamily="34" charset="-128"/>
                          <a:ea typeface="Noto Sans JP" panose="020B0200000000000000" pitchFamily="34" charset="-128"/>
                        </a:rPr>
                        <a:t>TOKYO PRIME VOICE</a:t>
                      </a:r>
                      <a:r>
                        <a:rPr lang="ja-JP" altLang="en-US" sz="900" b="0" i="0">
                          <a:solidFill>
                            <a:schemeClr val="tx1"/>
                          </a:solidFill>
                          <a:latin typeface="Noto Sans JP" panose="020B0200000000000000" pitchFamily="34" charset="-128"/>
                          <a:ea typeface="Noto Sans JP" panose="020B0200000000000000" pitchFamily="34" charset="-128"/>
                        </a:rPr>
                        <a:t>制作料金：</a:t>
                      </a:r>
                      <a:r>
                        <a:rPr lang="en-US" altLang="ja-JP" sz="900" b="0" i="0" dirty="0">
                          <a:solidFill>
                            <a:schemeClr val="tx1"/>
                          </a:solidFill>
                          <a:latin typeface="Noto Sans JP" panose="020B0200000000000000" pitchFamily="34" charset="-128"/>
                          <a:ea typeface="Noto Sans JP" panose="020B0200000000000000" pitchFamily="34" charset="-128"/>
                        </a:rPr>
                        <a:t>250</a:t>
                      </a:r>
                      <a:r>
                        <a:rPr lang="ja-JP" altLang="en-US" sz="900" b="0" i="0">
                          <a:solidFill>
                            <a:schemeClr val="tx1"/>
                          </a:solidFill>
                          <a:latin typeface="Noto Sans JP" panose="020B0200000000000000" pitchFamily="34" charset="-128"/>
                          <a:ea typeface="Noto Sans JP" panose="020B0200000000000000" pitchFamily="34" charset="-128"/>
                        </a:rPr>
                        <a:t>万円</a:t>
                      </a:r>
                      <a:endParaRPr sz="900" b="0" i="0" dirty="0">
                        <a:solidFill>
                          <a:schemeClr val="tx1"/>
                        </a:solidFill>
                        <a:latin typeface="Noto Sans JP" panose="020B0200000000000000" pitchFamily="34" charset="-128"/>
                        <a:ea typeface="Noto Sans JP" panose="020B0200000000000000" pitchFamily="34" charset="-128"/>
                      </a:endParaRPr>
                    </a:p>
                  </a:txBody>
                  <a:tcPr marL="86275" marR="86275" marT="43150" marB="43150" anchor="ctr">
                    <a:lnL w="9525" cap="flat" cmpd="sng" algn="ctr">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solidFill>
                      <a:schemeClr val="lt1"/>
                    </a:solidFill>
                  </a:tcPr>
                </a:tc>
                <a:tc>
                  <a:txBody>
                    <a:bodyPr/>
                    <a:lstStyle/>
                    <a:p>
                      <a:pPr marL="0" marR="0" lvl="0" indent="0" algn="l" rtl="0">
                        <a:lnSpc>
                          <a:spcPct val="140000"/>
                        </a:lnSpc>
                        <a:spcBef>
                          <a:spcPts val="0"/>
                        </a:spcBef>
                        <a:spcAft>
                          <a:spcPts val="0"/>
                        </a:spcAft>
                        <a:buNone/>
                      </a:pPr>
                      <a:r>
                        <a:rPr lang="en-US" altLang="ja-JP" sz="900" b="0" i="0" dirty="0">
                          <a:solidFill>
                            <a:schemeClr val="tx1"/>
                          </a:solidFill>
                          <a:latin typeface="Noto Sans JP" panose="020B0200000000000000" pitchFamily="34" charset="-128"/>
                          <a:ea typeface="Noto Sans JP" panose="020B0200000000000000" pitchFamily="34" charset="-128"/>
                        </a:rPr>
                        <a:t>Ride On NIKKEI</a:t>
                      </a:r>
                      <a:r>
                        <a:rPr lang="ja-JP" altLang="en-US" sz="900" b="0" i="0">
                          <a:solidFill>
                            <a:schemeClr val="tx1"/>
                          </a:solidFill>
                          <a:latin typeface="Noto Sans JP" panose="020B0200000000000000" pitchFamily="34" charset="-128"/>
                          <a:ea typeface="Noto Sans JP" panose="020B0200000000000000" pitchFamily="34" charset="-128"/>
                        </a:rPr>
                        <a:t>制作料金変更：</a:t>
                      </a:r>
                      <a:r>
                        <a:rPr lang="en-US" altLang="ja-JP" sz="900" b="0" i="0" dirty="0">
                          <a:solidFill>
                            <a:schemeClr val="tx1"/>
                          </a:solidFill>
                          <a:latin typeface="Noto Sans JP" panose="020B0200000000000000" pitchFamily="34" charset="-128"/>
                          <a:ea typeface="Noto Sans JP" panose="020B0200000000000000" pitchFamily="34" charset="-128"/>
                        </a:rPr>
                        <a:t>250</a:t>
                      </a:r>
                      <a:r>
                        <a:rPr lang="ja-JP" altLang="en-US" sz="900" b="0" i="0">
                          <a:solidFill>
                            <a:schemeClr val="tx1"/>
                          </a:solidFill>
                          <a:latin typeface="Noto Sans JP" panose="020B0200000000000000" pitchFamily="34" charset="-128"/>
                          <a:ea typeface="Noto Sans JP" panose="020B0200000000000000" pitchFamily="34" charset="-128"/>
                        </a:rPr>
                        <a:t>万円</a:t>
                      </a:r>
                      <a:endParaRPr lang="en-US" altLang="ja-JP" sz="900" b="0" i="0" dirty="0">
                        <a:solidFill>
                          <a:schemeClr val="tx1"/>
                        </a:solidFill>
                        <a:latin typeface="Noto Sans JP" panose="020B0200000000000000" pitchFamily="34" charset="-128"/>
                        <a:ea typeface="Noto Sans JP" panose="020B0200000000000000" pitchFamily="34" charset="-128"/>
                      </a:endParaRPr>
                    </a:p>
                    <a:p>
                      <a:pPr marL="0" marR="0" lvl="0" indent="0" algn="l" rtl="0">
                        <a:lnSpc>
                          <a:spcPct val="140000"/>
                        </a:lnSpc>
                        <a:spcBef>
                          <a:spcPts val="0"/>
                        </a:spcBef>
                        <a:spcAft>
                          <a:spcPts val="0"/>
                        </a:spcAft>
                        <a:buNone/>
                      </a:pPr>
                      <a:r>
                        <a:rPr lang="ja-JP" altLang="en-US" sz="900" b="0" i="0">
                          <a:solidFill>
                            <a:schemeClr val="tx1"/>
                          </a:solidFill>
                          <a:latin typeface="Noto Sans JP" panose="020B0200000000000000" pitchFamily="34" charset="-128"/>
                          <a:ea typeface="Noto Sans JP" panose="020B0200000000000000" pitchFamily="34" charset="-128"/>
                        </a:rPr>
                        <a:t>（</a:t>
                      </a:r>
                      <a:r>
                        <a:rPr lang="en-US" altLang="ja-JP" sz="900" b="0" i="0" dirty="0">
                          <a:solidFill>
                            <a:schemeClr val="tx1"/>
                          </a:solidFill>
                          <a:latin typeface="Noto Sans JP" panose="020B0200000000000000" pitchFamily="34" charset="-128"/>
                          <a:ea typeface="Noto Sans JP" panose="020B0200000000000000" pitchFamily="34" charset="-128"/>
                        </a:rPr>
                        <a:t>7/22</a:t>
                      </a:r>
                      <a:r>
                        <a:rPr lang="ja-JP" altLang="en-US" sz="900" b="0" i="0">
                          <a:solidFill>
                            <a:schemeClr val="tx1"/>
                          </a:solidFill>
                          <a:latin typeface="Noto Sans JP" panose="020B0200000000000000" pitchFamily="34" charset="-128"/>
                          <a:ea typeface="Noto Sans JP" panose="020B0200000000000000" pitchFamily="34" charset="-128"/>
                        </a:rPr>
                        <a:t>更新）制作メニュー「</a:t>
                      </a:r>
                      <a:r>
                        <a:rPr lang="en-US" altLang="ja-JP" sz="900" b="0" i="0" dirty="0">
                          <a:solidFill>
                            <a:schemeClr val="tx1"/>
                          </a:solidFill>
                          <a:latin typeface="Noto Sans JP" panose="020B0200000000000000" pitchFamily="34" charset="-128"/>
                          <a:ea typeface="Noto Sans JP" panose="020B0200000000000000" pitchFamily="34" charset="-128"/>
                        </a:rPr>
                        <a:t>PRIME BIZ INSIGHT</a:t>
                      </a:r>
                      <a:r>
                        <a:rPr lang="ja-JP" altLang="en-US" sz="900" b="0" i="0">
                          <a:solidFill>
                            <a:schemeClr val="tx1"/>
                          </a:solidFill>
                          <a:latin typeface="Noto Sans JP" panose="020B0200000000000000" pitchFamily="34" charset="-128"/>
                          <a:ea typeface="Noto Sans JP" panose="020B0200000000000000" pitchFamily="34" charset="-128"/>
                        </a:rPr>
                        <a:t>」を追加</a:t>
                      </a:r>
                      <a:endParaRPr lang="en-US" altLang="ja-JP" sz="900" b="0" i="0" dirty="0">
                        <a:solidFill>
                          <a:schemeClr val="tx1"/>
                        </a:solidFill>
                        <a:latin typeface="Noto Sans JP" panose="020B0200000000000000" pitchFamily="34" charset="-128"/>
                        <a:ea typeface="Noto Sans JP" panose="020B0200000000000000" pitchFamily="34" charset="-128"/>
                      </a:endParaRPr>
                    </a:p>
                    <a:p>
                      <a:pPr marL="0" marR="0" lvl="0" indent="0" algn="l" rtl="0">
                        <a:lnSpc>
                          <a:spcPct val="140000"/>
                        </a:lnSpc>
                        <a:spcBef>
                          <a:spcPts val="0"/>
                        </a:spcBef>
                        <a:spcAft>
                          <a:spcPts val="0"/>
                        </a:spcAft>
                        <a:buNone/>
                      </a:pPr>
                      <a:r>
                        <a:rPr lang="ja-JP" altLang="en-US" sz="900" b="0" i="0">
                          <a:solidFill>
                            <a:schemeClr val="tx1"/>
                          </a:solidFill>
                          <a:latin typeface="Noto Sans JP" panose="020B0200000000000000" pitchFamily="34" charset="-128"/>
                          <a:ea typeface="Noto Sans JP" panose="020B0200000000000000" pitchFamily="34" charset="-128"/>
                        </a:rPr>
                        <a:t>（</a:t>
                      </a:r>
                      <a:r>
                        <a:rPr lang="en-US" altLang="ja-JP" sz="900" b="0" i="0" dirty="0">
                          <a:solidFill>
                            <a:schemeClr val="tx1"/>
                          </a:solidFill>
                          <a:latin typeface="Noto Sans JP" panose="020B0200000000000000" pitchFamily="34" charset="-128"/>
                          <a:ea typeface="Noto Sans JP" panose="020B0200000000000000" pitchFamily="34" charset="-128"/>
                        </a:rPr>
                        <a:t>8/1</a:t>
                      </a:r>
                      <a:r>
                        <a:rPr lang="ja-JP" altLang="en-US" sz="900" b="0" i="0">
                          <a:solidFill>
                            <a:schemeClr val="tx1"/>
                          </a:solidFill>
                          <a:latin typeface="Noto Sans JP" panose="020B0200000000000000" pitchFamily="34" charset="-128"/>
                          <a:ea typeface="Noto Sans JP" panose="020B0200000000000000" pitchFamily="34" charset="-128"/>
                        </a:rPr>
                        <a:t>更新）</a:t>
                      </a:r>
                      <a:r>
                        <a:rPr lang="en-US" altLang="ja-JP" sz="900" b="0" i="0" dirty="0">
                          <a:solidFill>
                            <a:schemeClr val="tx1"/>
                          </a:solidFill>
                          <a:latin typeface="Noto Sans JP" panose="020B0200000000000000" pitchFamily="34" charset="-128"/>
                          <a:ea typeface="Noto Sans JP" panose="020B0200000000000000" pitchFamily="34" charset="-128"/>
                        </a:rPr>
                        <a:t>TOKYO PRIME VOICE</a:t>
                      </a:r>
                      <a:r>
                        <a:rPr lang="ja-JP" altLang="en-US" sz="900" b="0" i="0">
                          <a:solidFill>
                            <a:schemeClr val="tx1"/>
                          </a:solidFill>
                          <a:latin typeface="Noto Sans JP" panose="020B0200000000000000" pitchFamily="34" charset="-128"/>
                          <a:ea typeface="Noto Sans JP" panose="020B0200000000000000" pitchFamily="34" charset="-128"/>
                        </a:rPr>
                        <a:t>制作料金変更：</a:t>
                      </a:r>
                      <a:r>
                        <a:rPr lang="en-US" altLang="ja-JP" sz="900" b="0" i="0" dirty="0">
                          <a:solidFill>
                            <a:schemeClr val="tx1"/>
                          </a:solidFill>
                          <a:latin typeface="Noto Sans JP" panose="020B0200000000000000" pitchFamily="34" charset="-128"/>
                          <a:ea typeface="Noto Sans JP" panose="020B0200000000000000" pitchFamily="34" charset="-128"/>
                        </a:rPr>
                        <a:t>200</a:t>
                      </a:r>
                      <a:r>
                        <a:rPr lang="ja-JP" altLang="en-US" sz="900" b="0" i="0">
                          <a:solidFill>
                            <a:schemeClr val="tx1"/>
                          </a:solidFill>
                          <a:latin typeface="Noto Sans JP" panose="020B0200000000000000" pitchFamily="34" charset="-128"/>
                          <a:ea typeface="Noto Sans JP" panose="020B0200000000000000" pitchFamily="34" charset="-128"/>
                        </a:rPr>
                        <a:t>万円</a:t>
                      </a:r>
                      <a:endParaRPr lang="en-US" altLang="ja-JP" sz="900" b="0" i="0" dirty="0">
                        <a:solidFill>
                          <a:schemeClr val="tx1"/>
                        </a:solidFill>
                        <a:latin typeface="Noto Sans JP" panose="020B0200000000000000" pitchFamily="34" charset="-128"/>
                        <a:ea typeface="Noto Sans JP" panose="020B0200000000000000" pitchFamily="34" charset="-128"/>
                      </a:endParaRPr>
                    </a:p>
                  </a:txBody>
                  <a:tcPr marL="86275" marR="86275" marT="43150" marB="43150" anchor="ctr">
                    <a:lnL w="9525" cap="flat" cmpd="sng" algn="ctr">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noFill/>
                  </a:tcPr>
                </a:tc>
                <a:extLst>
                  <a:ext uri="{0D108BD9-81ED-4DB2-BD59-A6C34878D82A}">
                    <a16:rowId xmlns:a16="http://schemas.microsoft.com/office/drawing/2014/main" val="3369871962"/>
                  </a:ext>
                </a:extLst>
              </a:tr>
              <a:tr h="264341">
                <a:tc>
                  <a:txBody>
                    <a:bodyPr/>
                    <a:lstStyle/>
                    <a:p>
                      <a:pPr marL="0" marR="0" lvl="0" indent="0" algn="ctr" rtl="0">
                        <a:lnSpc>
                          <a:spcPct val="100000"/>
                        </a:lnSpc>
                        <a:spcBef>
                          <a:spcPts val="0"/>
                        </a:spcBef>
                        <a:spcAft>
                          <a:spcPts val="0"/>
                        </a:spcAft>
                        <a:buClr>
                          <a:schemeClr val="dk1"/>
                        </a:buClr>
                        <a:buSzPts val="1400"/>
                        <a:buFont typeface="Calibri"/>
                        <a:buNone/>
                      </a:pPr>
                      <a:r>
                        <a:rPr lang="en-US" sz="900" b="0" i="0" u="none" strike="noStrike" cap="none" dirty="0" err="1">
                          <a:solidFill>
                            <a:schemeClr val="tx1"/>
                          </a:solidFill>
                          <a:latin typeface="Noto Sans JP" panose="020B0200000000000000" pitchFamily="34" charset="-128"/>
                          <a:ea typeface="Noto Sans JP" panose="020B0200000000000000" pitchFamily="34" charset="-128"/>
                          <a:cs typeface="Noto Sans JP"/>
                          <a:sym typeface="Noto Sans JP"/>
                        </a:rPr>
                        <a:t>NG業種</a:t>
                      </a:r>
                      <a:endParaRPr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txBody>
                  <a:tcPr marL="86275" marR="86275" marT="43150" marB="43150" anchor="ctr">
                    <a:lnL w="9525" cap="flat" cmpd="sng">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400"/>
                        <a:buFont typeface="Calibri"/>
                        <a:buNone/>
                      </a:pPr>
                      <a:r>
                        <a:rPr lang="en-US"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P37</a:t>
                      </a:r>
                      <a:endParaRPr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txBody>
                  <a:tcPr marL="86275" marR="86275" marT="43150" marB="43150" anchor="ctr">
                    <a:lnL w="9525" cap="flat" cmpd="sng" algn="ctr">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solidFill>
                      <a:schemeClr val="lt1"/>
                    </a:solidFill>
                  </a:tcPr>
                </a:tc>
                <a:tc>
                  <a:txBody>
                    <a:bodyPr/>
                    <a:lstStyle/>
                    <a:p>
                      <a:pPr marL="0" marR="0" lvl="0" indent="0" algn="l" rtl="0">
                        <a:lnSpc>
                          <a:spcPct val="140000"/>
                        </a:lnSpc>
                        <a:spcBef>
                          <a:spcPts val="0"/>
                        </a:spcBef>
                        <a:spcAft>
                          <a:spcPts val="0"/>
                        </a:spcAft>
                        <a:buNone/>
                      </a:pPr>
                      <a:endParaRPr sz="900" b="0" i="0" dirty="0">
                        <a:solidFill>
                          <a:schemeClr val="tx1"/>
                        </a:solidFill>
                        <a:latin typeface="Noto Sans JP" panose="020B0200000000000000" pitchFamily="34" charset="-128"/>
                        <a:ea typeface="Noto Sans JP" panose="020B0200000000000000" pitchFamily="34" charset="-128"/>
                      </a:endParaRPr>
                    </a:p>
                  </a:txBody>
                  <a:tcPr marL="86275" marR="86275" marT="43150" marB="43150" anchor="ctr">
                    <a:lnL w="9525" cap="flat" cmpd="sng" algn="ctr">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solidFill>
                      <a:schemeClr val="lt1"/>
                    </a:solidFill>
                  </a:tcPr>
                </a:tc>
                <a:tc>
                  <a:txBody>
                    <a:bodyPr/>
                    <a:lstStyle/>
                    <a:p>
                      <a:pPr marL="0" marR="0" lvl="0" indent="0" algn="l" rtl="0">
                        <a:lnSpc>
                          <a:spcPct val="140000"/>
                        </a:lnSpc>
                        <a:spcBef>
                          <a:spcPts val="0"/>
                        </a:spcBef>
                        <a:spcAft>
                          <a:spcPts val="0"/>
                        </a:spcAft>
                        <a:buClr>
                          <a:schemeClr val="dk1"/>
                        </a:buClr>
                        <a:buSzPts val="1400"/>
                        <a:buFont typeface="Noto Sans JP"/>
                        <a:buNone/>
                      </a:pPr>
                      <a:r>
                        <a:rPr lang="en-US"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(9/24更新)「たばこ・電子たばこ」を一部放映枠・条件に限り取扱可</a:t>
                      </a:r>
                      <a:endParaRPr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txBody>
                  <a:tcPr marL="86275" marR="86275" marT="43150" marB="43150" anchor="ctr">
                    <a:lnL w="9525" cap="flat" cmpd="sng" algn="ctr">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noFill/>
                  </a:tcPr>
                </a:tc>
                <a:extLst>
                  <a:ext uri="{0D108BD9-81ED-4DB2-BD59-A6C34878D82A}">
                    <a16:rowId xmlns:a16="http://schemas.microsoft.com/office/drawing/2014/main" val="661179246"/>
                  </a:ext>
                </a:extLst>
              </a:tr>
              <a:tr h="470846">
                <a:tc>
                  <a:txBody>
                    <a:bodyPr/>
                    <a:lstStyle/>
                    <a:p>
                      <a:pPr marL="0" marR="0" lvl="0" indent="0" algn="ctr" rtl="0">
                        <a:lnSpc>
                          <a:spcPct val="100000"/>
                        </a:lnSpc>
                        <a:spcBef>
                          <a:spcPts val="0"/>
                        </a:spcBef>
                        <a:spcAft>
                          <a:spcPts val="0"/>
                        </a:spcAft>
                        <a:buClr>
                          <a:schemeClr val="dk1"/>
                        </a:buClr>
                        <a:buSzPts val="1400"/>
                        <a:buFont typeface="Calibri"/>
                        <a:buNone/>
                      </a:pPr>
                      <a:r>
                        <a:rPr lang="en-US"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NGクリエイティブ表現規定</a:t>
                      </a:r>
                      <a:endParaRPr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txBody>
                  <a:tcPr marL="86275" marR="86275" marT="43150" marB="43150" anchor="ctr">
                    <a:lnL w="9525" cap="flat" cmpd="sng">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400"/>
                        <a:buFont typeface="Calibri"/>
                        <a:buNone/>
                      </a:pPr>
                      <a:r>
                        <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P38</a:t>
                      </a:r>
                      <a:endParaRPr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txBody>
                  <a:tcPr marL="86275" marR="86275" marT="43150" marB="43150" anchor="ctr">
                    <a:lnL w="9525" cap="flat" cmpd="sng" algn="ctr">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lt1"/>
                    </a:solidFill>
                  </a:tcPr>
                </a:tc>
                <a:tc>
                  <a:txBody>
                    <a:bodyPr/>
                    <a:lstStyle/>
                    <a:p>
                      <a:pPr marL="0" marR="0" lvl="0" indent="0" algn="l" rtl="0">
                        <a:lnSpc>
                          <a:spcPct val="140000"/>
                        </a:lnSpc>
                        <a:spcBef>
                          <a:spcPts val="0"/>
                        </a:spcBef>
                        <a:spcAft>
                          <a:spcPts val="0"/>
                        </a:spcAft>
                        <a:buNone/>
                      </a:pPr>
                      <a:r>
                        <a:rPr lang="ja-JP" altLang="en-US"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二次元</a:t>
                      </a:r>
                      <a:r>
                        <a:rPr lang="ja-JP"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コード表示不可</a:t>
                      </a:r>
                      <a:endParaRPr sz="900" b="0" i="0" dirty="0">
                        <a:solidFill>
                          <a:schemeClr val="tx1"/>
                        </a:solidFill>
                        <a:latin typeface="Noto Sans JP" panose="020B0200000000000000" pitchFamily="34" charset="-128"/>
                        <a:ea typeface="Noto Sans JP" panose="020B0200000000000000" pitchFamily="34" charset="-128"/>
                      </a:endParaRPr>
                    </a:p>
                  </a:txBody>
                  <a:tcPr marL="86275" marR="86275" marT="43150" marB="43150" anchor="ctr">
                    <a:lnL w="9525" cap="flat" cmpd="sng" algn="ctr">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lt1"/>
                    </a:solidFill>
                  </a:tcPr>
                </a:tc>
                <a:tc>
                  <a:txBody>
                    <a:bodyPr/>
                    <a:lstStyle/>
                    <a:p>
                      <a:pPr marL="0" marR="0" lvl="0" indent="0" algn="l" rtl="0">
                        <a:lnSpc>
                          <a:spcPct val="140000"/>
                        </a:lnSpc>
                        <a:spcBef>
                          <a:spcPts val="0"/>
                        </a:spcBef>
                        <a:spcAft>
                          <a:spcPts val="0"/>
                        </a:spcAft>
                        <a:buClr>
                          <a:schemeClr val="dk1"/>
                        </a:buClr>
                        <a:buSzPts val="1400"/>
                        <a:buFont typeface="Noto Sans JP"/>
                        <a:buNone/>
                      </a:pPr>
                      <a:r>
                        <a:rPr lang="ja-JP" altLang="en-US"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二次元</a:t>
                      </a:r>
                      <a:r>
                        <a:rPr lang="ja-JP" altLang="ja-JP"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コード</a:t>
                      </a:r>
                      <a:r>
                        <a:rPr lang="ja-JP"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常時表示可</a:t>
                      </a:r>
                      <a:endParaRPr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p>
                      <a:pPr marL="0" marR="0" lvl="0" indent="0" algn="l" rtl="0">
                        <a:lnSpc>
                          <a:spcPct val="140000"/>
                        </a:lnSpc>
                        <a:spcBef>
                          <a:spcPts val="0"/>
                        </a:spcBef>
                        <a:spcAft>
                          <a:spcPts val="0"/>
                        </a:spcAft>
                        <a:buClr>
                          <a:schemeClr val="dk1"/>
                        </a:buClr>
                        <a:buSzPts val="1400"/>
                        <a:buFont typeface="Noto Sans JP"/>
                        <a:buNone/>
                      </a:pPr>
                      <a:r>
                        <a:rPr lang="ja-JP"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a:t>
                      </a:r>
                      <a:r>
                        <a:rPr lang="en-US" altLang="ja-JP"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rPr>
                        <a:t>NG</a:t>
                      </a:r>
                      <a:r>
                        <a:rPr lang="ja-JP"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クリエイティブ表現</a:t>
                      </a:r>
                      <a:r>
                        <a:rPr lang="ja-JP" altLang="en-US"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にそぐわないものは</a:t>
                      </a:r>
                      <a:r>
                        <a:rPr lang="ja-JP" sz="900" b="0" i="0" u="none" strike="noStrike" cap="none">
                          <a:solidFill>
                            <a:schemeClr val="tx1"/>
                          </a:solidFill>
                          <a:latin typeface="Noto Sans JP" panose="020B0200000000000000" pitchFamily="34" charset="-128"/>
                          <a:ea typeface="Noto Sans JP" panose="020B0200000000000000" pitchFamily="34" charset="-128"/>
                          <a:cs typeface="Noto Sans JP"/>
                          <a:sym typeface="Noto Sans JP"/>
                        </a:rPr>
                        <a:t>不可とする場合があります。）</a:t>
                      </a:r>
                      <a:endParaRPr sz="900" b="0" i="0" u="none" strike="noStrike" cap="none" dirty="0">
                        <a:solidFill>
                          <a:schemeClr val="tx1"/>
                        </a:solidFill>
                        <a:latin typeface="Noto Sans JP" panose="020B0200000000000000" pitchFamily="34" charset="-128"/>
                        <a:ea typeface="Noto Sans JP" panose="020B0200000000000000" pitchFamily="34" charset="-128"/>
                        <a:cs typeface="Noto Sans JP"/>
                        <a:sym typeface="Noto Sans JP"/>
                      </a:endParaRPr>
                    </a:p>
                  </a:txBody>
                  <a:tcPr marL="86275" marR="86275" marT="43150" marB="43150" anchor="ctr">
                    <a:lnL w="9525" cap="flat" cmpd="sng" algn="ctr">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7"/>
                  </a:ext>
                </a:extLst>
              </a:tr>
            </a:tbl>
          </a:graphicData>
        </a:graphic>
      </p:graphicFrame>
      <p:pic>
        <p:nvPicPr>
          <p:cNvPr id="72" name="Google Shape;72;p3"/>
          <p:cNvPicPr preferRelativeResize="0"/>
          <p:nvPr/>
        </p:nvPicPr>
        <p:blipFill rotWithShape="1">
          <a:blip r:embed="rId3">
            <a:alphaModFix/>
          </a:blip>
          <a:srcRect/>
          <a:stretch/>
        </p:blipFill>
        <p:spPr>
          <a:xfrm>
            <a:off x="13809307" y="9345421"/>
            <a:ext cx="3954602" cy="428400"/>
          </a:xfrm>
          <a:prstGeom prst="rect">
            <a:avLst/>
          </a:prstGeom>
          <a:noFill/>
          <a:ln>
            <a:noFill/>
          </a:ln>
        </p:spPr>
      </p:pic>
      <p:sp>
        <p:nvSpPr>
          <p:cNvPr id="73" name="Google Shape;73;p3"/>
          <p:cNvSpPr txBox="1"/>
          <p:nvPr/>
        </p:nvSpPr>
        <p:spPr>
          <a:xfrm>
            <a:off x="503238" y="9283465"/>
            <a:ext cx="486000"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2000" b="1" i="0">
                <a:solidFill>
                  <a:srgbClr val="AAAAAA"/>
                </a:solidFill>
                <a:latin typeface="Roboto Black"/>
                <a:ea typeface="Roboto Black"/>
                <a:cs typeface="Roboto Black"/>
                <a:sym typeface="Roboto Black"/>
              </a:rPr>
              <a:t>0</a:t>
            </a:r>
            <a:fld id="{00000000-1234-1234-1234-123412341234}" type="slidenum">
              <a:rPr lang="en-US" altLang="ja-JP" sz="2000" b="1" i="0">
                <a:solidFill>
                  <a:srgbClr val="AAAAAA"/>
                </a:solidFill>
                <a:latin typeface="Roboto Black"/>
                <a:ea typeface="Roboto Black"/>
                <a:cs typeface="Roboto Black"/>
                <a:sym typeface="Roboto Black"/>
              </a:rPr>
              <a:t>3</a:t>
            </a:fld>
            <a:endParaRPr sz="2000" b="1" i="0" dirty="0">
              <a:solidFill>
                <a:srgbClr val="AAAAAA"/>
              </a:solidFill>
              <a:latin typeface="Roboto Black"/>
              <a:ea typeface="Roboto Black"/>
              <a:cs typeface="Roboto Black"/>
              <a:sym typeface="Roboto Black"/>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30"/>
          <p:cNvSpPr txBox="1"/>
          <p:nvPr/>
        </p:nvSpPr>
        <p:spPr>
          <a:xfrm>
            <a:off x="531845" y="510988"/>
            <a:ext cx="1051954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その他IRIS展開メディア『タクシール』/『 Golfcart Vision』</a:t>
            </a:r>
            <a:endParaRPr/>
          </a:p>
        </p:txBody>
      </p:sp>
      <p:sp>
        <p:nvSpPr>
          <p:cNvPr id="665" name="Google Shape;665;p30"/>
          <p:cNvSpPr txBox="1"/>
          <p:nvPr/>
        </p:nvSpPr>
        <p:spPr>
          <a:xfrm>
            <a:off x="10953772" y="331783"/>
            <a:ext cx="5910914" cy="1089273"/>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600">
                <a:solidFill>
                  <a:schemeClr val="lt1"/>
                </a:solidFill>
                <a:latin typeface="Noto Sans JP"/>
                <a:ea typeface="Noto Sans JP"/>
                <a:cs typeface="Noto Sans JP"/>
                <a:sym typeface="Noto Sans JP"/>
              </a:rPr>
              <a:t>IRISが運営する他のメディアと組み合わせて展開することで</a:t>
            </a:r>
            <a:endParaRPr sz="1600" dirty="0">
              <a:solidFill>
                <a:schemeClr val="lt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1600">
                <a:solidFill>
                  <a:schemeClr val="lt1"/>
                </a:solidFill>
                <a:latin typeface="Noto Sans JP"/>
                <a:ea typeface="Noto Sans JP"/>
                <a:cs typeface="Noto Sans JP"/>
                <a:sym typeface="Noto Sans JP"/>
              </a:rPr>
              <a:t>ご希望のターゲットへのリーチ拡大が見込めます。</a:t>
            </a:r>
            <a:endParaRPr dirty="0"/>
          </a:p>
          <a:p>
            <a:pPr marL="0" marR="0" lvl="0" indent="0" algn="l" rtl="0">
              <a:lnSpc>
                <a:spcPct val="140000"/>
              </a:lnSpc>
              <a:spcBef>
                <a:spcPts val="0"/>
              </a:spcBef>
              <a:spcAft>
                <a:spcPts val="0"/>
              </a:spcAft>
              <a:buNone/>
            </a:pPr>
            <a:endParaRPr sz="1600" dirty="0">
              <a:solidFill>
                <a:schemeClr val="lt1"/>
              </a:solidFill>
              <a:latin typeface="Noto Sans JP"/>
              <a:ea typeface="Noto Sans JP"/>
              <a:cs typeface="Noto Sans JP"/>
              <a:sym typeface="Noto Sans JP"/>
            </a:endParaRPr>
          </a:p>
        </p:txBody>
      </p:sp>
      <p:sp>
        <p:nvSpPr>
          <p:cNvPr id="667" name="Google Shape;667;p30"/>
          <p:cNvSpPr txBox="1"/>
          <p:nvPr/>
        </p:nvSpPr>
        <p:spPr>
          <a:xfrm>
            <a:off x="503238" y="9277266"/>
            <a:ext cx="484497"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rgbClr val="AAAAAA"/>
                </a:solidFill>
                <a:latin typeface="Roboto Black"/>
                <a:ea typeface="Roboto Black"/>
                <a:cs typeface="Roboto Black"/>
                <a:sym typeface="Roboto Black"/>
              </a:rPr>
              <a:t>30</a:t>
            </a:fld>
            <a:endParaRPr sz="2000" b="1" i="0" dirty="0">
              <a:solidFill>
                <a:srgbClr val="AAAAAA"/>
              </a:solidFill>
              <a:latin typeface="Roboto Black"/>
              <a:ea typeface="Roboto Black"/>
              <a:cs typeface="Roboto Black"/>
              <a:sym typeface="Roboto Black"/>
            </a:endParaRPr>
          </a:p>
        </p:txBody>
      </p:sp>
      <p:pic>
        <p:nvPicPr>
          <p:cNvPr id="2" name="Google Shape;668;p30">
            <a:extLst>
              <a:ext uri="{FF2B5EF4-FFF2-40B4-BE49-F238E27FC236}">
                <a16:creationId xmlns:a16="http://schemas.microsoft.com/office/drawing/2014/main" id="{E147B076-86DD-3776-D367-17C12D8F0686}"/>
              </a:ext>
            </a:extLst>
          </p:cNvPr>
          <p:cNvPicPr preferRelativeResize="0">
            <a:picLocks noChangeAspect="1"/>
          </p:cNvPicPr>
          <p:nvPr/>
        </p:nvPicPr>
        <p:blipFill rotWithShape="1">
          <a:blip r:embed="rId3">
            <a:alphaModFix/>
          </a:blip>
          <a:srcRect/>
          <a:stretch/>
        </p:blipFill>
        <p:spPr>
          <a:xfrm>
            <a:off x="12730997" y="1960147"/>
            <a:ext cx="2399559" cy="1512000"/>
          </a:xfrm>
          <a:prstGeom prst="rect">
            <a:avLst/>
          </a:prstGeom>
          <a:noFill/>
          <a:ln>
            <a:noFill/>
          </a:ln>
        </p:spPr>
      </p:pic>
      <p:pic>
        <p:nvPicPr>
          <p:cNvPr id="3" name="Google Shape;669;p30">
            <a:extLst>
              <a:ext uri="{FF2B5EF4-FFF2-40B4-BE49-F238E27FC236}">
                <a16:creationId xmlns:a16="http://schemas.microsoft.com/office/drawing/2014/main" id="{47BA1776-1F9F-C94D-51D5-589C48476EED}"/>
              </a:ext>
            </a:extLst>
          </p:cNvPr>
          <p:cNvPicPr preferRelativeResize="0">
            <a:picLocks noChangeAspect="1"/>
          </p:cNvPicPr>
          <p:nvPr/>
        </p:nvPicPr>
        <p:blipFill rotWithShape="1">
          <a:blip r:embed="rId4">
            <a:alphaModFix/>
          </a:blip>
          <a:srcRect/>
          <a:stretch/>
        </p:blipFill>
        <p:spPr>
          <a:xfrm>
            <a:off x="15184942" y="1960147"/>
            <a:ext cx="2748269" cy="1512000"/>
          </a:xfrm>
          <a:prstGeom prst="rect">
            <a:avLst/>
          </a:prstGeom>
          <a:noFill/>
          <a:ln>
            <a:noFill/>
          </a:ln>
        </p:spPr>
      </p:pic>
      <p:pic>
        <p:nvPicPr>
          <p:cNvPr id="4" name="Google Shape;670;p30" descr="黒い背景に白い文字がある&#10;&#10;中程度の精度で自動的に生成された説明">
            <a:extLst>
              <a:ext uri="{FF2B5EF4-FFF2-40B4-BE49-F238E27FC236}">
                <a16:creationId xmlns:a16="http://schemas.microsoft.com/office/drawing/2014/main" id="{9B9ACAD6-F33C-FCE3-5264-ECB67B7B47E9}"/>
              </a:ext>
            </a:extLst>
          </p:cNvPr>
          <p:cNvPicPr preferRelativeResize="0"/>
          <p:nvPr/>
        </p:nvPicPr>
        <p:blipFill rotWithShape="1">
          <a:blip r:embed="rId5">
            <a:alphaModFix/>
          </a:blip>
          <a:srcRect/>
          <a:stretch/>
        </p:blipFill>
        <p:spPr>
          <a:xfrm>
            <a:off x="9356712" y="2380520"/>
            <a:ext cx="3187322" cy="671255"/>
          </a:xfrm>
          <a:prstGeom prst="rect">
            <a:avLst/>
          </a:prstGeom>
          <a:noFill/>
          <a:ln>
            <a:noFill/>
          </a:ln>
        </p:spPr>
      </p:pic>
      <p:cxnSp>
        <p:nvCxnSpPr>
          <p:cNvPr id="5" name="Google Shape;672;p30">
            <a:extLst>
              <a:ext uri="{FF2B5EF4-FFF2-40B4-BE49-F238E27FC236}">
                <a16:creationId xmlns:a16="http://schemas.microsoft.com/office/drawing/2014/main" id="{10FD4810-2BF3-2215-CFFE-78F1DD2E4BC9}"/>
              </a:ext>
            </a:extLst>
          </p:cNvPr>
          <p:cNvCxnSpPr>
            <a:cxnSpLocks/>
          </p:cNvCxnSpPr>
          <p:nvPr/>
        </p:nvCxnSpPr>
        <p:spPr>
          <a:xfrm>
            <a:off x="9144000" y="1828800"/>
            <a:ext cx="0" cy="7126514"/>
          </a:xfrm>
          <a:prstGeom prst="straightConnector1">
            <a:avLst/>
          </a:prstGeom>
          <a:noFill/>
          <a:ln w="19050" cap="flat" cmpd="sng">
            <a:solidFill>
              <a:srgbClr val="AAAAAA"/>
            </a:solidFill>
            <a:prstDash val="solid"/>
            <a:miter lim="800000"/>
            <a:headEnd type="none" w="sm" len="sm"/>
            <a:tailEnd type="none" w="sm" len="sm"/>
          </a:ln>
        </p:spPr>
      </p:cxnSp>
      <p:pic>
        <p:nvPicPr>
          <p:cNvPr id="6" name="Google Shape;673;p30" descr="挿絵, 抽象, 記号 が含まれている画像&#10;&#10;自動的に生成された説明">
            <a:extLst>
              <a:ext uri="{FF2B5EF4-FFF2-40B4-BE49-F238E27FC236}">
                <a16:creationId xmlns:a16="http://schemas.microsoft.com/office/drawing/2014/main" id="{AF91FA8C-238D-334A-090D-A64701EC214B}"/>
              </a:ext>
            </a:extLst>
          </p:cNvPr>
          <p:cNvPicPr preferRelativeResize="0"/>
          <p:nvPr/>
        </p:nvPicPr>
        <p:blipFill rotWithShape="1">
          <a:blip r:embed="rId6">
            <a:alphaModFix/>
          </a:blip>
          <a:srcRect/>
          <a:stretch/>
        </p:blipFill>
        <p:spPr>
          <a:xfrm>
            <a:off x="1727981" y="2311085"/>
            <a:ext cx="2031220" cy="710927"/>
          </a:xfrm>
          <a:prstGeom prst="rect">
            <a:avLst/>
          </a:prstGeom>
          <a:noFill/>
          <a:ln>
            <a:noFill/>
          </a:ln>
        </p:spPr>
      </p:pic>
      <p:pic>
        <p:nvPicPr>
          <p:cNvPr id="7" name="Google Shape;674;p30">
            <a:extLst>
              <a:ext uri="{FF2B5EF4-FFF2-40B4-BE49-F238E27FC236}">
                <a16:creationId xmlns:a16="http://schemas.microsoft.com/office/drawing/2014/main" id="{E19480F9-F389-2EDC-3BD2-CDFD9D2B53AB}"/>
              </a:ext>
            </a:extLst>
          </p:cNvPr>
          <p:cNvPicPr preferRelativeResize="0"/>
          <p:nvPr/>
        </p:nvPicPr>
        <p:blipFill rotWithShape="1">
          <a:blip r:embed="rId7">
            <a:alphaModFix/>
          </a:blip>
          <a:srcRect/>
          <a:stretch/>
        </p:blipFill>
        <p:spPr>
          <a:xfrm>
            <a:off x="4294793" y="1945000"/>
            <a:ext cx="3352037" cy="1542294"/>
          </a:xfrm>
          <a:prstGeom prst="rect">
            <a:avLst/>
          </a:prstGeom>
          <a:noFill/>
          <a:ln>
            <a:noFill/>
          </a:ln>
        </p:spPr>
      </p:pic>
      <p:graphicFrame>
        <p:nvGraphicFramePr>
          <p:cNvPr id="8" name="Google Shape;671;p30">
            <a:extLst>
              <a:ext uri="{FF2B5EF4-FFF2-40B4-BE49-F238E27FC236}">
                <a16:creationId xmlns:a16="http://schemas.microsoft.com/office/drawing/2014/main" id="{F9FF27F1-3E59-839D-C77B-5F9829C9F2CD}"/>
              </a:ext>
            </a:extLst>
          </p:cNvPr>
          <p:cNvGraphicFramePr/>
          <p:nvPr>
            <p:extLst>
              <p:ext uri="{D42A27DB-BD31-4B8C-83A1-F6EECF244321}">
                <p14:modId xmlns:p14="http://schemas.microsoft.com/office/powerpoint/2010/main" val="2920465698"/>
              </p:ext>
            </p:extLst>
          </p:nvPr>
        </p:nvGraphicFramePr>
        <p:xfrm>
          <a:off x="334416" y="3976848"/>
          <a:ext cx="8623604" cy="4967095"/>
        </p:xfrm>
        <a:graphic>
          <a:graphicData uri="http://schemas.openxmlformats.org/drawingml/2006/table">
            <a:tbl>
              <a:tblPr firstRow="1" bandRow="1">
                <a:noFill/>
                <a:tableStyleId>{04DB5410-441A-4F2F-8A7F-62FE78DDF896}</a:tableStyleId>
              </a:tblPr>
              <a:tblGrid>
                <a:gridCol w="2853617">
                  <a:extLst>
                    <a:ext uri="{9D8B030D-6E8A-4147-A177-3AD203B41FA5}">
                      <a16:colId xmlns:a16="http://schemas.microsoft.com/office/drawing/2014/main" val="20000"/>
                    </a:ext>
                  </a:extLst>
                </a:gridCol>
                <a:gridCol w="5769987">
                  <a:extLst>
                    <a:ext uri="{9D8B030D-6E8A-4147-A177-3AD203B41FA5}">
                      <a16:colId xmlns:a16="http://schemas.microsoft.com/office/drawing/2014/main" val="20001"/>
                    </a:ext>
                  </a:extLst>
                </a:gridCol>
              </a:tblGrid>
              <a:tr h="506940">
                <a:tc>
                  <a:txBody>
                    <a:bodyPr/>
                    <a:lstStyle/>
                    <a:p>
                      <a:pPr marL="0" marR="0" lvl="0" indent="0" algn="ctr" rtl="0">
                        <a:lnSpc>
                          <a:spcPct val="100000"/>
                        </a:lnSpc>
                        <a:spcBef>
                          <a:spcPts val="0"/>
                        </a:spcBef>
                        <a:spcAft>
                          <a:spcPts val="0"/>
                        </a:spcAft>
                        <a:buClr>
                          <a:srgbClr val="F0F2FB"/>
                        </a:buClr>
                        <a:buSzPts val="1400"/>
                        <a:buFont typeface="Noto Sans JP"/>
                        <a:buNone/>
                      </a:pPr>
                      <a:r>
                        <a:rPr lang="ja-JP" sz="1400" b="0" i="0" u="none" strike="noStrike" cap="none">
                          <a:solidFill>
                            <a:srgbClr val="F0F2FB"/>
                          </a:solidFill>
                          <a:latin typeface="Noto Sans JP"/>
                          <a:ea typeface="Noto Sans JP"/>
                          <a:cs typeface="Noto Sans JP"/>
                          <a:sym typeface="Noto Sans JP"/>
                        </a:rPr>
                        <a:t>出稿メディア</a:t>
                      </a:r>
                      <a:endParaRPr sz="1400" b="0" i="0" u="none" strike="noStrike" cap="none" dirty="0">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30000"/>
                        </a:lnSpc>
                        <a:spcBef>
                          <a:spcPts val="0"/>
                        </a:spcBef>
                        <a:spcAft>
                          <a:spcPts val="0"/>
                        </a:spcAft>
                        <a:buClr>
                          <a:srgbClr val="113766"/>
                        </a:buClr>
                        <a:buSzPts val="1000"/>
                        <a:buFont typeface="Arial"/>
                        <a:buNone/>
                      </a:pPr>
                      <a:r>
                        <a:rPr lang="ja-JP" sz="1200" b="0" i="0" u="none" strike="noStrike" cap="none">
                          <a:solidFill>
                            <a:schemeClr val="dk1"/>
                          </a:solidFill>
                          <a:latin typeface="Noto Sans JP"/>
                          <a:ea typeface="Noto Sans JP"/>
                          <a:cs typeface="Noto Sans JP"/>
                          <a:sym typeface="Noto Sans JP"/>
                        </a:rPr>
                        <a:t>『タクシール』</a:t>
                      </a:r>
                      <a:endParaRPr sz="1200" b="0" i="0" u="none" strike="noStrike" cap="none">
                        <a:solidFill>
                          <a:schemeClr val="dk1"/>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1276246">
                <a:tc>
                  <a:txBody>
                    <a:bodyPr/>
                    <a:lstStyle/>
                    <a:p>
                      <a:pPr marL="0" marR="0" lvl="0" indent="0" algn="ctr" rtl="0">
                        <a:lnSpc>
                          <a:spcPct val="100000"/>
                        </a:lnSpc>
                        <a:spcBef>
                          <a:spcPts val="0"/>
                        </a:spcBef>
                        <a:spcAft>
                          <a:spcPts val="0"/>
                        </a:spcAft>
                        <a:buClr>
                          <a:srgbClr val="F0F2FB"/>
                        </a:buClr>
                        <a:buSzPts val="1400"/>
                        <a:buFont typeface="Noto Sans JP"/>
                        <a:buNone/>
                      </a:pPr>
                      <a:r>
                        <a:rPr lang="ja-JP" sz="1400" b="0" i="0" u="none" strike="noStrike" cap="none">
                          <a:solidFill>
                            <a:srgbClr val="F0F2FB"/>
                          </a:solidFill>
                          <a:latin typeface="Noto Sans JP"/>
                          <a:ea typeface="Noto Sans JP"/>
                          <a:cs typeface="Noto Sans JP"/>
                          <a:sym typeface="Noto Sans JP"/>
                        </a:rPr>
                        <a:t>メディア概要</a:t>
                      </a:r>
                      <a:endParaRPr sz="1400" b="0" i="0" u="none" strike="noStrike" cap="none">
                        <a:solidFill>
                          <a:srgbClr val="F0F2FB"/>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30000"/>
                        </a:lnSpc>
                        <a:spcBef>
                          <a:spcPts val="0"/>
                        </a:spcBef>
                        <a:spcAft>
                          <a:spcPts val="0"/>
                        </a:spcAft>
                        <a:buClr>
                          <a:schemeClr val="dk1"/>
                        </a:buClr>
                        <a:buSzPts val="1200"/>
                        <a:buFont typeface="Noto Sans JP"/>
                        <a:buNone/>
                      </a:pPr>
                      <a:r>
                        <a:rPr lang="ja-JP" sz="1200" b="0" i="0" u="none" strike="noStrike" cap="none">
                          <a:solidFill>
                            <a:schemeClr val="dk1"/>
                          </a:solidFill>
                          <a:latin typeface="Noto Sans JP"/>
                          <a:ea typeface="Noto Sans JP"/>
                          <a:cs typeface="Noto Sans JP"/>
                          <a:sym typeface="Noto Sans JP"/>
                        </a:rPr>
                        <a:t>展開エリア：東京都・名古屋</a:t>
                      </a:r>
                      <a:endParaRPr sz="1200" b="0" i="0" u="none" strike="noStrike" cap="none" dirty="0">
                        <a:solidFill>
                          <a:schemeClr val="dk1"/>
                        </a:solidFill>
                        <a:latin typeface="Noto Sans JP"/>
                        <a:ea typeface="Noto Sans JP"/>
                        <a:cs typeface="Noto Sans JP"/>
                        <a:sym typeface="Noto Sans JP"/>
                      </a:endParaRPr>
                    </a:p>
                    <a:p>
                      <a:pPr marL="0" marR="0" lvl="0" indent="0" algn="l" rtl="0">
                        <a:lnSpc>
                          <a:spcPct val="130000"/>
                        </a:lnSpc>
                        <a:spcBef>
                          <a:spcPts val="0"/>
                        </a:spcBef>
                        <a:spcAft>
                          <a:spcPts val="0"/>
                        </a:spcAft>
                        <a:buClr>
                          <a:schemeClr val="dk1"/>
                        </a:buClr>
                        <a:buSzPts val="1200"/>
                        <a:buFont typeface="Noto Sans JP"/>
                        <a:buNone/>
                      </a:pPr>
                      <a:r>
                        <a:rPr lang="ja-JP" sz="1200" b="0" i="0" u="none" strike="noStrike" cap="none">
                          <a:solidFill>
                            <a:schemeClr val="dk1"/>
                          </a:solidFill>
                          <a:latin typeface="Noto Sans JP"/>
                          <a:ea typeface="Noto Sans JP"/>
                          <a:cs typeface="Noto Sans JP"/>
                          <a:sym typeface="Noto Sans JP"/>
                        </a:rPr>
                        <a:t>最低掲載台数：50台~</a:t>
                      </a:r>
                      <a:endParaRPr dirty="0"/>
                    </a:p>
                    <a:p>
                      <a:pPr marL="0" marR="0" lvl="0" indent="0" algn="l" rtl="0">
                        <a:lnSpc>
                          <a:spcPct val="130000"/>
                        </a:lnSpc>
                        <a:spcBef>
                          <a:spcPts val="0"/>
                        </a:spcBef>
                        <a:spcAft>
                          <a:spcPts val="0"/>
                        </a:spcAft>
                        <a:buClr>
                          <a:schemeClr val="dk1"/>
                        </a:buClr>
                        <a:buSzPts val="1200"/>
                        <a:buFont typeface="Noto Sans JP"/>
                        <a:buNone/>
                      </a:pPr>
                      <a:r>
                        <a:rPr lang="ja-JP" sz="1200" b="0" i="0" u="none" strike="noStrike" cap="none">
                          <a:solidFill>
                            <a:schemeClr val="dk1"/>
                          </a:solidFill>
                          <a:latin typeface="Noto Sans JP"/>
                          <a:ea typeface="Noto Sans JP"/>
                          <a:cs typeface="Noto Sans JP"/>
                          <a:sym typeface="Noto Sans JP"/>
                        </a:rPr>
                        <a:t>最低掲載期間：1ヶ月〜</a:t>
                      </a:r>
                      <a:endParaRPr sz="1200" b="0" i="0" u="none" strike="noStrike" cap="none" dirty="0">
                        <a:solidFill>
                          <a:schemeClr val="dk1"/>
                        </a:solidFill>
                        <a:latin typeface="Noto Sans JP"/>
                        <a:ea typeface="Noto Sans JP"/>
                        <a:cs typeface="Noto Sans JP"/>
                        <a:sym typeface="Noto Sans JP"/>
                      </a:endParaRPr>
                    </a:p>
                    <a:p>
                      <a:pPr marL="0" marR="0" lvl="0" indent="0" algn="l" rtl="0">
                        <a:lnSpc>
                          <a:spcPct val="130000"/>
                        </a:lnSpc>
                        <a:spcBef>
                          <a:spcPts val="0"/>
                        </a:spcBef>
                        <a:spcAft>
                          <a:spcPts val="0"/>
                        </a:spcAft>
                        <a:buClr>
                          <a:srgbClr val="AAAAAA"/>
                        </a:buClr>
                        <a:buSzPts val="1100"/>
                        <a:buFont typeface="Noto Sans JP"/>
                        <a:buNone/>
                      </a:pPr>
                      <a:r>
                        <a:rPr lang="ja-JP" sz="1100" b="0" i="0" u="none" strike="noStrike" cap="none">
                          <a:solidFill>
                            <a:srgbClr val="AAAAAA"/>
                          </a:solidFill>
                          <a:latin typeface="Noto Sans JP"/>
                          <a:ea typeface="Noto Sans JP"/>
                          <a:cs typeface="Noto Sans JP"/>
                          <a:sym typeface="Noto Sans JP"/>
                        </a:rPr>
                        <a:t>※上記は10ー25</a:t>
                      </a:r>
                      <a:r>
                        <a:rPr lang="en-US" altLang="ja-JP" sz="1100" b="0" i="0" u="none" strike="noStrike" cap="none" dirty="0">
                          <a:solidFill>
                            <a:srgbClr val="AAAAAA"/>
                          </a:solidFill>
                          <a:latin typeface="Noto Sans JP"/>
                          <a:ea typeface="Noto Sans JP"/>
                          <a:cs typeface="Noto Sans JP"/>
                          <a:sym typeface="Noto Sans JP"/>
                        </a:rPr>
                        <a:t>.</a:t>
                      </a:r>
                      <a:r>
                        <a:rPr lang="ja-JP" sz="1100" b="0" i="0" u="none" strike="noStrike" cap="none">
                          <a:solidFill>
                            <a:srgbClr val="AAAAAA"/>
                          </a:solidFill>
                          <a:latin typeface="Noto Sans JP"/>
                          <a:ea typeface="Noto Sans JP"/>
                          <a:cs typeface="Noto Sans JP"/>
                          <a:sym typeface="Noto Sans JP"/>
                        </a:rPr>
                        <a:t>3月枠でのスペックとなります</a:t>
                      </a:r>
                      <a:endParaRPr dirty="0"/>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647796">
                <a:tc>
                  <a:txBody>
                    <a:bodyPr/>
                    <a:lstStyle/>
                    <a:p>
                      <a:pPr marL="0" marR="0" lvl="0" indent="0" algn="ctr" rtl="0">
                        <a:lnSpc>
                          <a:spcPct val="100000"/>
                        </a:lnSpc>
                        <a:spcBef>
                          <a:spcPts val="0"/>
                        </a:spcBef>
                        <a:spcAft>
                          <a:spcPts val="0"/>
                        </a:spcAft>
                        <a:buClr>
                          <a:srgbClr val="F0F2FB"/>
                        </a:buClr>
                        <a:buSzPts val="1400"/>
                        <a:buFont typeface="Noto Sans JP"/>
                        <a:buNone/>
                      </a:pPr>
                      <a:r>
                        <a:rPr lang="ja-JP" sz="1400" b="0" i="0" u="none" strike="noStrike" cap="none">
                          <a:solidFill>
                            <a:srgbClr val="F0F2FB"/>
                          </a:solidFill>
                          <a:latin typeface="Noto Sans JP"/>
                          <a:ea typeface="Noto Sans JP"/>
                          <a:cs typeface="Noto Sans JP"/>
                          <a:sym typeface="Noto Sans JP"/>
                        </a:rPr>
                        <a:t>推定到達人数</a:t>
                      </a:r>
                      <a:endParaRPr sz="1400" b="0" i="0" u="none" strike="noStrike" cap="none">
                        <a:solidFill>
                          <a:srgbClr val="F0F2FB"/>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Clr>
                          <a:schemeClr val="dk1"/>
                        </a:buClr>
                        <a:buSzPts val="1200"/>
                        <a:buFont typeface="Noto Sans JP"/>
                        <a:buNone/>
                      </a:pPr>
                      <a:r>
                        <a:rPr lang="ja-JP" sz="1200" b="0" i="0" u="none" strike="noStrike" cap="none">
                          <a:solidFill>
                            <a:schemeClr val="dk1"/>
                          </a:solidFill>
                          <a:latin typeface="Noto Sans JP"/>
                          <a:ea typeface="Noto Sans JP"/>
                          <a:cs typeface="Noto Sans JP"/>
                          <a:sym typeface="Noto Sans JP"/>
                        </a:rPr>
                        <a:t>約250万人</a:t>
                      </a:r>
                      <a:endParaRPr/>
                    </a:p>
                    <a:p>
                      <a:pPr marL="0" marR="0" lvl="0" indent="0" algn="l" rtl="0">
                        <a:lnSpc>
                          <a:spcPct val="100000"/>
                        </a:lnSpc>
                        <a:spcBef>
                          <a:spcPts val="0"/>
                        </a:spcBef>
                        <a:spcAft>
                          <a:spcPts val="0"/>
                        </a:spcAft>
                        <a:buClr>
                          <a:srgbClr val="AAAAAA"/>
                        </a:buClr>
                        <a:buSzPts val="1100"/>
                        <a:buFont typeface="Noto Sans JP"/>
                        <a:buNone/>
                      </a:pPr>
                      <a:r>
                        <a:rPr lang="ja-JP" sz="1100" b="0" i="0" u="none" strike="noStrike" cap="none">
                          <a:solidFill>
                            <a:srgbClr val="AAAAAA"/>
                          </a:solidFill>
                          <a:latin typeface="Noto Sans JP"/>
                          <a:ea typeface="Noto Sans JP"/>
                          <a:cs typeface="Noto Sans JP"/>
                          <a:sym typeface="Noto Sans JP"/>
                        </a:rPr>
                        <a:t>※東京都・走行台数100台・4面・3ヶ月実施の場合</a:t>
                      </a:r>
                      <a:endParaRPr sz="1100" b="0" i="0" u="none" strike="noStrike" cap="none">
                        <a:solidFill>
                          <a:srgbClr val="AAAAAA"/>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471131">
                <a:tc>
                  <a:txBody>
                    <a:bodyPr/>
                    <a:lstStyle/>
                    <a:p>
                      <a:pPr marL="0" marR="0" lvl="0" indent="0" algn="ctr" rtl="0">
                        <a:lnSpc>
                          <a:spcPct val="100000"/>
                        </a:lnSpc>
                        <a:spcBef>
                          <a:spcPts val="0"/>
                        </a:spcBef>
                        <a:spcAft>
                          <a:spcPts val="0"/>
                        </a:spcAft>
                        <a:buClr>
                          <a:srgbClr val="F0F2FB"/>
                        </a:buClr>
                        <a:buSzPts val="1400"/>
                        <a:buFont typeface="Noto Sans JP"/>
                        <a:buNone/>
                      </a:pPr>
                      <a:r>
                        <a:rPr lang="ja-JP" sz="1400" b="0" i="0" u="none" strike="noStrike" cap="none">
                          <a:solidFill>
                            <a:srgbClr val="F0F2FB"/>
                          </a:solidFill>
                          <a:latin typeface="Noto Sans JP"/>
                          <a:ea typeface="Noto Sans JP"/>
                          <a:cs typeface="Noto Sans JP"/>
                          <a:sym typeface="Noto Sans JP"/>
                        </a:rPr>
                        <a:t>枠数</a:t>
                      </a:r>
                      <a:endParaRPr sz="1400" b="0" i="0" u="none" strike="noStrike" cap="none" dirty="0">
                        <a:solidFill>
                          <a:srgbClr val="F0F2FB"/>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Clr>
                          <a:schemeClr val="dk1"/>
                        </a:buClr>
                        <a:buSzPts val="1200"/>
                        <a:buFont typeface="Noto Sans JP"/>
                        <a:buNone/>
                      </a:pPr>
                      <a:r>
                        <a:rPr lang="ja-JP" sz="1200" b="0" i="0" u="none" strike="noStrike" cap="none">
                          <a:solidFill>
                            <a:schemeClr val="dk1"/>
                          </a:solidFill>
                          <a:latin typeface="Noto Sans JP"/>
                          <a:ea typeface="Noto Sans JP"/>
                          <a:cs typeface="Noto Sans JP"/>
                          <a:sym typeface="Noto Sans JP"/>
                        </a:rPr>
                        <a:t>別途営業担当にお問い合わせください</a:t>
                      </a:r>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886306">
                <a:tc>
                  <a:txBody>
                    <a:bodyPr/>
                    <a:lstStyle/>
                    <a:p>
                      <a:pPr marL="0" marR="0" lvl="0" indent="0" algn="ctr" rtl="0">
                        <a:lnSpc>
                          <a:spcPct val="100000"/>
                        </a:lnSpc>
                        <a:spcBef>
                          <a:spcPts val="0"/>
                        </a:spcBef>
                        <a:spcAft>
                          <a:spcPts val="0"/>
                        </a:spcAft>
                        <a:buClr>
                          <a:srgbClr val="F0F2FB"/>
                        </a:buClr>
                        <a:buSzPts val="1400"/>
                        <a:buFont typeface="Noto Sans JP"/>
                        <a:buNone/>
                      </a:pPr>
                      <a:r>
                        <a:rPr lang="ja-JP" sz="1400" b="0" i="0" u="none" strike="noStrike" cap="none">
                          <a:solidFill>
                            <a:srgbClr val="F0F2FB"/>
                          </a:solidFill>
                          <a:latin typeface="Noto Sans JP"/>
                          <a:ea typeface="Noto Sans JP"/>
                          <a:cs typeface="Noto Sans JP"/>
                          <a:sym typeface="Noto Sans JP"/>
                        </a:rPr>
                        <a:t>提供価格（税抜）</a:t>
                      </a:r>
                      <a:endParaRPr sz="1400" b="0" i="0" u="none" strike="noStrike" cap="none">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30000"/>
                        </a:lnSpc>
                        <a:spcBef>
                          <a:spcPts val="0"/>
                        </a:spcBef>
                        <a:spcAft>
                          <a:spcPts val="0"/>
                        </a:spcAft>
                        <a:buClr>
                          <a:schemeClr val="dk1"/>
                        </a:buClr>
                        <a:buSzPts val="1200"/>
                        <a:buFont typeface="Noto Sans JP"/>
                        <a:buNone/>
                      </a:pPr>
                      <a:r>
                        <a:rPr lang="ja-JP" sz="1200" b="0" i="0" u="none" strike="noStrike" cap="none">
                          <a:solidFill>
                            <a:schemeClr val="dk1"/>
                          </a:solidFill>
                          <a:latin typeface="Noto Sans JP"/>
                          <a:ea typeface="Noto Sans JP"/>
                          <a:cs typeface="Noto Sans JP"/>
                          <a:sym typeface="Noto Sans JP"/>
                        </a:rPr>
                        <a:t>4.5万円/台・月〜（4面・3ヶ月実施の場合）</a:t>
                      </a:r>
                      <a:endParaRPr dirty="0"/>
                    </a:p>
                    <a:p>
                      <a:pPr marL="0" marR="0" lvl="0" indent="0" algn="l" rtl="0">
                        <a:lnSpc>
                          <a:spcPct val="100000"/>
                        </a:lnSpc>
                        <a:spcBef>
                          <a:spcPts val="0"/>
                        </a:spcBef>
                        <a:spcAft>
                          <a:spcPts val="0"/>
                        </a:spcAft>
                        <a:buClr>
                          <a:srgbClr val="AAAAAA"/>
                        </a:buClr>
                        <a:buSzPts val="1100"/>
                        <a:buFont typeface="Noto Sans JP"/>
                        <a:buNone/>
                      </a:pPr>
                      <a:r>
                        <a:rPr lang="en-US" altLang="ja-JP" sz="1100" b="0" i="0" u="none" strike="noStrike" cap="none" dirty="0">
                          <a:solidFill>
                            <a:srgbClr val="AAAAAA"/>
                          </a:solidFill>
                          <a:latin typeface="Noto Sans JP"/>
                          <a:ea typeface="Noto Sans JP"/>
                          <a:cs typeface="Noto Sans JP"/>
                          <a:sym typeface="Noto Sans JP"/>
                        </a:rPr>
                        <a:t>※</a:t>
                      </a:r>
                      <a:r>
                        <a:rPr lang="ja-JP" altLang="en-US" sz="1100" b="0" i="0" u="none" strike="noStrike" cap="none">
                          <a:solidFill>
                            <a:srgbClr val="AAAAAA"/>
                          </a:solidFill>
                          <a:latin typeface="Noto Sans JP"/>
                          <a:ea typeface="Noto Sans JP"/>
                          <a:cs typeface="Noto Sans JP"/>
                          <a:sym typeface="Noto Sans JP"/>
                        </a:rPr>
                        <a:t>料金は手数料が含まれたグロス金額です</a:t>
                      </a:r>
                      <a:endParaRPr lang="ja-JP" altLang="en-US" sz="1100" b="0" i="0" u="none" strike="noStrike" cap="none" dirty="0">
                        <a:solidFill>
                          <a:srgbClr val="AAAAAA"/>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506940">
                <a:tc>
                  <a:txBody>
                    <a:bodyPr/>
                    <a:lstStyle/>
                    <a:p>
                      <a:pPr marL="0" marR="0" lvl="0" indent="0" algn="ctr" rtl="0">
                        <a:lnSpc>
                          <a:spcPct val="100000"/>
                        </a:lnSpc>
                        <a:spcBef>
                          <a:spcPts val="0"/>
                        </a:spcBef>
                        <a:spcAft>
                          <a:spcPts val="0"/>
                        </a:spcAft>
                        <a:buClr>
                          <a:srgbClr val="F0F2FB"/>
                        </a:buClr>
                        <a:buSzPts val="1400"/>
                        <a:buFont typeface="Noto Sans JP"/>
                        <a:buNone/>
                      </a:pPr>
                      <a:r>
                        <a:rPr lang="ja-JP" sz="1400" b="0" i="0" u="none" strike="noStrike" cap="none">
                          <a:solidFill>
                            <a:srgbClr val="F0F2FB"/>
                          </a:solidFill>
                          <a:latin typeface="Noto Sans JP"/>
                          <a:ea typeface="Noto Sans JP"/>
                          <a:cs typeface="Noto Sans JP"/>
                          <a:sym typeface="Noto Sans JP"/>
                        </a:rPr>
                        <a:t>メディア詳細</a:t>
                      </a:r>
                      <a:endParaRPr sz="1400" b="0" i="0" u="none" strike="noStrike" cap="none">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30000"/>
                        </a:lnSpc>
                        <a:spcBef>
                          <a:spcPts val="0"/>
                        </a:spcBef>
                        <a:spcAft>
                          <a:spcPts val="0"/>
                        </a:spcAft>
                        <a:buClr>
                          <a:schemeClr val="dk1"/>
                        </a:buClr>
                        <a:buSzPts val="1200"/>
                        <a:buFont typeface="Noto Sans JP"/>
                        <a:buNone/>
                      </a:pPr>
                      <a:r>
                        <a:rPr lang="ja-JP" sz="1200" b="0" i="0" u="none" strike="noStrike" cap="none">
                          <a:solidFill>
                            <a:schemeClr val="dk1"/>
                          </a:solidFill>
                          <a:latin typeface="Noto Sans JP"/>
                          <a:ea typeface="Noto Sans JP"/>
                          <a:cs typeface="Noto Sans JP"/>
                          <a:sym typeface="Noto Sans JP"/>
                        </a:rPr>
                        <a:t>https://www.taxiseal.jp/</a:t>
                      </a:r>
                      <a:endParaRPr sz="1200" b="0" i="0" u="none" strike="noStrike" cap="none">
                        <a:solidFill>
                          <a:schemeClr val="dk1"/>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671736">
                <a:tc>
                  <a:txBody>
                    <a:bodyPr/>
                    <a:lstStyle/>
                    <a:p>
                      <a:pPr marL="0" marR="0" lvl="0" indent="0" algn="ctr" rtl="0">
                        <a:lnSpc>
                          <a:spcPct val="100000"/>
                        </a:lnSpc>
                        <a:spcBef>
                          <a:spcPts val="0"/>
                        </a:spcBef>
                        <a:spcAft>
                          <a:spcPts val="0"/>
                        </a:spcAft>
                        <a:buClr>
                          <a:srgbClr val="F0F2FB"/>
                        </a:buClr>
                        <a:buSzPts val="1400"/>
                        <a:buFont typeface="Noto Sans JP"/>
                        <a:buNone/>
                      </a:pPr>
                      <a:r>
                        <a:rPr lang="ja-JP" sz="1400" b="0" i="0" u="none" strike="noStrike" cap="none">
                          <a:solidFill>
                            <a:srgbClr val="F0F2FB"/>
                          </a:solidFill>
                          <a:latin typeface="Noto Sans JP"/>
                          <a:ea typeface="Noto Sans JP"/>
                          <a:cs typeface="Noto Sans JP"/>
                          <a:sym typeface="Noto Sans JP"/>
                        </a:rPr>
                        <a:t>その他</a:t>
                      </a:r>
                      <a:endParaRPr sz="1400" b="0" i="0" u="none" strike="noStrike" cap="none">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30000"/>
                        </a:lnSpc>
                        <a:spcBef>
                          <a:spcPts val="0"/>
                        </a:spcBef>
                        <a:spcAft>
                          <a:spcPts val="0"/>
                        </a:spcAft>
                        <a:buClr>
                          <a:schemeClr val="dk1"/>
                        </a:buClr>
                        <a:buSzPts val="1050"/>
                        <a:buFont typeface="Noto Sans JP"/>
                        <a:buNone/>
                      </a:pPr>
                      <a:r>
                        <a:rPr lang="ja-JP" sz="1050" b="0" i="0" u="none" strike="noStrike" cap="none">
                          <a:solidFill>
                            <a:schemeClr val="dk1"/>
                          </a:solidFill>
                          <a:latin typeface="Noto Sans JP"/>
                          <a:ea typeface="Noto Sans JP"/>
                          <a:cs typeface="Noto Sans JP"/>
                          <a:sym typeface="Noto Sans JP"/>
                        </a:rPr>
                        <a:t>・別途タクシールでの掲載可否確認が必要となります</a:t>
                      </a:r>
                      <a:endParaRPr sz="1050" b="0" i="0" u="none" strike="noStrike" cap="none" dirty="0">
                        <a:solidFill>
                          <a:schemeClr val="dk1"/>
                        </a:solidFill>
                        <a:latin typeface="Noto Sans JP"/>
                        <a:ea typeface="Noto Sans JP"/>
                        <a:cs typeface="Noto Sans JP"/>
                        <a:sym typeface="Noto Sans JP"/>
                      </a:endParaRPr>
                    </a:p>
                    <a:p>
                      <a:pPr marL="0" marR="0" lvl="0" indent="0" algn="l" rtl="0">
                        <a:lnSpc>
                          <a:spcPct val="130000"/>
                        </a:lnSpc>
                        <a:spcBef>
                          <a:spcPts val="0"/>
                        </a:spcBef>
                        <a:spcAft>
                          <a:spcPts val="0"/>
                        </a:spcAft>
                        <a:buClr>
                          <a:schemeClr val="dk1"/>
                        </a:buClr>
                        <a:buSzPts val="1050"/>
                        <a:buFont typeface="Noto Sans JP"/>
                        <a:buNone/>
                      </a:pPr>
                      <a:r>
                        <a:rPr lang="ja-JP" sz="1050" b="0" i="0" u="none" strike="noStrike" cap="none">
                          <a:solidFill>
                            <a:schemeClr val="dk1"/>
                          </a:solidFill>
                          <a:latin typeface="Noto Sans JP"/>
                          <a:ea typeface="Noto Sans JP"/>
                          <a:cs typeface="Noto Sans JP"/>
                          <a:sym typeface="Noto Sans JP"/>
                        </a:rPr>
                        <a:t>・料金詳細・空き枠等は営業担当にお問い合わせください</a:t>
                      </a:r>
                      <a:endParaRPr sz="1050" b="0" i="0" u="none" strike="noStrike" cap="none" dirty="0">
                        <a:solidFill>
                          <a:schemeClr val="dk1"/>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bl>
          </a:graphicData>
        </a:graphic>
      </p:graphicFrame>
      <p:graphicFrame>
        <p:nvGraphicFramePr>
          <p:cNvPr id="9" name="Google Shape;666;p30">
            <a:extLst>
              <a:ext uri="{FF2B5EF4-FFF2-40B4-BE49-F238E27FC236}">
                <a16:creationId xmlns:a16="http://schemas.microsoft.com/office/drawing/2014/main" id="{B2653789-9A0F-351F-9B21-FD927D1F8178}"/>
              </a:ext>
            </a:extLst>
          </p:cNvPr>
          <p:cNvGraphicFramePr/>
          <p:nvPr>
            <p:extLst>
              <p:ext uri="{D42A27DB-BD31-4B8C-83A1-F6EECF244321}">
                <p14:modId xmlns:p14="http://schemas.microsoft.com/office/powerpoint/2010/main" val="3926442020"/>
              </p:ext>
            </p:extLst>
          </p:nvPr>
        </p:nvGraphicFramePr>
        <p:xfrm>
          <a:off x="9309324" y="3976848"/>
          <a:ext cx="8636125" cy="4967095"/>
        </p:xfrm>
        <a:graphic>
          <a:graphicData uri="http://schemas.openxmlformats.org/drawingml/2006/table">
            <a:tbl>
              <a:tblPr firstRow="1" bandRow="1">
                <a:noFill/>
                <a:tableStyleId>{04DB5410-441A-4F2F-8A7F-62FE78DDF896}</a:tableStyleId>
              </a:tblPr>
              <a:tblGrid>
                <a:gridCol w="2857750">
                  <a:extLst>
                    <a:ext uri="{9D8B030D-6E8A-4147-A177-3AD203B41FA5}">
                      <a16:colId xmlns:a16="http://schemas.microsoft.com/office/drawing/2014/main" val="20000"/>
                    </a:ext>
                  </a:extLst>
                </a:gridCol>
                <a:gridCol w="5778375">
                  <a:extLst>
                    <a:ext uri="{9D8B030D-6E8A-4147-A177-3AD203B41FA5}">
                      <a16:colId xmlns:a16="http://schemas.microsoft.com/office/drawing/2014/main" val="20001"/>
                    </a:ext>
                  </a:extLst>
                </a:gridCol>
              </a:tblGrid>
              <a:tr h="492457">
                <a:tc>
                  <a:txBody>
                    <a:bodyPr/>
                    <a:lstStyle/>
                    <a:p>
                      <a:pPr marL="0" marR="0" lvl="0" indent="0" algn="ctr" rtl="0">
                        <a:lnSpc>
                          <a:spcPct val="100000"/>
                        </a:lnSpc>
                        <a:spcBef>
                          <a:spcPts val="0"/>
                        </a:spcBef>
                        <a:spcAft>
                          <a:spcPts val="0"/>
                        </a:spcAft>
                        <a:buClr>
                          <a:srgbClr val="F0F2FB"/>
                        </a:buClr>
                        <a:buSzPts val="1400"/>
                        <a:buFont typeface="Noto Sans JP"/>
                        <a:buNone/>
                      </a:pPr>
                      <a:r>
                        <a:rPr lang="ja-JP" sz="1400" b="0" i="0" u="none" strike="noStrike" cap="none">
                          <a:solidFill>
                            <a:srgbClr val="F0F2FB"/>
                          </a:solidFill>
                          <a:latin typeface="Noto Sans JP"/>
                          <a:ea typeface="Noto Sans JP"/>
                          <a:cs typeface="Noto Sans JP"/>
                          <a:sym typeface="Noto Sans JP"/>
                        </a:rPr>
                        <a:t>出稿メディア</a:t>
                      </a:r>
                      <a:endParaRPr sz="1400" b="0" i="0" u="none" strike="noStrike" cap="none" dirty="0">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30000"/>
                        </a:lnSpc>
                        <a:spcBef>
                          <a:spcPts val="0"/>
                        </a:spcBef>
                        <a:spcAft>
                          <a:spcPts val="0"/>
                        </a:spcAft>
                        <a:buClr>
                          <a:srgbClr val="113766"/>
                        </a:buClr>
                        <a:buSzPts val="1000"/>
                        <a:buFont typeface="Arial"/>
                        <a:buNone/>
                      </a:pPr>
                      <a:r>
                        <a:rPr lang="ja-JP" sz="1200" b="0" i="0" u="none" strike="noStrike" cap="none">
                          <a:solidFill>
                            <a:schemeClr val="dk1"/>
                          </a:solidFill>
                          <a:latin typeface="Noto Sans JP"/>
                          <a:ea typeface="Noto Sans JP"/>
                          <a:cs typeface="Noto Sans JP"/>
                          <a:sym typeface="Noto Sans JP"/>
                        </a:rPr>
                        <a:t>『Golfcart Vision』</a:t>
                      </a:r>
                      <a:endParaRPr sz="1200" b="0" i="0" u="none" strike="noStrike" cap="none">
                        <a:solidFill>
                          <a:schemeClr val="dk1"/>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1195457">
                <a:tc>
                  <a:txBody>
                    <a:bodyPr/>
                    <a:lstStyle/>
                    <a:p>
                      <a:pPr marL="0" marR="0" lvl="0" indent="0" algn="ctr" rtl="0">
                        <a:lnSpc>
                          <a:spcPct val="100000"/>
                        </a:lnSpc>
                        <a:spcBef>
                          <a:spcPts val="0"/>
                        </a:spcBef>
                        <a:spcAft>
                          <a:spcPts val="0"/>
                        </a:spcAft>
                        <a:buClr>
                          <a:srgbClr val="F0F2FB"/>
                        </a:buClr>
                        <a:buSzPts val="1400"/>
                        <a:buFont typeface="Noto Sans JP"/>
                        <a:buNone/>
                      </a:pPr>
                      <a:r>
                        <a:rPr lang="ja-JP" sz="1400" b="0" i="0" u="none" strike="noStrike" cap="none">
                          <a:solidFill>
                            <a:srgbClr val="F0F2FB"/>
                          </a:solidFill>
                          <a:latin typeface="Noto Sans JP"/>
                          <a:ea typeface="Noto Sans JP"/>
                          <a:cs typeface="Noto Sans JP"/>
                          <a:sym typeface="Noto Sans JP"/>
                        </a:rPr>
                        <a:t>メディア概要</a:t>
                      </a:r>
                      <a:endParaRPr sz="1400" b="0" i="0" u="none" strike="noStrike" cap="none">
                        <a:solidFill>
                          <a:srgbClr val="F0F2FB"/>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30000"/>
                        </a:lnSpc>
                        <a:spcBef>
                          <a:spcPts val="0"/>
                        </a:spcBef>
                        <a:spcAft>
                          <a:spcPts val="0"/>
                        </a:spcAft>
                        <a:buClr>
                          <a:schemeClr val="dk1"/>
                        </a:buClr>
                        <a:buSzPts val="1200"/>
                        <a:buFont typeface="Noto Sans JP"/>
                        <a:buNone/>
                      </a:pPr>
                      <a:r>
                        <a:rPr lang="ja-JP" sz="1200" b="0" i="0" u="none" strike="noStrike" cap="none">
                          <a:solidFill>
                            <a:schemeClr val="dk1"/>
                          </a:solidFill>
                          <a:latin typeface="Noto Sans JP"/>
                          <a:ea typeface="Noto Sans JP"/>
                          <a:cs typeface="Noto Sans JP"/>
                          <a:sym typeface="Noto Sans JP"/>
                        </a:rPr>
                        <a:t>展開ゴルフ場：首都圏近郊の</a:t>
                      </a:r>
                      <a:r>
                        <a:rPr lang="en-US" altLang="ja-JP" sz="1200" b="0" i="0" u="none" strike="noStrike" cap="none" dirty="0">
                          <a:solidFill>
                            <a:schemeClr val="dk1"/>
                          </a:solidFill>
                          <a:latin typeface="Noto Sans JP"/>
                          <a:ea typeface="Noto Sans JP"/>
                          <a:cs typeface="Noto Sans JP"/>
                          <a:sym typeface="Noto Sans JP"/>
                        </a:rPr>
                        <a:t>77</a:t>
                      </a:r>
                      <a:r>
                        <a:rPr lang="ja-JP" sz="1200" b="0" i="0" u="none" strike="noStrike" cap="none">
                          <a:solidFill>
                            <a:schemeClr val="dk1"/>
                          </a:solidFill>
                          <a:latin typeface="Noto Sans JP"/>
                          <a:ea typeface="Noto Sans JP"/>
                          <a:cs typeface="Noto Sans JP"/>
                          <a:sym typeface="Noto Sans JP"/>
                        </a:rPr>
                        <a:t>ゴルフ場</a:t>
                      </a:r>
                      <a:endParaRPr sz="1200" b="0" i="0" u="none" strike="noStrike" cap="none" dirty="0">
                        <a:solidFill>
                          <a:schemeClr val="dk1"/>
                        </a:solidFill>
                        <a:latin typeface="Noto Sans JP"/>
                        <a:ea typeface="Noto Sans JP"/>
                        <a:cs typeface="Noto Sans JP"/>
                        <a:sym typeface="Noto Sans JP"/>
                      </a:endParaRPr>
                    </a:p>
                    <a:p>
                      <a:pPr marL="0" marR="0" lvl="0" indent="0" algn="l" rtl="0">
                        <a:lnSpc>
                          <a:spcPct val="130000"/>
                        </a:lnSpc>
                        <a:spcBef>
                          <a:spcPts val="0"/>
                        </a:spcBef>
                        <a:spcAft>
                          <a:spcPts val="0"/>
                        </a:spcAft>
                        <a:buClr>
                          <a:schemeClr val="dk1"/>
                        </a:buClr>
                        <a:buSzPts val="1200"/>
                        <a:buFont typeface="Noto Sans JP"/>
                        <a:buNone/>
                      </a:pPr>
                      <a:r>
                        <a:rPr lang="ja-JP" altLang="en-US" sz="1200" b="0" i="0" u="none" strike="noStrike" cap="none">
                          <a:solidFill>
                            <a:schemeClr val="dk1"/>
                          </a:solidFill>
                          <a:latin typeface="Noto Sans JP"/>
                          <a:ea typeface="Noto Sans JP"/>
                          <a:cs typeface="Noto Sans JP"/>
                          <a:sym typeface="Noto Sans JP"/>
                        </a:rPr>
                        <a:t>設置台数：約</a:t>
                      </a:r>
                      <a:r>
                        <a:rPr lang="en-US" altLang="ja-JP" sz="1200" b="0" i="0" u="none" strike="noStrike" cap="none" dirty="0">
                          <a:solidFill>
                            <a:schemeClr val="dk1"/>
                          </a:solidFill>
                          <a:latin typeface="Noto Sans JP"/>
                          <a:ea typeface="Noto Sans JP"/>
                          <a:cs typeface="Noto Sans JP"/>
                          <a:sym typeface="Noto Sans JP"/>
                        </a:rPr>
                        <a:t>5,000</a:t>
                      </a:r>
                      <a:r>
                        <a:rPr lang="ja-JP" altLang="en-US" sz="1200" b="0" i="0" u="none" strike="noStrike" cap="none">
                          <a:solidFill>
                            <a:schemeClr val="dk1"/>
                          </a:solidFill>
                          <a:latin typeface="Noto Sans JP"/>
                          <a:ea typeface="Noto Sans JP"/>
                          <a:cs typeface="Noto Sans JP"/>
                          <a:sym typeface="Noto Sans JP"/>
                        </a:rPr>
                        <a:t>台</a:t>
                      </a:r>
                    </a:p>
                    <a:p>
                      <a:pPr marL="0" marR="0" lvl="0" indent="0" algn="l" rtl="0">
                        <a:lnSpc>
                          <a:spcPct val="130000"/>
                        </a:lnSpc>
                        <a:spcBef>
                          <a:spcPts val="0"/>
                        </a:spcBef>
                        <a:spcAft>
                          <a:spcPts val="0"/>
                        </a:spcAft>
                        <a:buClr>
                          <a:schemeClr val="dk1"/>
                        </a:buClr>
                        <a:buSzPts val="1200"/>
                        <a:buFont typeface="Noto Sans JP"/>
                        <a:buNone/>
                      </a:pPr>
                      <a:r>
                        <a:rPr lang="ja-JP" altLang="en-US" sz="1200" b="0" i="0" u="none" strike="noStrike" cap="none">
                          <a:solidFill>
                            <a:schemeClr val="dk1"/>
                          </a:solidFill>
                          <a:latin typeface="Noto Sans JP"/>
                          <a:ea typeface="Noto Sans JP"/>
                          <a:cs typeface="Noto Sans JP"/>
                          <a:sym typeface="Noto Sans JP"/>
                        </a:rPr>
                        <a:t>月間想定リーチ人数：約</a:t>
                      </a:r>
                      <a:r>
                        <a:rPr lang="en-US" altLang="ja-JP" sz="1200" b="0" i="0" u="none" strike="noStrike" cap="none" dirty="0">
                          <a:solidFill>
                            <a:schemeClr val="dk1"/>
                          </a:solidFill>
                          <a:latin typeface="Noto Sans JP"/>
                          <a:ea typeface="Noto Sans JP"/>
                          <a:cs typeface="Noto Sans JP"/>
                          <a:sym typeface="Noto Sans JP"/>
                        </a:rPr>
                        <a:t>304,000</a:t>
                      </a:r>
                      <a:r>
                        <a:rPr lang="ja-JP" altLang="en-US" sz="1200" b="0" i="0" u="none" strike="noStrike" cap="none">
                          <a:solidFill>
                            <a:schemeClr val="dk1"/>
                          </a:solidFill>
                          <a:latin typeface="Noto Sans JP"/>
                          <a:ea typeface="Noto Sans JP"/>
                          <a:cs typeface="Noto Sans JP"/>
                          <a:sym typeface="Noto Sans JP"/>
                        </a:rPr>
                        <a:t>人</a:t>
                      </a:r>
                      <a:endParaRPr lang="ja-JP" altLang="en-US" sz="1200"/>
                    </a:p>
                    <a:p>
                      <a:pPr marL="0" marR="0" lvl="0" indent="0" algn="l" rtl="0">
                        <a:lnSpc>
                          <a:spcPct val="130000"/>
                        </a:lnSpc>
                        <a:spcBef>
                          <a:spcPts val="0"/>
                        </a:spcBef>
                        <a:spcAft>
                          <a:spcPts val="0"/>
                        </a:spcAft>
                        <a:buClr>
                          <a:srgbClr val="AAAAAA"/>
                        </a:buClr>
                        <a:buSzPts val="1100"/>
                        <a:buFont typeface="Noto Sans JP"/>
                        <a:buNone/>
                      </a:pPr>
                      <a:r>
                        <a:rPr lang="ja-JP" sz="1100" b="0" i="0" u="none" strike="noStrike" cap="none">
                          <a:solidFill>
                            <a:srgbClr val="AAAAAA"/>
                          </a:solidFill>
                          <a:latin typeface="Noto Sans JP"/>
                          <a:ea typeface="Noto Sans JP"/>
                          <a:cs typeface="Noto Sans JP"/>
                          <a:sym typeface="Noto Sans JP"/>
                        </a:rPr>
                        <a:t>※</a:t>
                      </a:r>
                      <a:r>
                        <a:rPr lang="ja-JP" altLang="ja-JP" sz="1100" b="0" i="0" u="none" strike="noStrike" cap="none">
                          <a:solidFill>
                            <a:srgbClr val="AAAAAA"/>
                          </a:solidFill>
                          <a:latin typeface="Noto Sans JP"/>
                          <a:ea typeface="Noto Sans JP"/>
                          <a:cs typeface="Noto Sans JP"/>
                          <a:sym typeface="Noto Sans JP"/>
                        </a:rPr>
                        <a:t>上記は</a:t>
                      </a:r>
                      <a:r>
                        <a:rPr lang="en-US" altLang="ja-JP" sz="1100" b="0" i="0" u="none" strike="noStrike" cap="none" dirty="0">
                          <a:solidFill>
                            <a:srgbClr val="AAAAAA"/>
                          </a:solidFill>
                          <a:latin typeface="Noto Sans JP"/>
                          <a:ea typeface="Noto Sans JP"/>
                          <a:cs typeface="Noto Sans JP"/>
                          <a:sym typeface="Noto Sans JP"/>
                        </a:rPr>
                        <a:t>10</a:t>
                      </a:r>
                      <a:r>
                        <a:rPr lang="ja-JP" altLang="ja-JP" sz="1100" b="0" i="0" u="none" strike="noStrike" cap="none">
                          <a:solidFill>
                            <a:srgbClr val="AAAAAA"/>
                          </a:solidFill>
                          <a:latin typeface="Noto Sans JP"/>
                          <a:ea typeface="Noto Sans JP"/>
                          <a:cs typeface="Noto Sans JP"/>
                          <a:sym typeface="Noto Sans JP"/>
                        </a:rPr>
                        <a:t>ー</a:t>
                      </a:r>
                      <a:r>
                        <a:rPr lang="en-US" altLang="ja-JP" sz="1100" b="0" i="0" u="none" strike="noStrike" cap="none" dirty="0">
                          <a:solidFill>
                            <a:srgbClr val="AAAAAA"/>
                          </a:solidFill>
                          <a:latin typeface="Noto Sans JP"/>
                          <a:ea typeface="Noto Sans JP"/>
                          <a:cs typeface="Noto Sans JP"/>
                          <a:sym typeface="Noto Sans JP"/>
                        </a:rPr>
                        <a:t>25.3</a:t>
                      </a:r>
                      <a:r>
                        <a:rPr lang="ja-JP" altLang="ja-JP" sz="1100" b="0" i="0" u="none" strike="noStrike" cap="none">
                          <a:solidFill>
                            <a:srgbClr val="AAAAAA"/>
                          </a:solidFill>
                          <a:latin typeface="Noto Sans JP"/>
                          <a:ea typeface="Noto Sans JP"/>
                          <a:cs typeface="Noto Sans JP"/>
                          <a:sym typeface="Noto Sans JP"/>
                        </a:rPr>
                        <a:t>月枠でのスペックとなります</a:t>
                      </a:r>
                      <a:endParaRPr dirty="0"/>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798073">
                <a:tc>
                  <a:txBody>
                    <a:bodyPr/>
                    <a:lstStyle/>
                    <a:p>
                      <a:pPr marL="0" marR="0" lvl="0" indent="0" algn="ctr" rtl="0">
                        <a:lnSpc>
                          <a:spcPct val="100000"/>
                        </a:lnSpc>
                        <a:spcBef>
                          <a:spcPts val="0"/>
                        </a:spcBef>
                        <a:spcAft>
                          <a:spcPts val="0"/>
                        </a:spcAft>
                        <a:buClr>
                          <a:srgbClr val="F0F2FB"/>
                        </a:buClr>
                        <a:buSzPts val="1400"/>
                        <a:buFont typeface="Noto Sans JP"/>
                        <a:buNone/>
                      </a:pPr>
                      <a:r>
                        <a:rPr lang="ja-JP" sz="1400" b="0" i="0" u="none" strike="noStrike" cap="none">
                          <a:solidFill>
                            <a:srgbClr val="F0F2FB"/>
                          </a:solidFill>
                          <a:latin typeface="Noto Sans JP"/>
                          <a:ea typeface="Noto Sans JP"/>
                          <a:cs typeface="Noto Sans JP"/>
                          <a:sym typeface="Noto Sans JP"/>
                        </a:rPr>
                        <a:t>着座時想定視聴数</a:t>
                      </a:r>
                      <a:endParaRPr sz="1400" b="0" i="0" u="none" strike="noStrike" cap="none" dirty="0">
                        <a:solidFill>
                          <a:srgbClr val="F0F2FB"/>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Clr>
                          <a:schemeClr val="dk1"/>
                        </a:buClr>
                        <a:buSzPts val="1200"/>
                        <a:buFont typeface="Noto Sans JP"/>
                        <a:buNone/>
                      </a:pPr>
                      <a:r>
                        <a:rPr lang="ja-JP" sz="1200" b="0" i="0" u="none" strike="noStrike" cap="none">
                          <a:solidFill>
                            <a:schemeClr val="dk1"/>
                          </a:solidFill>
                          <a:latin typeface="Noto Sans JP"/>
                          <a:ea typeface="Noto Sans JP"/>
                          <a:cs typeface="Noto Sans JP"/>
                          <a:sym typeface="Noto Sans JP"/>
                        </a:rPr>
                        <a:t>5</a:t>
                      </a:r>
                      <a:r>
                        <a:rPr lang="en-US" altLang="ja-JP" sz="1200" b="0" i="0" u="none" strike="noStrike" cap="none" dirty="0">
                          <a:solidFill>
                            <a:schemeClr val="dk1"/>
                          </a:solidFill>
                          <a:latin typeface="Noto Sans JP"/>
                          <a:ea typeface="Noto Sans JP"/>
                          <a:cs typeface="Noto Sans JP"/>
                          <a:sym typeface="Noto Sans JP"/>
                        </a:rPr>
                        <a:t>5</a:t>
                      </a:r>
                      <a:r>
                        <a:rPr lang="ja-JP" sz="1200" b="0" i="0" u="none" strike="noStrike" cap="none">
                          <a:solidFill>
                            <a:schemeClr val="dk1"/>
                          </a:solidFill>
                          <a:latin typeface="Noto Sans JP"/>
                          <a:ea typeface="Noto Sans JP"/>
                          <a:cs typeface="Noto Sans JP"/>
                          <a:sym typeface="Noto Sans JP"/>
                        </a:rPr>
                        <a:t>0,000回/週</a:t>
                      </a:r>
                      <a:endParaRPr dirty="0"/>
                    </a:p>
                    <a:p>
                      <a:pPr marL="0" marR="0" lvl="0" indent="0" algn="l" rtl="0">
                        <a:lnSpc>
                          <a:spcPct val="100000"/>
                        </a:lnSpc>
                        <a:spcBef>
                          <a:spcPts val="0"/>
                        </a:spcBef>
                        <a:spcAft>
                          <a:spcPts val="0"/>
                        </a:spcAft>
                        <a:buClr>
                          <a:srgbClr val="AAAAAA"/>
                        </a:buClr>
                        <a:buSzPts val="1100"/>
                        <a:buFont typeface="Noto Sans JP"/>
                        <a:buNone/>
                      </a:pPr>
                      <a:r>
                        <a:rPr lang="ja-JP" sz="1100" b="0" i="0" u="none" strike="noStrike" cap="none">
                          <a:solidFill>
                            <a:srgbClr val="AAAAAA"/>
                          </a:solidFill>
                          <a:latin typeface="Noto Sans JP"/>
                          <a:ea typeface="Noto Sans JP"/>
                          <a:cs typeface="Noto Sans JP"/>
                          <a:sym typeface="Noto Sans JP"/>
                        </a:rPr>
                        <a:t>※カートに座った状態での想定視数となります</a:t>
                      </a:r>
                      <a:endParaRPr sz="1100" b="0" i="0" u="none" strike="noStrike" cap="none" dirty="0">
                        <a:solidFill>
                          <a:srgbClr val="AAAAAA"/>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AAAAAA"/>
                        </a:buClr>
                        <a:buSzPts val="1100"/>
                        <a:buFont typeface="Noto Sans JP"/>
                        <a:buNone/>
                      </a:pPr>
                      <a:r>
                        <a:rPr lang="ja-JP" sz="1100" b="0" i="0" u="none" strike="noStrike" cap="none">
                          <a:solidFill>
                            <a:srgbClr val="AAAAAA"/>
                          </a:solidFill>
                          <a:latin typeface="Noto Sans JP"/>
                          <a:ea typeface="Noto Sans JP"/>
                          <a:cs typeface="Noto Sans JP"/>
                          <a:sym typeface="Noto Sans JP"/>
                        </a:rPr>
                        <a:t>※</a:t>
                      </a:r>
                      <a:r>
                        <a:rPr lang="ja-JP" altLang="ja-JP" sz="1100" b="0" i="0" u="none" strike="noStrike" cap="none">
                          <a:solidFill>
                            <a:srgbClr val="AAAAAA"/>
                          </a:solidFill>
                          <a:latin typeface="Noto Sans JP"/>
                          <a:ea typeface="Noto Sans JP"/>
                          <a:cs typeface="Noto Sans JP"/>
                          <a:sym typeface="Noto Sans JP"/>
                        </a:rPr>
                        <a:t>上記は</a:t>
                      </a:r>
                      <a:r>
                        <a:rPr lang="en-US" altLang="ja-JP" sz="1100" b="0" i="0" u="none" strike="noStrike" cap="none" dirty="0">
                          <a:solidFill>
                            <a:srgbClr val="AAAAAA"/>
                          </a:solidFill>
                          <a:latin typeface="Noto Sans JP"/>
                          <a:ea typeface="Noto Sans JP"/>
                          <a:cs typeface="Noto Sans JP"/>
                          <a:sym typeface="Noto Sans JP"/>
                        </a:rPr>
                        <a:t>7-9</a:t>
                      </a:r>
                      <a:r>
                        <a:rPr lang="ja-JP" altLang="ja-JP" sz="1100" b="0" i="0" u="none" strike="noStrike" cap="none">
                          <a:solidFill>
                            <a:srgbClr val="AAAAAA"/>
                          </a:solidFill>
                          <a:latin typeface="Noto Sans JP"/>
                          <a:ea typeface="Noto Sans JP"/>
                          <a:cs typeface="Noto Sans JP"/>
                          <a:sym typeface="Noto Sans JP"/>
                        </a:rPr>
                        <a:t>月枠での数値となります</a:t>
                      </a:r>
                      <a:endParaRPr sz="1100" b="0" i="0" u="none" strike="noStrike" cap="none" dirty="0">
                        <a:solidFill>
                          <a:srgbClr val="AAAAAA"/>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460419">
                <a:tc>
                  <a:txBody>
                    <a:bodyPr/>
                    <a:lstStyle/>
                    <a:p>
                      <a:pPr marL="0" marR="0" lvl="0" indent="0" algn="ctr" rtl="0">
                        <a:lnSpc>
                          <a:spcPct val="100000"/>
                        </a:lnSpc>
                        <a:spcBef>
                          <a:spcPts val="0"/>
                        </a:spcBef>
                        <a:spcAft>
                          <a:spcPts val="0"/>
                        </a:spcAft>
                        <a:buClr>
                          <a:srgbClr val="F0F2FB"/>
                        </a:buClr>
                        <a:buSzPts val="1400"/>
                        <a:buFont typeface="Noto Sans JP"/>
                        <a:buNone/>
                      </a:pPr>
                      <a:r>
                        <a:rPr lang="ja-JP" sz="1400" b="0" i="0" u="none" strike="noStrike" cap="none">
                          <a:solidFill>
                            <a:srgbClr val="F0F2FB"/>
                          </a:solidFill>
                          <a:latin typeface="Noto Sans JP"/>
                          <a:ea typeface="Noto Sans JP"/>
                          <a:cs typeface="Noto Sans JP"/>
                          <a:sym typeface="Noto Sans JP"/>
                        </a:rPr>
                        <a:t>枠数</a:t>
                      </a:r>
                      <a:endParaRPr sz="1400" b="0" i="0" u="none" strike="noStrike" cap="none">
                        <a:solidFill>
                          <a:srgbClr val="F0F2FB"/>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Clr>
                          <a:schemeClr val="dk1"/>
                        </a:buClr>
                        <a:buSzPts val="1200"/>
                        <a:buFont typeface="Noto Sans JP"/>
                        <a:buNone/>
                      </a:pPr>
                      <a:r>
                        <a:rPr lang="ja-JP" sz="1200" b="0" i="0" u="none" strike="noStrike" cap="none">
                          <a:solidFill>
                            <a:schemeClr val="dk1"/>
                          </a:solidFill>
                          <a:latin typeface="Noto Sans JP"/>
                          <a:ea typeface="Noto Sans JP"/>
                          <a:cs typeface="Noto Sans JP"/>
                          <a:sym typeface="Noto Sans JP"/>
                        </a:rPr>
                        <a:t>15枠/週</a:t>
                      </a:r>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853326">
                <a:tc>
                  <a:txBody>
                    <a:bodyPr/>
                    <a:lstStyle/>
                    <a:p>
                      <a:pPr marL="0" marR="0" lvl="0" indent="0" algn="ctr" rtl="0">
                        <a:lnSpc>
                          <a:spcPct val="100000"/>
                        </a:lnSpc>
                        <a:spcBef>
                          <a:spcPts val="0"/>
                        </a:spcBef>
                        <a:spcAft>
                          <a:spcPts val="0"/>
                        </a:spcAft>
                        <a:buClr>
                          <a:srgbClr val="F0F2FB"/>
                        </a:buClr>
                        <a:buSzPts val="1400"/>
                        <a:buFont typeface="Noto Sans JP"/>
                        <a:buNone/>
                      </a:pPr>
                      <a:r>
                        <a:rPr lang="ja-JP" sz="1400" b="0" i="0" u="none" strike="noStrike" cap="none">
                          <a:solidFill>
                            <a:srgbClr val="F0F2FB"/>
                          </a:solidFill>
                          <a:latin typeface="Noto Sans JP"/>
                          <a:ea typeface="Noto Sans JP"/>
                          <a:cs typeface="Noto Sans JP"/>
                          <a:sym typeface="Noto Sans JP"/>
                        </a:rPr>
                        <a:t>提供価格（税抜）</a:t>
                      </a:r>
                      <a:endParaRPr sz="1400" b="0" i="0" u="none" strike="noStrike" cap="none">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30000"/>
                        </a:lnSpc>
                        <a:spcBef>
                          <a:spcPts val="0"/>
                        </a:spcBef>
                        <a:spcAft>
                          <a:spcPts val="0"/>
                        </a:spcAft>
                        <a:buClr>
                          <a:schemeClr val="dk1"/>
                        </a:buClr>
                        <a:buSzPts val="1200"/>
                        <a:buFont typeface="Noto Sans JP"/>
                        <a:buNone/>
                      </a:pPr>
                      <a:r>
                        <a:rPr lang="en-US" altLang="ja-JP" sz="1200" b="0" i="0" u="none" strike="noStrike" cap="none" dirty="0">
                          <a:solidFill>
                            <a:schemeClr val="dk1"/>
                          </a:solidFill>
                          <a:latin typeface="Noto Sans JP"/>
                          <a:ea typeface="Noto Sans JP"/>
                          <a:cs typeface="Noto Sans JP"/>
                          <a:sym typeface="Noto Sans JP"/>
                        </a:rPr>
                        <a:t>20</a:t>
                      </a:r>
                      <a:r>
                        <a:rPr lang="ja-JP" sz="1200" b="0" i="0" u="none" strike="noStrike" cap="none">
                          <a:solidFill>
                            <a:schemeClr val="dk1"/>
                          </a:solidFill>
                          <a:latin typeface="Noto Sans JP"/>
                          <a:ea typeface="Noto Sans JP"/>
                          <a:cs typeface="Noto Sans JP"/>
                          <a:sym typeface="Noto Sans JP"/>
                        </a:rPr>
                        <a:t>0万円/枠〜</a:t>
                      </a:r>
                      <a:endParaRPr sz="1200" b="0" i="0" u="none" strike="noStrike" cap="none" dirty="0">
                        <a:solidFill>
                          <a:schemeClr val="dk1"/>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AAAAAA"/>
                        </a:buClr>
                        <a:buSzPts val="1100"/>
                        <a:buFont typeface="Noto Sans JP"/>
                        <a:buNone/>
                      </a:pPr>
                      <a:r>
                        <a:rPr lang="en-US" altLang="ja-JP" sz="1100" b="0" i="0" u="none" strike="noStrike" cap="none" dirty="0">
                          <a:solidFill>
                            <a:srgbClr val="AAAAAA"/>
                          </a:solidFill>
                          <a:latin typeface="Noto Sans JP"/>
                          <a:ea typeface="Noto Sans JP"/>
                          <a:cs typeface="Noto Sans JP"/>
                          <a:sym typeface="Noto Sans JP"/>
                        </a:rPr>
                        <a:t>※</a:t>
                      </a:r>
                      <a:r>
                        <a:rPr lang="ja-JP" altLang="en-US" sz="1100" b="0" i="0" u="none" strike="noStrike" cap="none">
                          <a:solidFill>
                            <a:srgbClr val="AAAAAA"/>
                          </a:solidFill>
                          <a:latin typeface="Noto Sans JP"/>
                          <a:ea typeface="Noto Sans JP"/>
                          <a:cs typeface="Noto Sans JP"/>
                          <a:sym typeface="Noto Sans JP"/>
                        </a:rPr>
                        <a:t>料金は手数料が含まれたグロス金額です</a:t>
                      </a:r>
                    </a:p>
                    <a:p>
                      <a:pPr marL="0" marR="0" lvl="0" indent="0" algn="l" rtl="0">
                        <a:lnSpc>
                          <a:spcPct val="100000"/>
                        </a:lnSpc>
                        <a:spcBef>
                          <a:spcPts val="0"/>
                        </a:spcBef>
                        <a:spcAft>
                          <a:spcPts val="0"/>
                        </a:spcAft>
                        <a:buClr>
                          <a:srgbClr val="AAAAAA"/>
                        </a:buClr>
                        <a:buSzPts val="1100"/>
                        <a:buFont typeface="Noto Sans JP"/>
                        <a:buNone/>
                      </a:pPr>
                      <a:r>
                        <a:rPr lang="en-US" altLang="ja-JP" sz="1100" b="0" i="0" u="none" strike="noStrike" cap="none" dirty="0">
                          <a:solidFill>
                            <a:srgbClr val="AAAAAA"/>
                          </a:solidFill>
                          <a:latin typeface="Noto Sans JP"/>
                          <a:ea typeface="Noto Sans JP"/>
                          <a:cs typeface="Noto Sans JP"/>
                          <a:sym typeface="Noto Sans JP"/>
                        </a:rPr>
                        <a:t>※</a:t>
                      </a:r>
                      <a:r>
                        <a:rPr lang="ja-JP" altLang="en-US" sz="1100" b="0" i="0" u="none" strike="noStrike" cap="none">
                          <a:solidFill>
                            <a:srgbClr val="AAAAAA"/>
                          </a:solidFill>
                          <a:latin typeface="Noto Sans JP"/>
                          <a:ea typeface="Noto Sans JP"/>
                          <a:cs typeface="Noto Sans JP"/>
                          <a:sym typeface="Noto Sans JP"/>
                        </a:rPr>
                        <a:t>上記は</a:t>
                      </a:r>
                      <a:r>
                        <a:rPr lang="en-US" altLang="ja-JP" sz="1100" b="0" i="0" u="none" strike="noStrike" cap="none" dirty="0">
                          <a:solidFill>
                            <a:srgbClr val="AAAAAA"/>
                          </a:solidFill>
                          <a:latin typeface="Noto Sans JP"/>
                          <a:ea typeface="Noto Sans JP"/>
                          <a:cs typeface="Noto Sans JP"/>
                          <a:sym typeface="Noto Sans JP"/>
                        </a:rPr>
                        <a:t>10-25.3</a:t>
                      </a:r>
                      <a:r>
                        <a:rPr lang="ja-JP" altLang="en-US" sz="1100" b="0" i="0" u="none" strike="noStrike" cap="none">
                          <a:solidFill>
                            <a:srgbClr val="AAAAAA"/>
                          </a:solidFill>
                          <a:latin typeface="Noto Sans JP"/>
                          <a:ea typeface="Noto Sans JP"/>
                          <a:cs typeface="Noto Sans JP"/>
                          <a:sym typeface="Noto Sans JP"/>
                        </a:rPr>
                        <a:t>月枠の</a:t>
                      </a:r>
                      <a:r>
                        <a:rPr lang="en-US" altLang="ja-JP" sz="1100" b="0" i="0" u="none" strike="noStrike" cap="none" dirty="0">
                          <a:solidFill>
                            <a:srgbClr val="AAAAAA"/>
                          </a:solidFill>
                          <a:latin typeface="Noto Sans JP"/>
                          <a:ea typeface="Noto Sans JP"/>
                          <a:cs typeface="Noto Sans JP"/>
                          <a:sym typeface="Noto Sans JP"/>
                        </a:rPr>
                        <a:t>1</a:t>
                      </a:r>
                      <a:r>
                        <a:rPr lang="ja-JP" altLang="en-US" sz="1100" b="0" i="0" u="none" strike="noStrike" cap="none">
                          <a:solidFill>
                            <a:srgbClr val="AAAAAA"/>
                          </a:solidFill>
                          <a:latin typeface="Noto Sans JP"/>
                          <a:ea typeface="Noto Sans JP"/>
                          <a:cs typeface="Noto Sans JP"/>
                          <a:sym typeface="Noto Sans JP"/>
                        </a:rPr>
                        <a:t>枠</a:t>
                      </a:r>
                      <a:r>
                        <a:rPr lang="en-US" altLang="ja-JP" sz="1100" b="0" i="0" u="none" strike="noStrike" cap="none" dirty="0">
                          <a:solidFill>
                            <a:srgbClr val="AAAAAA"/>
                          </a:solidFill>
                          <a:latin typeface="Noto Sans JP"/>
                          <a:ea typeface="Noto Sans JP"/>
                          <a:cs typeface="Noto Sans JP"/>
                          <a:sym typeface="Noto Sans JP"/>
                        </a:rPr>
                        <a:t>1</a:t>
                      </a:r>
                      <a:r>
                        <a:rPr lang="ja-JP" altLang="en-US" sz="1100" b="0" i="0" u="none" strike="noStrike" cap="none">
                          <a:solidFill>
                            <a:srgbClr val="AAAAAA"/>
                          </a:solidFill>
                          <a:latin typeface="Noto Sans JP"/>
                          <a:ea typeface="Noto Sans JP"/>
                          <a:cs typeface="Noto Sans JP"/>
                          <a:sym typeface="Noto Sans JP"/>
                        </a:rPr>
                        <a:t>週間あたりの金額となります</a:t>
                      </a:r>
                      <a:endParaRPr lang="ja-JP" altLang="en-US" sz="1100" b="0" i="0" u="none" strike="noStrike" cap="none" dirty="0">
                        <a:solidFill>
                          <a:srgbClr val="AAAAAA"/>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492457">
                <a:tc>
                  <a:txBody>
                    <a:bodyPr/>
                    <a:lstStyle/>
                    <a:p>
                      <a:pPr marL="0" marR="0" lvl="0" indent="0" algn="ctr" rtl="0">
                        <a:lnSpc>
                          <a:spcPct val="100000"/>
                        </a:lnSpc>
                        <a:spcBef>
                          <a:spcPts val="0"/>
                        </a:spcBef>
                        <a:spcAft>
                          <a:spcPts val="0"/>
                        </a:spcAft>
                        <a:buClr>
                          <a:srgbClr val="F0F2FB"/>
                        </a:buClr>
                        <a:buSzPts val="1400"/>
                        <a:buFont typeface="Noto Sans JP"/>
                        <a:buNone/>
                      </a:pPr>
                      <a:r>
                        <a:rPr lang="ja-JP" sz="1400" b="0" i="0" u="none" strike="noStrike" cap="none">
                          <a:solidFill>
                            <a:srgbClr val="F0F2FB"/>
                          </a:solidFill>
                          <a:latin typeface="Noto Sans JP"/>
                          <a:ea typeface="Noto Sans JP"/>
                          <a:cs typeface="Noto Sans JP"/>
                          <a:sym typeface="Noto Sans JP"/>
                        </a:rPr>
                        <a:t>メディア詳細</a:t>
                      </a:r>
                      <a:endParaRPr sz="1400" b="0" i="0" u="none" strike="noStrike" cap="none">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30000"/>
                        </a:lnSpc>
                        <a:spcBef>
                          <a:spcPts val="0"/>
                        </a:spcBef>
                        <a:spcAft>
                          <a:spcPts val="0"/>
                        </a:spcAft>
                        <a:buClr>
                          <a:schemeClr val="dk1"/>
                        </a:buClr>
                        <a:buSzPts val="1200"/>
                        <a:buFont typeface="Noto Sans JP"/>
                        <a:buNone/>
                      </a:pPr>
                      <a:r>
                        <a:rPr lang="ja-JP" sz="1200" b="0" i="0" u="none" strike="noStrike" cap="none">
                          <a:solidFill>
                            <a:schemeClr val="dk1"/>
                          </a:solidFill>
                          <a:latin typeface="Noto Sans JP"/>
                          <a:ea typeface="Noto Sans JP"/>
                          <a:cs typeface="Noto Sans JP"/>
                          <a:sym typeface="Noto Sans JP"/>
                        </a:rPr>
                        <a:t>https://www.golfcart-vision.jp/</a:t>
                      </a:r>
                      <a:endParaRPr sz="1200" b="0" i="0" u="none" strike="noStrike" cap="none">
                        <a:solidFill>
                          <a:schemeClr val="dk1"/>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674906">
                <a:tc>
                  <a:txBody>
                    <a:bodyPr/>
                    <a:lstStyle/>
                    <a:p>
                      <a:pPr marL="0" marR="0" lvl="0" indent="0" algn="ctr" rtl="0">
                        <a:lnSpc>
                          <a:spcPct val="100000"/>
                        </a:lnSpc>
                        <a:spcBef>
                          <a:spcPts val="0"/>
                        </a:spcBef>
                        <a:spcAft>
                          <a:spcPts val="0"/>
                        </a:spcAft>
                        <a:buClr>
                          <a:srgbClr val="F0F2FB"/>
                        </a:buClr>
                        <a:buSzPts val="1400"/>
                        <a:buFont typeface="Noto Sans JP"/>
                        <a:buNone/>
                      </a:pPr>
                      <a:r>
                        <a:rPr lang="ja-JP" sz="1400" b="0" i="0" u="none" strike="noStrike" cap="none">
                          <a:solidFill>
                            <a:srgbClr val="F0F2FB"/>
                          </a:solidFill>
                          <a:latin typeface="Noto Sans JP"/>
                          <a:ea typeface="Noto Sans JP"/>
                          <a:cs typeface="Noto Sans JP"/>
                          <a:sym typeface="Noto Sans JP"/>
                        </a:rPr>
                        <a:t>その他</a:t>
                      </a:r>
                      <a:endParaRPr sz="1400" b="0" i="0" u="none" strike="noStrike" cap="none" dirty="0">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30000"/>
                        </a:lnSpc>
                        <a:spcBef>
                          <a:spcPts val="0"/>
                        </a:spcBef>
                        <a:spcAft>
                          <a:spcPts val="0"/>
                        </a:spcAft>
                        <a:buClr>
                          <a:schemeClr val="dk1"/>
                        </a:buClr>
                        <a:buSzPts val="1050"/>
                        <a:buFont typeface="Noto Sans JP"/>
                        <a:buNone/>
                      </a:pPr>
                      <a:r>
                        <a:rPr lang="ja-JP" sz="1050" b="0" i="0" u="none" strike="noStrike" cap="none">
                          <a:solidFill>
                            <a:schemeClr val="dk1"/>
                          </a:solidFill>
                          <a:latin typeface="Noto Sans JP"/>
                          <a:ea typeface="Noto Sans JP"/>
                          <a:cs typeface="Noto Sans JP"/>
                          <a:sym typeface="Noto Sans JP"/>
                        </a:rPr>
                        <a:t>・別途GolfcartVisionでの掲載可否確認が必要となります</a:t>
                      </a:r>
                      <a:endParaRPr sz="1050" b="0" i="0" u="none" strike="noStrike" cap="none" dirty="0">
                        <a:solidFill>
                          <a:schemeClr val="dk1"/>
                        </a:solidFill>
                        <a:latin typeface="Noto Sans JP"/>
                        <a:ea typeface="Noto Sans JP"/>
                        <a:cs typeface="Noto Sans JP"/>
                        <a:sym typeface="Noto Sans JP"/>
                      </a:endParaRPr>
                    </a:p>
                    <a:p>
                      <a:pPr marL="0" marR="0" lvl="0" indent="0" algn="l" rtl="0">
                        <a:lnSpc>
                          <a:spcPct val="130000"/>
                        </a:lnSpc>
                        <a:spcBef>
                          <a:spcPts val="0"/>
                        </a:spcBef>
                        <a:spcAft>
                          <a:spcPts val="0"/>
                        </a:spcAft>
                        <a:buClr>
                          <a:schemeClr val="dk1"/>
                        </a:buClr>
                        <a:buSzPts val="1050"/>
                        <a:buFont typeface="Noto Sans JP"/>
                        <a:buNone/>
                      </a:pPr>
                      <a:r>
                        <a:rPr lang="ja-JP" sz="1050" b="0" i="0" u="none" strike="noStrike" cap="none">
                          <a:solidFill>
                            <a:schemeClr val="dk1"/>
                          </a:solidFill>
                          <a:latin typeface="Noto Sans JP"/>
                          <a:ea typeface="Noto Sans JP"/>
                          <a:cs typeface="Noto Sans JP"/>
                          <a:sym typeface="Noto Sans JP"/>
                        </a:rPr>
                        <a:t>・料金詳細・空き枠等は営業担当にお問い合わせください</a:t>
                      </a:r>
                      <a:endParaRPr sz="1050" b="0" i="0" u="none" strike="noStrike" cap="none" dirty="0">
                        <a:solidFill>
                          <a:schemeClr val="dk1"/>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679"/>
        <p:cNvGrpSpPr/>
        <p:nvPr/>
      </p:nvGrpSpPr>
      <p:grpSpPr>
        <a:xfrm>
          <a:off x="0" y="0"/>
          <a:ext cx="0" cy="0"/>
          <a:chOff x="0" y="0"/>
          <a:chExt cx="0" cy="0"/>
        </a:xfrm>
      </p:grpSpPr>
      <p:pic>
        <p:nvPicPr>
          <p:cNvPr id="680" name="Google Shape;680;p31"/>
          <p:cNvPicPr preferRelativeResize="0"/>
          <p:nvPr/>
        </p:nvPicPr>
        <p:blipFill rotWithShape="1">
          <a:blip r:embed="rId3">
            <a:alphaModFix/>
          </a:blip>
          <a:srcRect t="15619" b="-6"/>
          <a:stretch/>
        </p:blipFill>
        <p:spPr>
          <a:xfrm>
            <a:off x="0" y="794"/>
            <a:ext cx="18288000" cy="10288587"/>
          </a:xfrm>
          <a:prstGeom prst="rect">
            <a:avLst/>
          </a:prstGeom>
          <a:noFill/>
          <a:ln>
            <a:noFill/>
          </a:ln>
        </p:spPr>
      </p:pic>
      <p:pic>
        <p:nvPicPr>
          <p:cNvPr id="681" name="Google Shape;681;p31" descr="図形, 四角形&#10;&#10;自動的に生成された説明"/>
          <p:cNvPicPr preferRelativeResize="0"/>
          <p:nvPr/>
        </p:nvPicPr>
        <p:blipFill rotWithShape="1">
          <a:blip r:embed="rId4">
            <a:alphaModFix/>
          </a:blip>
          <a:srcRect/>
          <a:stretch/>
        </p:blipFill>
        <p:spPr>
          <a:xfrm>
            <a:off x="0" y="1588"/>
            <a:ext cx="18288000" cy="10287000"/>
          </a:xfrm>
          <a:prstGeom prst="rect">
            <a:avLst/>
          </a:prstGeom>
          <a:noFill/>
          <a:ln>
            <a:noFill/>
          </a:ln>
        </p:spPr>
      </p:pic>
      <p:pic>
        <p:nvPicPr>
          <p:cNvPr id="682" name="Google Shape;682;p31"/>
          <p:cNvPicPr preferRelativeResize="0"/>
          <p:nvPr/>
        </p:nvPicPr>
        <p:blipFill rotWithShape="1">
          <a:blip r:embed="rId5">
            <a:alphaModFix/>
          </a:blip>
          <a:srcRect/>
          <a:stretch/>
        </p:blipFill>
        <p:spPr>
          <a:xfrm>
            <a:off x="13809306" y="9346215"/>
            <a:ext cx="3946849" cy="427560"/>
          </a:xfrm>
          <a:prstGeom prst="rect">
            <a:avLst/>
          </a:prstGeom>
          <a:noFill/>
          <a:ln>
            <a:noFill/>
          </a:ln>
        </p:spPr>
      </p:pic>
      <p:grpSp>
        <p:nvGrpSpPr>
          <p:cNvPr id="683" name="Google Shape;683;p31"/>
          <p:cNvGrpSpPr/>
          <p:nvPr/>
        </p:nvGrpSpPr>
        <p:grpSpPr>
          <a:xfrm>
            <a:off x="7497396" y="4274757"/>
            <a:ext cx="3293209" cy="1739075"/>
            <a:chOff x="7742013" y="4113105"/>
            <a:chExt cx="3293209" cy="1739075"/>
          </a:xfrm>
        </p:grpSpPr>
        <p:sp>
          <p:nvSpPr>
            <p:cNvPr id="684" name="Google Shape;684;p31"/>
            <p:cNvSpPr txBox="1"/>
            <p:nvPr/>
          </p:nvSpPr>
          <p:spPr>
            <a:xfrm>
              <a:off x="7742013" y="5144294"/>
              <a:ext cx="3293209"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4000" b="1">
                  <a:solidFill>
                    <a:schemeClr val="lt1"/>
                  </a:solidFill>
                  <a:latin typeface="Noto Sans JP"/>
                  <a:ea typeface="Noto Sans JP"/>
                  <a:cs typeface="Noto Sans JP"/>
                  <a:sym typeface="Noto Sans JP"/>
                </a:rPr>
                <a:t>制作メニュー</a:t>
              </a:r>
              <a:endParaRPr/>
            </a:p>
          </p:txBody>
        </p:sp>
        <p:sp>
          <p:nvSpPr>
            <p:cNvPr id="685" name="Google Shape;685;p31"/>
            <p:cNvSpPr txBox="1"/>
            <p:nvPr/>
          </p:nvSpPr>
          <p:spPr>
            <a:xfrm>
              <a:off x="8730016" y="4113105"/>
              <a:ext cx="1317202" cy="562359"/>
            </a:xfrm>
            <a:prstGeom prst="rect">
              <a:avLst/>
            </a:prstGeom>
            <a:solidFill>
              <a:srgbClr val="FF8F1C"/>
            </a:solidFill>
            <a:ln w="12700" cap="flat" cmpd="sng">
              <a:solidFill>
                <a:srgbClr val="FF8F1C"/>
              </a:solidFill>
              <a:prstDash val="solid"/>
              <a:round/>
              <a:headEnd type="none" w="sm" len="sm"/>
              <a:tailEnd type="none" w="sm" len="sm"/>
            </a:ln>
          </p:spPr>
          <p:txBody>
            <a:bodyPr spcFirstLastPara="1" wrap="square" lIns="144000" tIns="45700" rIns="91425" bIns="54000" anchor="t" anchorCtr="0">
              <a:spAutoFit/>
            </a:bodyPr>
            <a:lstStyle/>
            <a:p>
              <a:pPr marL="0" marR="0" lvl="0" indent="0" algn="l" rtl="0">
                <a:spcBef>
                  <a:spcPts val="0"/>
                </a:spcBef>
                <a:spcAft>
                  <a:spcPts val="0"/>
                </a:spcAft>
                <a:buNone/>
              </a:pPr>
              <a:r>
                <a:rPr lang="ja-JP" sz="3000">
                  <a:solidFill>
                    <a:schemeClr val="lt1"/>
                  </a:solidFill>
                  <a:latin typeface="Roboto"/>
                  <a:ea typeface="Roboto"/>
                  <a:cs typeface="Roboto"/>
                  <a:sym typeface="Roboto"/>
                </a:rPr>
                <a:t>Part 6</a:t>
              </a:r>
              <a:endParaRPr sz="3000">
                <a:solidFill>
                  <a:schemeClr val="lt1"/>
                </a:solidFill>
                <a:latin typeface="Roboto"/>
                <a:ea typeface="Roboto"/>
                <a:cs typeface="Roboto"/>
                <a:sym typeface="Roboto"/>
              </a:endParaRPr>
            </a:p>
          </p:txBody>
        </p:sp>
      </p:grpSp>
      <p:sp>
        <p:nvSpPr>
          <p:cNvPr id="686" name="Google Shape;686;p31"/>
          <p:cNvSpPr txBox="1"/>
          <p:nvPr/>
        </p:nvSpPr>
        <p:spPr>
          <a:xfrm>
            <a:off x="503238" y="9277359"/>
            <a:ext cx="484497"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chemeClr val="dk1"/>
                </a:solidFill>
                <a:latin typeface="Roboto Black"/>
                <a:ea typeface="Roboto Black"/>
                <a:cs typeface="Roboto Black"/>
                <a:sym typeface="Roboto Black"/>
              </a:rPr>
              <a:t>31</a:t>
            </a:fld>
            <a:endParaRPr sz="2000" b="1" i="0" dirty="0">
              <a:solidFill>
                <a:schemeClr val="dk1"/>
              </a:solidFill>
              <a:latin typeface="Roboto Black"/>
              <a:ea typeface="Roboto Black"/>
              <a:cs typeface="Roboto Black"/>
              <a:sym typeface="Roboto Black"/>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32"/>
          <p:cNvSpPr txBox="1"/>
          <p:nvPr/>
        </p:nvSpPr>
        <p:spPr>
          <a:xfrm>
            <a:off x="503238" y="9277266"/>
            <a:ext cx="484497"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rgbClr val="AAAAAA"/>
                </a:solidFill>
                <a:latin typeface="Roboto Black"/>
                <a:ea typeface="Roboto Black"/>
                <a:cs typeface="Roboto Black"/>
                <a:sym typeface="Roboto Black"/>
              </a:rPr>
              <a:t>32</a:t>
            </a:fld>
            <a:endParaRPr sz="2000" b="1" i="0" dirty="0">
              <a:solidFill>
                <a:srgbClr val="AAAAAA"/>
              </a:solidFill>
              <a:latin typeface="Roboto Black"/>
              <a:ea typeface="Roboto Black"/>
              <a:cs typeface="Roboto Black"/>
              <a:sym typeface="Roboto Black"/>
            </a:endParaRPr>
          </a:p>
        </p:txBody>
      </p:sp>
      <p:sp>
        <p:nvSpPr>
          <p:cNvPr id="692" name="Google Shape;692;p32"/>
          <p:cNvSpPr txBox="1"/>
          <p:nvPr/>
        </p:nvSpPr>
        <p:spPr>
          <a:xfrm>
            <a:off x="531845" y="510988"/>
            <a:ext cx="311880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制作メニュー一覧</a:t>
            </a:r>
            <a:endParaRPr sz="2800">
              <a:solidFill>
                <a:schemeClr val="lt1"/>
              </a:solidFill>
              <a:latin typeface="Noto Sans JP"/>
              <a:ea typeface="Noto Sans JP"/>
              <a:cs typeface="Noto Sans JP"/>
              <a:sym typeface="Noto Sans JP"/>
            </a:endParaRPr>
          </a:p>
        </p:txBody>
      </p:sp>
      <p:pic>
        <p:nvPicPr>
          <p:cNvPr id="2" name="Google Shape;709;p32">
            <a:extLst>
              <a:ext uri="{FF2B5EF4-FFF2-40B4-BE49-F238E27FC236}">
                <a16:creationId xmlns:a16="http://schemas.microsoft.com/office/drawing/2014/main" id="{996957EA-1CBC-FBEA-A9F7-A9CCEBE9400F}"/>
              </a:ext>
            </a:extLst>
          </p:cNvPr>
          <p:cNvPicPr preferRelativeResize="0"/>
          <p:nvPr/>
        </p:nvPicPr>
        <p:blipFill rotWithShape="1">
          <a:blip r:embed="rId3">
            <a:alphaModFix/>
          </a:blip>
          <a:srcRect/>
          <a:stretch/>
        </p:blipFill>
        <p:spPr>
          <a:xfrm>
            <a:off x="13133656" y="7670049"/>
            <a:ext cx="1476718" cy="437212"/>
          </a:xfrm>
          <a:prstGeom prst="rect">
            <a:avLst/>
          </a:prstGeom>
          <a:noFill/>
          <a:ln>
            <a:noFill/>
          </a:ln>
        </p:spPr>
      </p:pic>
      <p:pic>
        <p:nvPicPr>
          <p:cNvPr id="3" name="Google Shape;710;p32">
            <a:extLst>
              <a:ext uri="{FF2B5EF4-FFF2-40B4-BE49-F238E27FC236}">
                <a16:creationId xmlns:a16="http://schemas.microsoft.com/office/drawing/2014/main" id="{38A673DE-40F6-58E3-E571-302E328FCD46}"/>
              </a:ext>
            </a:extLst>
          </p:cNvPr>
          <p:cNvPicPr preferRelativeResize="0"/>
          <p:nvPr/>
        </p:nvPicPr>
        <p:blipFill rotWithShape="1">
          <a:blip r:embed="rId4">
            <a:alphaModFix/>
          </a:blip>
          <a:srcRect/>
          <a:stretch/>
        </p:blipFill>
        <p:spPr>
          <a:xfrm>
            <a:off x="14905195" y="7697269"/>
            <a:ext cx="2417700" cy="437212"/>
          </a:xfrm>
          <a:prstGeom prst="rect">
            <a:avLst/>
          </a:prstGeom>
          <a:noFill/>
          <a:ln>
            <a:noFill/>
          </a:ln>
        </p:spPr>
      </p:pic>
      <p:pic>
        <p:nvPicPr>
          <p:cNvPr id="4" name="Google Shape;711;p32">
            <a:extLst>
              <a:ext uri="{FF2B5EF4-FFF2-40B4-BE49-F238E27FC236}">
                <a16:creationId xmlns:a16="http://schemas.microsoft.com/office/drawing/2014/main" id="{2CADC6A0-4D38-E5C4-02C8-444028E3C2C7}"/>
              </a:ext>
            </a:extLst>
          </p:cNvPr>
          <p:cNvPicPr preferRelativeResize="0"/>
          <p:nvPr/>
        </p:nvPicPr>
        <p:blipFill rotWithShape="1">
          <a:blip r:embed="rId5">
            <a:alphaModFix/>
          </a:blip>
          <a:srcRect/>
          <a:stretch/>
        </p:blipFill>
        <p:spPr>
          <a:xfrm>
            <a:off x="15401690" y="8316079"/>
            <a:ext cx="2036117" cy="461888"/>
          </a:xfrm>
          <a:prstGeom prst="rect">
            <a:avLst/>
          </a:prstGeom>
          <a:noFill/>
          <a:ln>
            <a:noFill/>
          </a:ln>
        </p:spPr>
      </p:pic>
      <p:pic>
        <p:nvPicPr>
          <p:cNvPr id="5" name="Google Shape;712;p32">
            <a:extLst>
              <a:ext uri="{FF2B5EF4-FFF2-40B4-BE49-F238E27FC236}">
                <a16:creationId xmlns:a16="http://schemas.microsoft.com/office/drawing/2014/main" id="{98A09B2A-3C40-E93C-0237-6102822CF921}"/>
              </a:ext>
            </a:extLst>
          </p:cNvPr>
          <p:cNvPicPr preferRelativeResize="0"/>
          <p:nvPr/>
        </p:nvPicPr>
        <p:blipFill rotWithShape="1">
          <a:blip r:embed="rId6">
            <a:alphaModFix/>
          </a:blip>
          <a:srcRect/>
          <a:stretch/>
        </p:blipFill>
        <p:spPr>
          <a:xfrm>
            <a:off x="9624115" y="8409743"/>
            <a:ext cx="1569347" cy="281081"/>
          </a:xfrm>
          <a:prstGeom prst="rect">
            <a:avLst/>
          </a:prstGeom>
          <a:noFill/>
          <a:ln>
            <a:noFill/>
          </a:ln>
        </p:spPr>
      </p:pic>
      <p:pic>
        <p:nvPicPr>
          <p:cNvPr id="6" name="Google Shape;713;p32" descr="物体 が含まれている画像&#10;&#10;自動的に生成された説明">
            <a:extLst>
              <a:ext uri="{FF2B5EF4-FFF2-40B4-BE49-F238E27FC236}">
                <a16:creationId xmlns:a16="http://schemas.microsoft.com/office/drawing/2014/main" id="{930BA84A-B845-BFD0-47BB-719FB2DE119C}"/>
              </a:ext>
            </a:extLst>
          </p:cNvPr>
          <p:cNvPicPr preferRelativeResize="0"/>
          <p:nvPr/>
        </p:nvPicPr>
        <p:blipFill rotWithShape="1">
          <a:blip r:embed="rId7">
            <a:alphaModFix/>
          </a:blip>
          <a:srcRect/>
          <a:stretch/>
        </p:blipFill>
        <p:spPr>
          <a:xfrm>
            <a:off x="11599665" y="8316079"/>
            <a:ext cx="1347994" cy="468408"/>
          </a:xfrm>
          <a:prstGeom prst="rect">
            <a:avLst/>
          </a:prstGeom>
          <a:noFill/>
          <a:ln>
            <a:noFill/>
          </a:ln>
        </p:spPr>
      </p:pic>
      <p:pic>
        <p:nvPicPr>
          <p:cNvPr id="7" name="Google Shape;714;p32">
            <a:extLst>
              <a:ext uri="{FF2B5EF4-FFF2-40B4-BE49-F238E27FC236}">
                <a16:creationId xmlns:a16="http://schemas.microsoft.com/office/drawing/2014/main" id="{8C5530A8-716F-10F1-19FC-A24D7D242377}"/>
              </a:ext>
            </a:extLst>
          </p:cNvPr>
          <p:cNvPicPr preferRelativeResize="0"/>
          <p:nvPr/>
        </p:nvPicPr>
        <p:blipFill rotWithShape="1">
          <a:blip r:embed="rId8">
            <a:alphaModFix/>
          </a:blip>
          <a:srcRect/>
          <a:stretch/>
        </p:blipFill>
        <p:spPr>
          <a:xfrm>
            <a:off x="13336221" y="8409742"/>
            <a:ext cx="1676907" cy="281081"/>
          </a:xfrm>
          <a:prstGeom prst="rect">
            <a:avLst/>
          </a:prstGeom>
          <a:noFill/>
          <a:ln>
            <a:noFill/>
          </a:ln>
        </p:spPr>
      </p:pic>
      <p:sp>
        <p:nvSpPr>
          <p:cNvPr id="8" name="Google Shape;715;p32">
            <a:extLst>
              <a:ext uri="{FF2B5EF4-FFF2-40B4-BE49-F238E27FC236}">
                <a16:creationId xmlns:a16="http://schemas.microsoft.com/office/drawing/2014/main" id="{AAA7AEFD-BF35-0FC9-C9A6-8FE591BDF3FA}"/>
              </a:ext>
            </a:extLst>
          </p:cNvPr>
          <p:cNvSpPr txBox="1"/>
          <p:nvPr/>
        </p:nvSpPr>
        <p:spPr>
          <a:xfrm>
            <a:off x="9257388" y="6930780"/>
            <a:ext cx="8363682" cy="569556"/>
          </a:xfrm>
          <a:prstGeom prst="rect">
            <a:avLst/>
          </a:prstGeom>
          <a:solidFill>
            <a:srgbClr val="8C8C8C"/>
          </a:solidFill>
          <a:ln w="12700" cap="flat" cmpd="sng">
            <a:solidFill>
              <a:srgbClr val="8C8C8C"/>
            </a:solidFill>
            <a:prstDash val="solid"/>
            <a:round/>
            <a:headEnd type="none" w="sm" len="sm"/>
            <a:tailEnd type="none" w="sm" len="sm"/>
          </a:ln>
        </p:spPr>
        <p:txBody>
          <a:bodyPr spcFirstLastPara="1" wrap="square" lIns="144000" tIns="72000" rIns="144000" bIns="108000" anchor="t" anchorCtr="0">
            <a:spAutoFit/>
          </a:bodyPr>
          <a:lstStyle/>
          <a:p>
            <a:pPr marL="0" marR="0" lvl="0" indent="0" algn="ctr" rtl="0">
              <a:lnSpc>
                <a:spcPct val="140000"/>
              </a:lnSpc>
              <a:spcBef>
                <a:spcPts val="0"/>
              </a:spcBef>
              <a:spcAft>
                <a:spcPts val="0"/>
              </a:spcAft>
              <a:buClr>
                <a:srgbClr val="FFFFFF"/>
              </a:buClr>
              <a:buSzPts val="1800"/>
              <a:buFont typeface="Noto Sans JP"/>
              <a:buNone/>
            </a:pPr>
            <a:r>
              <a:rPr lang="ja-JP" sz="1800" b="0" i="0" u="none" strike="noStrike" cap="none">
                <a:solidFill>
                  <a:srgbClr val="FFFFFF"/>
                </a:solidFill>
                <a:latin typeface="Noto Sans JP"/>
                <a:ea typeface="Noto Sans JP"/>
                <a:cs typeface="Noto Sans JP"/>
                <a:sym typeface="Noto Sans JP"/>
              </a:rPr>
              <a:t>下記コンテンツパートナーとの制作タイアップも可能です</a:t>
            </a:r>
            <a:endParaRPr sz="1800" b="0" i="0" u="none" strike="noStrike" cap="none" dirty="0">
              <a:solidFill>
                <a:srgbClr val="FFFFFF"/>
              </a:solidFill>
              <a:latin typeface="Noto Sans JP"/>
              <a:ea typeface="Noto Sans JP"/>
              <a:cs typeface="Noto Sans JP"/>
              <a:sym typeface="Noto Sans JP"/>
            </a:endParaRPr>
          </a:p>
        </p:txBody>
      </p:sp>
      <p:sp>
        <p:nvSpPr>
          <p:cNvPr id="9" name="Google Shape;716;p32">
            <a:extLst>
              <a:ext uri="{FF2B5EF4-FFF2-40B4-BE49-F238E27FC236}">
                <a16:creationId xmlns:a16="http://schemas.microsoft.com/office/drawing/2014/main" id="{B88F4EB8-13FC-E871-7A0F-6D72583C9FF3}"/>
              </a:ext>
            </a:extLst>
          </p:cNvPr>
          <p:cNvSpPr/>
          <p:nvPr/>
        </p:nvSpPr>
        <p:spPr>
          <a:xfrm>
            <a:off x="9269454" y="7507701"/>
            <a:ext cx="8351616" cy="1451130"/>
          </a:xfrm>
          <a:prstGeom prst="rect">
            <a:avLst/>
          </a:prstGeom>
          <a:no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0" name="Google Shape;717;p32">
            <a:extLst>
              <a:ext uri="{FF2B5EF4-FFF2-40B4-BE49-F238E27FC236}">
                <a16:creationId xmlns:a16="http://schemas.microsoft.com/office/drawing/2014/main" id="{90DEEF2F-884E-087C-2930-83E7F7054A7D}"/>
              </a:ext>
            </a:extLst>
          </p:cNvPr>
          <p:cNvPicPr preferRelativeResize="0"/>
          <p:nvPr/>
        </p:nvPicPr>
        <p:blipFill rotWithShape="1">
          <a:blip r:embed="rId9">
            <a:alphaModFix/>
          </a:blip>
          <a:srcRect l="14326" t="-8036" r="15636"/>
          <a:stretch/>
        </p:blipFill>
        <p:spPr>
          <a:xfrm>
            <a:off x="9480284" y="7731676"/>
            <a:ext cx="3358551" cy="281081"/>
          </a:xfrm>
          <a:prstGeom prst="rect">
            <a:avLst/>
          </a:prstGeom>
          <a:noFill/>
          <a:ln>
            <a:noFill/>
          </a:ln>
        </p:spPr>
      </p:pic>
      <p:pic>
        <p:nvPicPr>
          <p:cNvPr id="11" name="Google Shape;693;p32" descr="おもちゃ, 人形, レゴ, フロント が含まれている画像&#10;&#10;自動的に生成された説明">
            <a:extLst>
              <a:ext uri="{FF2B5EF4-FFF2-40B4-BE49-F238E27FC236}">
                <a16:creationId xmlns:a16="http://schemas.microsoft.com/office/drawing/2014/main" id="{D060BDB1-2CD7-ACCE-B9E6-2328C4E9B6E3}"/>
              </a:ext>
            </a:extLst>
          </p:cNvPr>
          <p:cNvPicPr preferRelativeResize="0"/>
          <p:nvPr/>
        </p:nvPicPr>
        <p:blipFill rotWithShape="1">
          <a:blip r:embed="rId10">
            <a:alphaModFix/>
          </a:blip>
          <a:srcRect/>
          <a:stretch/>
        </p:blipFill>
        <p:spPr>
          <a:xfrm>
            <a:off x="503238" y="2016752"/>
            <a:ext cx="3536262" cy="1989147"/>
          </a:xfrm>
          <a:prstGeom prst="rect">
            <a:avLst/>
          </a:prstGeom>
          <a:noFill/>
          <a:ln>
            <a:noFill/>
          </a:ln>
        </p:spPr>
      </p:pic>
      <p:sp>
        <p:nvSpPr>
          <p:cNvPr id="12" name="Google Shape;694;p32">
            <a:extLst>
              <a:ext uri="{FF2B5EF4-FFF2-40B4-BE49-F238E27FC236}">
                <a16:creationId xmlns:a16="http://schemas.microsoft.com/office/drawing/2014/main" id="{EC8BCC4F-C48C-3669-F58F-B973B8B3C346}"/>
              </a:ext>
            </a:extLst>
          </p:cNvPr>
          <p:cNvSpPr txBox="1"/>
          <p:nvPr/>
        </p:nvSpPr>
        <p:spPr>
          <a:xfrm>
            <a:off x="4241670" y="2743219"/>
            <a:ext cx="4764307" cy="1234144"/>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300">
                <a:solidFill>
                  <a:schemeClr val="dk1"/>
                </a:solidFill>
                <a:latin typeface="Noto Sans JP"/>
                <a:ea typeface="Noto Sans JP"/>
                <a:cs typeface="Noto Sans JP"/>
                <a:sym typeface="Noto Sans JP"/>
              </a:rPr>
              <a:t>ひみつのPRIME 番組MCラヴィさんが</a:t>
            </a:r>
            <a:endParaRPr sz="1300" dirty="0">
              <a:solidFill>
                <a:schemeClr val="dk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1300">
                <a:solidFill>
                  <a:schemeClr val="dk1"/>
                </a:solidFill>
                <a:latin typeface="Noto Sans JP"/>
                <a:ea typeface="Noto Sans JP"/>
                <a:cs typeface="Noto Sans JP"/>
                <a:sym typeface="Noto Sans JP"/>
              </a:rPr>
              <a:t>商品やサービスを独自の視点で紹介する自社番組</a:t>
            </a:r>
            <a:endParaRPr sz="1300" dirty="0">
              <a:solidFill>
                <a:schemeClr val="dk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900">
                <a:solidFill>
                  <a:schemeClr val="dk1"/>
                </a:solidFill>
                <a:latin typeface="Noto Sans JP"/>
                <a:ea typeface="Noto Sans JP"/>
                <a:cs typeface="Noto Sans JP"/>
                <a:sym typeface="Noto Sans JP"/>
              </a:rPr>
              <a:t>参考動画：　</a:t>
            </a:r>
            <a:r>
              <a:rPr lang="ja-JP" sz="900">
                <a:solidFill>
                  <a:srgbClr val="0090DF"/>
                </a:solidFill>
                <a:latin typeface="Roboto"/>
                <a:ea typeface="Roboto"/>
                <a:cs typeface="Roboto"/>
                <a:sym typeface="Roboto"/>
              </a:rPr>
              <a:t>https://youtube.com/playlist?list=PLuaORKmkq7APzaHjoIOe455d0hrukuySd&amp;si=C5lUcEEHt_BjopuQ</a:t>
            </a:r>
            <a:endParaRPr sz="900" dirty="0">
              <a:solidFill>
                <a:srgbClr val="0090DF"/>
              </a:solidFill>
              <a:latin typeface="Roboto"/>
              <a:ea typeface="Roboto"/>
              <a:cs typeface="Roboto"/>
              <a:sym typeface="Roboto"/>
            </a:endParaRPr>
          </a:p>
        </p:txBody>
      </p:sp>
      <p:sp>
        <p:nvSpPr>
          <p:cNvPr id="13" name="Google Shape;695;p32">
            <a:extLst>
              <a:ext uri="{FF2B5EF4-FFF2-40B4-BE49-F238E27FC236}">
                <a16:creationId xmlns:a16="http://schemas.microsoft.com/office/drawing/2014/main" id="{AFA5A80B-C783-FD31-6622-570C78AFD8EC}"/>
              </a:ext>
            </a:extLst>
          </p:cNvPr>
          <p:cNvSpPr txBox="1"/>
          <p:nvPr/>
        </p:nvSpPr>
        <p:spPr>
          <a:xfrm>
            <a:off x="4216599" y="2280102"/>
            <a:ext cx="3357393"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000">
                <a:solidFill>
                  <a:schemeClr val="dk1"/>
                </a:solidFill>
                <a:latin typeface="Noto Sans JP"/>
                <a:ea typeface="Noto Sans JP"/>
                <a:cs typeface="Noto Sans JP"/>
                <a:sym typeface="Noto Sans JP"/>
              </a:rPr>
              <a:t>「ひみつの</a:t>
            </a:r>
            <a:r>
              <a:rPr lang="ja-JP" sz="2000">
                <a:solidFill>
                  <a:schemeClr val="dk1"/>
                </a:solidFill>
                <a:latin typeface="Roboto"/>
                <a:ea typeface="Roboto"/>
                <a:cs typeface="Roboto"/>
                <a:sym typeface="Roboto"/>
              </a:rPr>
              <a:t>PRIME」Tie-up</a:t>
            </a:r>
            <a:endParaRPr sz="2000" dirty="0">
              <a:solidFill>
                <a:schemeClr val="dk1"/>
              </a:solidFill>
              <a:latin typeface="Roboto"/>
              <a:ea typeface="Roboto"/>
              <a:cs typeface="Roboto"/>
              <a:sym typeface="Roboto"/>
            </a:endParaRPr>
          </a:p>
        </p:txBody>
      </p:sp>
      <p:sp>
        <p:nvSpPr>
          <p:cNvPr id="14" name="Google Shape;696;p32">
            <a:extLst>
              <a:ext uri="{FF2B5EF4-FFF2-40B4-BE49-F238E27FC236}">
                <a16:creationId xmlns:a16="http://schemas.microsoft.com/office/drawing/2014/main" id="{78FD6629-2300-1BA7-1D9F-C3FC661F7B80}"/>
              </a:ext>
            </a:extLst>
          </p:cNvPr>
          <p:cNvSpPr txBox="1"/>
          <p:nvPr/>
        </p:nvSpPr>
        <p:spPr>
          <a:xfrm>
            <a:off x="4216599" y="5031909"/>
            <a:ext cx="4544834" cy="1269322"/>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300"/>
              <a:buFont typeface="Noto Sans JP"/>
              <a:buNone/>
            </a:pPr>
            <a:r>
              <a:rPr lang="ja-JP" sz="1300" b="0" i="0" u="none" strike="noStrike" cap="none">
                <a:solidFill>
                  <a:srgbClr val="000000"/>
                </a:solidFill>
                <a:latin typeface="Noto Sans JP"/>
                <a:ea typeface="Noto Sans JP"/>
                <a:cs typeface="Noto Sans JP"/>
                <a:sym typeface="Noto Sans JP"/>
              </a:rPr>
              <a:t>素晴らしい商品やサービス、作品を手掛けている方々の</a:t>
            </a:r>
            <a:endParaRPr sz="1300" b="0" i="0" u="none" strike="noStrike" cap="none" dirty="0">
              <a:solidFill>
                <a:srgbClr val="000000"/>
              </a:solidFill>
              <a:latin typeface="Noto Sans JP"/>
              <a:ea typeface="Noto Sans JP"/>
              <a:cs typeface="Noto Sans JP"/>
              <a:sym typeface="Noto Sans JP"/>
            </a:endParaRPr>
          </a:p>
          <a:p>
            <a:pPr marL="0" marR="0" lvl="0" indent="0" algn="l" rtl="0">
              <a:lnSpc>
                <a:spcPct val="140000"/>
              </a:lnSpc>
              <a:spcBef>
                <a:spcPts val="0"/>
              </a:spcBef>
              <a:spcAft>
                <a:spcPts val="0"/>
              </a:spcAft>
              <a:buClr>
                <a:srgbClr val="000000"/>
              </a:buClr>
              <a:buSzPts val="1300"/>
              <a:buFont typeface="Noto Sans JP"/>
              <a:buNone/>
            </a:pPr>
            <a:r>
              <a:rPr lang="ja-JP" sz="1300" b="0" i="0" u="none" strike="noStrike" cap="none">
                <a:solidFill>
                  <a:srgbClr val="000000"/>
                </a:solidFill>
                <a:latin typeface="Noto Sans JP"/>
                <a:ea typeface="Noto Sans JP"/>
                <a:cs typeface="Noto Sans JP"/>
                <a:sym typeface="Noto Sans JP"/>
              </a:rPr>
              <a:t>インタビューをお届けする自社番組</a:t>
            </a:r>
            <a:endParaRPr sz="1300" b="0" i="0" u="none" strike="noStrike" cap="none" dirty="0">
              <a:solidFill>
                <a:srgbClr val="000000"/>
              </a:solidFill>
              <a:latin typeface="Noto Sans JP"/>
              <a:ea typeface="Noto Sans JP"/>
              <a:cs typeface="Noto Sans JP"/>
              <a:sym typeface="Noto Sans JP"/>
            </a:endParaRPr>
          </a:p>
          <a:p>
            <a:pPr marL="0" marR="0" lvl="0" indent="0" algn="l" rtl="0">
              <a:lnSpc>
                <a:spcPct val="200000"/>
              </a:lnSpc>
              <a:spcBef>
                <a:spcPts val="0"/>
              </a:spcBef>
              <a:spcAft>
                <a:spcPts val="0"/>
              </a:spcAft>
              <a:buClr>
                <a:srgbClr val="000000"/>
              </a:buClr>
              <a:buSzPts val="900"/>
              <a:buFont typeface="Noto Sans JP"/>
              <a:buNone/>
            </a:pPr>
            <a:r>
              <a:rPr lang="ja-JP" sz="900" b="0" i="0" u="none" strike="noStrike" cap="none">
                <a:solidFill>
                  <a:srgbClr val="000000"/>
                </a:solidFill>
                <a:latin typeface="Noto Sans JP"/>
                <a:ea typeface="Noto Sans JP"/>
                <a:cs typeface="Noto Sans JP"/>
                <a:sym typeface="Noto Sans JP"/>
              </a:rPr>
              <a:t>参考動画：　</a:t>
            </a:r>
            <a:r>
              <a:rPr lang="ja-JP" sz="900" u="sng">
                <a:solidFill>
                  <a:schemeClr val="dk2"/>
                </a:solidFill>
                <a:latin typeface="Calibri"/>
                <a:ea typeface="Calibri"/>
                <a:cs typeface="Calibri"/>
                <a:sym typeface="Calibri"/>
              </a:rPr>
              <a:t> </a:t>
            </a:r>
            <a:r>
              <a:rPr lang="ja-JP" sz="900" u="sng">
                <a:solidFill>
                  <a:schemeClr val="dk2"/>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https://youtu.be/Kps2mYtVlzU?si=LVqfrDTD0BIsrwNF</a:t>
            </a:r>
            <a:endParaRPr lang="ja-JP" altLang="en-US" sz="900" u="sng">
              <a:solidFill>
                <a:schemeClr val="dk2"/>
              </a:solidFill>
              <a:latin typeface="Calibri"/>
              <a:ea typeface="Calibri"/>
              <a:cs typeface="Calibri"/>
              <a:sym typeface="Calibri"/>
            </a:endParaRPr>
          </a:p>
          <a:p>
            <a:pPr marL="0" marR="0" lvl="0" indent="0" algn="l" rtl="0">
              <a:lnSpc>
                <a:spcPct val="200000"/>
              </a:lnSpc>
              <a:spcBef>
                <a:spcPts val="0"/>
              </a:spcBef>
              <a:spcAft>
                <a:spcPts val="0"/>
              </a:spcAft>
              <a:buClr>
                <a:srgbClr val="000000"/>
              </a:buClr>
              <a:buSzPts val="1300"/>
              <a:buFont typeface="Noto Sans JP"/>
              <a:buNone/>
            </a:pPr>
            <a:r>
              <a:rPr lang="ja-JP" altLang="en-US" sz="1300" b="0" i="0" u="none" strike="noStrike" cap="none">
                <a:solidFill>
                  <a:srgbClr val="000000"/>
                </a:solidFill>
                <a:latin typeface="Noto Sans JP"/>
                <a:ea typeface="Noto Sans JP"/>
                <a:cs typeface="Noto Sans JP"/>
                <a:sym typeface="Noto Sans JP"/>
              </a:rPr>
              <a:t>協力：</a:t>
            </a:r>
            <a:endParaRPr lang="ja-JP" altLang="en-US" sz="1300" b="0" i="0" u="none" strike="noStrike" cap="none" dirty="0">
              <a:solidFill>
                <a:srgbClr val="000000"/>
              </a:solidFill>
              <a:latin typeface="Noto Sans JP"/>
              <a:ea typeface="Noto Sans JP"/>
              <a:cs typeface="Noto Sans JP"/>
              <a:sym typeface="Noto Sans JP"/>
            </a:endParaRPr>
          </a:p>
        </p:txBody>
      </p:sp>
      <p:sp>
        <p:nvSpPr>
          <p:cNvPr id="15" name="Google Shape;697;p32">
            <a:extLst>
              <a:ext uri="{FF2B5EF4-FFF2-40B4-BE49-F238E27FC236}">
                <a16:creationId xmlns:a16="http://schemas.microsoft.com/office/drawing/2014/main" id="{FC356AF6-B16F-1EB6-4986-A915DEFBC0F1}"/>
              </a:ext>
            </a:extLst>
          </p:cNvPr>
          <p:cNvSpPr txBox="1"/>
          <p:nvPr/>
        </p:nvSpPr>
        <p:spPr>
          <a:xfrm>
            <a:off x="12871399" y="5029158"/>
            <a:ext cx="3672800" cy="1270861"/>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300"/>
              <a:buFont typeface="Noto Sans JP"/>
              <a:buNone/>
            </a:pPr>
            <a:r>
              <a:rPr lang="ja-JP" sz="1300" b="0" i="0" u="none" strike="noStrike" cap="none">
                <a:solidFill>
                  <a:srgbClr val="000000"/>
                </a:solidFill>
                <a:latin typeface="Noto Sans JP"/>
                <a:ea typeface="Noto Sans JP"/>
                <a:cs typeface="Noto Sans JP"/>
                <a:sym typeface="Noto Sans JP"/>
              </a:rPr>
              <a:t>コンシューマー向け商品・サービスを紹介に</a:t>
            </a:r>
            <a:endParaRPr sz="1300" b="0" i="0" u="none" strike="noStrike" cap="none" dirty="0">
              <a:solidFill>
                <a:srgbClr val="000000"/>
              </a:solidFill>
              <a:latin typeface="Noto Sans JP"/>
              <a:ea typeface="Noto Sans JP"/>
              <a:cs typeface="Noto Sans JP"/>
              <a:sym typeface="Noto Sans JP"/>
            </a:endParaRPr>
          </a:p>
          <a:p>
            <a:pPr marL="0" marR="0" lvl="0" indent="0" algn="l" rtl="0">
              <a:lnSpc>
                <a:spcPct val="140000"/>
              </a:lnSpc>
              <a:spcBef>
                <a:spcPts val="0"/>
              </a:spcBef>
              <a:spcAft>
                <a:spcPts val="0"/>
              </a:spcAft>
              <a:buClr>
                <a:srgbClr val="000000"/>
              </a:buClr>
              <a:buSzPts val="1300"/>
              <a:buFont typeface="Noto Sans JP"/>
              <a:buNone/>
            </a:pPr>
            <a:r>
              <a:rPr lang="ja-JP" sz="1300" b="0" i="0" u="none" strike="noStrike" cap="none">
                <a:solidFill>
                  <a:srgbClr val="000000"/>
                </a:solidFill>
                <a:latin typeface="Noto Sans JP"/>
                <a:ea typeface="Noto Sans JP"/>
                <a:cs typeface="Noto Sans JP"/>
                <a:sym typeface="Noto Sans JP"/>
              </a:rPr>
              <a:t>最適なコンテンツ番組</a:t>
            </a:r>
            <a:endParaRPr sz="1300" b="0" i="0" u="none" strike="noStrike" cap="none" dirty="0">
              <a:solidFill>
                <a:srgbClr val="000000"/>
              </a:solidFill>
              <a:latin typeface="Noto Sans JP"/>
              <a:ea typeface="Noto Sans JP"/>
              <a:cs typeface="Noto Sans JP"/>
              <a:sym typeface="Noto Sans JP"/>
            </a:endParaRPr>
          </a:p>
          <a:p>
            <a:pPr marL="0" marR="0" lvl="0" indent="0" algn="l" rtl="0">
              <a:lnSpc>
                <a:spcPct val="200000"/>
              </a:lnSpc>
              <a:spcBef>
                <a:spcPts val="0"/>
              </a:spcBef>
              <a:spcAft>
                <a:spcPts val="0"/>
              </a:spcAft>
              <a:buClr>
                <a:srgbClr val="000000"/>
              </a:buClr>
              <a:buSzPts val="900"/>
              <a:buFont typeface="Noto Sans JP"/>
              <a:buNone/>
            </a:pPr>
            <a:r>
              <a:rPr lang="ja-JP" sz="900" b="0" i="0" u="none" strike="noStrike" cap="none">
                <a:solidFill>
                  <a:srgbClr val="000000"/>
                </a:solidFill>
                <a:latin typeface="Noto Sans JP"/>
                <a:ea typeface="Noto Sans JP"/>
                <a:cs typeface="Noto Sans JP"/>
                <a:sym typeface="Noto Sans JP"/>
              </a:rPr>
              <a:t>参考動画：　</a:t>
            </a:r>
            <a:r>
              <a:rPr lang="ja-JP" sz="900" b="0" i="0" u="sng" strike="noStrike" cap="none">
                <a:solidFill>
                  <a:srgbClr val="0090DF"/>
                </a:solidFill>
                <a:latin typeface="Roboto"/>
                <a:ea typeface="Roboto"/>
                <a:cs typeface="Roboto"/>
                <a:sym typeface="Roboto"/>
                <a:hlinkClick r:id="rId12">
                  <a:extLst>
                    <a:ext uri="{A12FA001-AC4F-418D-AE19-62706E023703}">
                      <ahyp:hlinkClr xmlns:ahyp="http://schemas.microsoft.com/office/drawing/2018/hyperlinkcolor" val="tx"/>
                    </a:ext>
                  </a:extLst>
                </a:hlinkClick>
              </a:rPr>
              <a:t>https://www.youtube.com/watch?v=QzwM4aWjIVA</a:t>
            </a:r>
            <a:endParaRPr sz="800" b="0" i="0" u="none" strike="noStrike" cap="none" dirty="0">
              <a:solidFill>
                <a:srgbClr val="0090DF"/>
              </a:solidFill>
              <a:latin typeface="Roboto"/>
              <a:ea typeface="Roboto"/>
              <a:cs typeface="Roboto"/>
              <a:sym typeface="Roboto"/>
            </a:endParaRPr>
          </a:p>
          <a:p>
            <a:pPr marL="0" marR="0" lvl="0" indent="0" algn="l" rtl="0">
              <a:lnSpc>
                <a:spcPct val="200000"/>
              </a:lnSpc>
              <a:spcBef>
                <a:spcPts val="0"/>
              </a:spcBef>
              <a:spcAft>
                <a:spcPts val="0"/>
              </a:spcAft>
              <a:buClr>
                <a:srgbClr val="000000"/>
              </a:buClr>
              <a:buSzPts val="1300"/>
              <a:buFont typeface="Noto Sans JP"/>
              <a:buNone/>
            </a:pPr>
            <a:r>
              <a:rPr lang="ja-JP" sz="1300" b="0" i="0" u="none" strike="noStrike" cap="none">
                <a:solidFill>
                  <a:srgbClr val="000000"/>
                </a:solidFill>
                <a:latin typeface="Noto Sans JP"/>
                <a:ea typeface="Noto Sans JP"/>
                <a:cs typeface="Noto Sans JP"/>
                <a:sym typeface="Noto Sans JP"/>
              </a:rPr>
              <a:t>協力：</a:t>
            </a:r>
            <a:endParaRPr sz="1300" b="0" i="0" u="sng" strike="noStrike" cap="none" dirty="0">
              <a:solidFill>
                <a:srgbClr val="0090DF"/>
              </a:solidFill>
              <a:latin typeface="Roboto"/>
              <a:ea typeface="Roboto"/>
              <a:cs typeface="Roboto"/>
              <a:sym typeface="Roboto"/>
            </a:endParaRPr>
          </a:p>
        </p:txBody>
      </p:sp>
      <p:sp>
        <p:nvSpPr>
          <p:cNvPr id="16" name="Google Shape;698;p32">
            <a:extLst>
              <a:ext uri="{FF2B5EF4-FFF2-40B4-BE49-F238E27FC236}">
                <a16:creationId xmlns:a16="http://schemas.microsoft.com/office/drawing/2014/main" id="{1492C254-2821-D3C7-7CBD-183D0160D74E}"/>
              </a:ext>
            </a:extLst>
          </p:cNvPr>
          <p:cNvSpPr txBox="1"/>
          <p:nvPr/>
        </p:nvSpPr>
        <p:spPr>
          <a:xfrm>
            <a:off x="4216599" y="7840822"/>
            <a:ext cx="3672800" cy="116891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300"/>
              <a:buFont typeface="Noto Sans JP"/>
              <a:buNone/>
            </a:pPr>
            <a:r>
              <a:rPr lang="ja-JP" sz="1300" b="0" i="0" u="none" strike="noStrike" cap="none">
                <a:solidFill>
                  <a:srgbClr val="000000"/>
                </a:solidFill>
                <a:latin typeface="Noto Sans JP"/>
                <a:ea typeface="Noto Sans JP"/>
                <a:cs typeface="Noto Sans JP"/>
                <a:sym typeface="Noto Sans JP"/>
              </a:rPr>
              <a:t>日本経済新聞社のライフスタイルサイト</a:t>
            </a:r>
            <a:endParaRPr sz="1300" b="0" i="0" u="none" strike="noStrike" cap="none" dirty="0">
              <a:solidFill>
                <a:srgbClr val="000000"/>
              </a:solidFill>
              <a:latin typeface="Noto Sans JP"/>
              <a:ea typeface="Noto Sans JP"/>
              <a:cs typeface="Noto Sans JP"/>
              <a:sym typeface="Noto Sans JP"/>
            </a:endParaRPr>
          </a:p>
          <a:p>
            <a:pPr marL="0" marR="0" lvl="0" indent="0" algn="l" rtl="0">
              <a:lnSpc>
                <a:spcPct val="140000"/>
              </a:lnSpc>
              <a:spcBef>
                <a:spcPts val="0"/>
              </a:spcBef>
              <a:spcAft>
                <a:spcPts val="0"/>
              </a:spcAft>
              <a:buClr>
                <a:srgbClr val="000000"/>
              </a:buClr>
              <a:buSzPts val="1300"/>
              <a:buFont typeface="Noto Sans JP"/>
              <a:buNone/>
            </a:pPr>
            <a:r>
              <a:rPr lang="ja-JP" sz="1300" b="0" i="0" u="none" strike="noStrike" cap="none">
                <a:solidFill>
                  <a:srgbClr val="000000"/>
                </a:solidFill>
                <a:latin typeface="Noto Sans JP"/>
                <a:ea typeface="Noto Sans JP"/>
                <a:cs typeface="Noto Sans JP"/>
                <a:sym typeface="Noto Sans JP"/>
              </a:rPr>
              <a:t>「THE NIKKEI MAGAZINE」が、</a:t>
            </a:r>
            <a:br>
              <a:rPr lang="ja-JP" sz="1300" b="0" i="0" u="none" strike="noStrike" cap="none">
                <a:solidFill>
                  <a:srgbClr val="000000"/>
                </a:solidFill>
                <a:latin typeface="Noto Sans JP"/>
                <a:ea typeface="Noto Sans JP"/>
                <a:cs typeface="Noto Sans JP"/>
                <a:sym typeface="Noto Sans JP"/>
              </a:rPr>
            </a:br>
            <a:r>
              <a:rPr lang="ja-JP" sz="1300" b="0" i="0" u="none" strike="noStrike" cap="none">
                <a:solidFill>
                  <a:srgbClr val="000000"/>
                </a:solidFill>
                <a:latin typeface="Noto Sans JP"/>
                <a:ea typeface="Noto Sans JP"/>
                <a:cs typeface="Noto Sans JP"/>
                <a:sym typeface="Noto Sans JP"/>
              </a:rPr>
              <a:t>ワクワクするモノ・コトを紹介する独自番組</a:t>
            </a:r>
            <a:endParaRPr sz="1300" b="0" i="0" u="none" strike="noStrike" cap="none" dirty="0">
              <a:solidFill>
                <a:srgbClr val="000000"/>
              </a:solidFill>
              <a:latin typeface="Noto Sans JP"/>
              <a:ea typeface="Noto Sans JP"/>
              <a:cs typeface="Noto Sans JP"/>
              <a:sym typeface="Noto Sans JP"/>
            </a:endParaRPr>
          </a:p>
          <a:p>
            <a:pPr marL="0" marR="0" lvl="0" indent="0" algn="l" rtl="0">
              <a:lnSpc>
                <a:spcPct val="200000"/>
              </a:lnSpc>
              <a:spcBef>
                <a:spcPts val="0"/>
              </a:spcBef>
              <a:spcAft>
                <a:spcPts val="0"/>
              </a:spcAft>
              <a:buClr>
                <a:srgbClr val="000000"/>
              </a:buClr>
              <a:buSzPts val="900"/>
              <a:buFont typeface="Noto Sans JP"/>
              <a:buNone/>
            </a:pPr>
            <a:r>
              <a:rPr lang="ja-JP" sz="900" b="0" i="0" u="none" strike="noStrike" cap="none">
                <a:solidFill>
                  <a:srgbClr val="000000"/>
                </a:solidFill>
                <a:latin typeface="Noto Sans JP"/>
                <a:ea typeface="Noto Sans JP"/>
                <a:cs typeface="Noto Sans JP"/>
                <a:sym typeface="Noto Sans JP"/>
              </a:rPr>
              <a:t>参考動画：　</a:t>
            </a:r>
            <a:r>
              <a:rPr lang="ja-JP" sz="900" b="0" i="0" u="sng" strike="noStrike" cap="none">
                <a:solidFill>
                  <a:srgbClr val="0090DF"/>
                </a:solidFill>
                <a:latin typeface="Roboto"/>
                <a:ea typeface="Roboto"/>
                <a:cs typeface="Roboto"/>
                <a:sym typeface="Roboto"/>
              </a:rPr>
              <a:t>https://www.youtube.com/watch?v=_SDCe_kdfPY</a:t>
            </a:r>
            <a:endParaRPr sz="900" b="0" i="0" u="sng" strike="noStrike" cap="none" dirty="0">
              <a:solidFill>
                <a:srgbClr val="0090DF"/>
              </a:solidFill>
              <a:latin typeface="Roboto"/>
              <a:ea typeface="Roboto"/>
              <a:cs typeface="Roboto"/>
              <a:sym typeface="Roboto"/>
            </a:endParaRPr>
          </a:p>
        </p:txBody>
      </p:sp>
      <p:pic>
        <p:nvPicPr>
          <p:cNvPr id="17" name="Google Shape;699;p32" descr="preencoded.png">
            <a:extLst>
              <a:ext uri="{FF2B5EF4-FFF2-40B4-BE49-F238E27FC236}">
                <a16:creationId xmlns:a16="http://schemas.microsoft.com/office/drawing/2014/main" id="{6139058D-1880-CF30-B49E-6D64DBD88D87}"/>
              </a:ext>
            </a:extLst>
          </p:cNvPr>
          <p:cNvPicPr preferRelativeResize="0"/>
          <p:nvPr/>
        </p:nvPicPr>
        <p:blipFill rotWithShape="1">
          <a:blip r:embed="rId13">
            <a:alphaModFix/>
          </a:blip>
          <a:srcRect/>
          <a:stretch/>
        </p:blipFill>
        <p:spPr>
          <a:xfrm>
            <a:off x="4312823" y="7287302"/>
            <a:ext cx="1819460" cy="462085"/>
          </a:xfrm>
          <a:prstGeom prst="rect">
            <a:avLst/>
          </a:prstGeom>
          <a:noFill/>
          <a:ln>
            <a:noFill/>
          </a:ln>
        </p:spPr>
      </p:pic>
      <p:sp>
        <p:nvSpPr>
          <p:cNvPr id="18" name="Google Shape;700;p32">
            <a:extLst>
              <a:ext uri="{FF2B5EF4-FFF2-40B4-BE49-F238E27FC236}">
                <a16:creationId xmlns:a16="http://schemas.microsoft.com/office/drawing/2014/main" id="{0FB0DE82-EB3F-95E4-E3CB-733F84CFA7FC}"/>
              </a:ext>
            </a:extLst>
          </p:cNvPr>
          <p:cNvSpPr txBox="1"/>
          <p:nvPr/>
        </p:nvSpPr>
        <p:spPr>
          <a:xfrm>
            <a:off x="4176915" y="4653525"/>
            <a:ext cx="261642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Roboto"/>
              <a:buNone/>
            </a:pPr>
            <a:r>
              <a:rPr lang="ja-JP" sz="2000" b="0" i="0" u="none" strike="noStrike" cap="none">
                <a:solidFill>
                  <a:srgbClr val="000000"/>
                </a:solidFill>
                <a:latin typeface="Roboto"/>
                <a:ea typeface="Roboto"/>
                <a:cs typeface="Roboto"/>
                <a:sym typeface="Roboto"/>
              </a:rPr>
              <a:t>TOKYO PRIME VOICE</a:t>
            </a:r>
            <a:endParaRPr sz="2000" b="0" i="0" u="none" strike="noStrike" cap="none" dirty="0">
              <a:solidFill>
                <a:srgbClr val="000000"/>
              </a:solidFill>
              <a:latin typeface="Roboto"/>
              <a:ea typeface="Roboto"/>
              <a:cs typeface="Roboto"/>
              <a:sym typeface="Roboto"/>
            </a:endParaRPr>
          </a:p>
        </p:txBody>
      </p:sp>
      <p:sp>
        <p:nvSpPr>
          <p:cNvPr id="19" name="Google Shape;701;p32">
            <a:extLst>
              <a:ext uri="{FF2B5EF4-FFF2-40B4-BE49-F238E27FC236}">
                <a16:creationId xmlns:a16="http://schemas.microsoft.com/office/drawing/2014/main" id="{40F82F9C-7CB8-7254-B8C7-C4025BA4A713}"/>
              </a:ext>
            </a:extLst>
          </p:cNvPr>
          <p:cNvSpPr txBox="1"/>
          <p:nvPr/>
        </p:nvSpPr>
        <p:spPr>
          <a:xfrm>
            <a:off x="12871399" y="4654883"/>
            <a:ext cx="156966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Noto Sans JP"/>
              <a:buNone/>
            </a:pPr>
            <a:r>
              <a:rPr lang="ja-JP" sz="1800" b="0" i="0" u="none" strike="noStrike" cap="none">
                <a:solidFill>
                  <a:srgbClr val="000000"/>
                </a:solidFill>
                <a:latin typeface="Noto Sans JP"/>
                <a:ea typeface="Noto Sans JP"/>
                <a:cs typeface="Noto Sans JP"/>
                <a:sym typeface="Noto Sans JP"/>
              </a:rPr>
              <a:t>ニュースフル</a:t>
            </a:r>
            <a:endParaRPr dirty="0"/>
          </a:p>
        </p:txBody>
      </p:sp>
      <p:pic>
        <p:nvPicPr>
          <p:cNvPr id="20" name="Google Shape;702;p32" descr="パスタとパン&#10;&#10;自動的に生成された説明">
            <a:extLst>
              <a:ext uri="{FF2B5EF4-FFF2-40B4-BE49-F238E27FC236}">
                <a16:creationId xmlns:a16="http://schemas.microsoft.com/office/drawing/2014/main" id="{03099A50-9364-1AA1-91BA-73358BED904F}"/>
              </a:ext>
            </a:extLst>
          </p:cNvPr>
          <p:cNvPicPr preferRelativeResize="0"/>
          <p:nvPr/>
        </p:nvPicPr>
        <p:blipFill rotWithShape="1">
          <a:blip r:embed="rId14">
            <a:alphaModFix/>
          </a:blip>
          <a:srcRect/>
          <a:stretch/>
        </p:blipFill>
        <p:spPr>
          <a:xfrm>
            <a:off x="494623" y="7195421"/>
            <a:ext cx="3517837" cy="1978782"/>
          </a:xfrm>
          <a:prstGeom prst="rect">
            <a:avLst/>
          </a:prstGeom>
          <a:noFill/>
          <a:ln>
            <a:noFill/>
          </a:ln>
        </p:spPr>
      </p:pic>
      <p:grpSp>
        <p:nvGrpSpPr>
          <p:cNvPr id="21" name="Google Shape;703;p32">
            <a:extLst>
              <a:ext uri="{FF2B5EF4-FFF2-40B4-BE49-F238E27FC236}">
                <a16:creationId xmlns:a16="http://schemas.microsoft.com/office/drawing/2014/main" id="{2245F71D-EB76-532E-4679-DC08E6239D55}"/>
              </a:ext>
            </a:extLst>
          </p:cNvPr>
          <p:cNvGrpSpPr/>
          <p:nvPr/>
        </p:nvGrpSpPr>
        <p:grpSpPr>
          <a:xfrm>
            <a:off x="9162620" y="4568359"/>
            <a:ext cx="3501948" cy="2051941"/>
            <a:chOff x="2498901" y="6507505"/>
            <a:chExt cx="2234837" cy="1265365"/>
          </a:xfrm>
        </p:grpSpPr>
        <p:sp>
          <p:nvSpPr>
            <p:cNvPr id="22" name="Google Shape;704;p32">
              <a:extLst>
                <a:ext uri="{FF2B5EF4-FFF2-40B4-BE49-F238E27FC236}">
                  <a16:creationId xmlns:a16="http://schemas.microsoft.com/office/drawing/2014/main" id="{E994C2B4-DC6D-16DF-3978-83BC39FDA26D}"/>
                </a:ext>
              </a:extLst>
            </p:cNvPr>
            <p:cNvSpPr/>
            <p:nvPr/>
          </p:nvSpPr>
          <p:spPr>
            <a:xfrm>
              <a:off x="2498901" y="6507505"/>
              <a:ext cx="2234837" cy="1265365"/>
            </a:xfrm>
            <a:prstGeom prst="rect">
              <a:avLst/>
            </a:prstGeom>
            <a:noFill/>
            <a:ln w="9525"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3" name="Google Shape;705;p32">
              <a:extLst>
                <a:ext uri="{FF2B5EF4-FFF2-40B4-BE49-F238E27FC236}">
                  <a16:creationId xmlns:a16="http://schemas.microsoft.com/office/drawing/2014/main" id="{3BC29094-80A5-A356-7DAB-4B8F32035C0E}"/>
                </a:ext>
              </a:extLst>
            </p:cNvPr>
            <p:cNvPicPr preferRelativeResize="0"/>
            <p:nvPr/>
          </p:nvPicPr>
          <p:blipFill rotWithShape="1">
            <a:blip r:embed="rId15">
              <a:alphaModFix/>
            </a:blip>
            <a:srcRect/>
            <a:stretch/>
          </p:blipFill>
          <p:spPr>
            <a:xfrm>
              <a:off x="2498901" y="6512551"/>
              <a:ext cx="2234837" cy="1257096"/>
            </a:xfrm>
            <a:prstGeom prst="rect">
              <a:avLst/>
            </a:prstGeom>
            <a:noFill/>
            <a:ln>
              <a:noFill/>
            </a:ln>
          </p:spPr>
        </p:pic>
      </p:grpSp>
      <p:pic>
        <p:nvPicPr>
          <p:cNvPr id="24" name="Google Shape;706;p32">
            <a:extLst>
              <a:ext uri="{FF2B5EF4-FFF2-40B4-BE49-F238E27FC236}">
                <a16:creationId xmlns:a16="http://schemas.microsoft.com/office/drawing/2014/main" id="{71687F36-B9FE-023C-7849-D52B42D00731}"/>
              </a:ext>
            </a:extLst>
          </p:cNvPr>
          <p:cNvPicPr preferRelativeResize="0"/>
          <p:nvPr/>
        </p:nvPicPr>
        <p:blipFill rotWithShape="1">
          <a:blip r:embed="rId16">
            <a:alphaModFix/>
          </a:blip>
          <a:srcRect/>
          <a:stretch/>
        </p:blipFill>
        <p:spPr>
          <a:xfrm>
            <a:off x="4705603" y="5648504"/>
            <a:ext cx="2011765" cy="1005883"/>
          </a:xfrm>
          <a:prstGeom prst="rect">
            <a:avLst/>
          </a:prstGeom>
          <a:noFill/>
          <a:ln>
            <a:noFill/>
          </a:ln>
        </p:spPr>
      </p:pic>
      <p:pic>
        <p:nvPicPr>
          <p:cNvPr id="25" name="Google Shape;707;p32" descr="ロゴ&#10;&#10;自動的に生成された説明">
            <a:extLst>
              <a:ext uri="{FF2B5EF4-FFF2-40B4-BE49-F238E27FC236}">
                <a16:creationId xmlns:a16="http://schemas.microsoft.com/office/drawing/2014/main" id="{777DE4F2-BFB4-50B7-B72D-D3F95AFAEDD3}"/>
              </a:ext>
            </a:extLst>
          </p:cNvPr>
          <p:cNvPicPr preferRelativeResize="0"/>
          <p:nvPr/>
        </p:nvPicPr>
        <p:blipFill rotWithShape="1">
          <a:blip r:embed="rId17">
            <a:alphaModFix/>
          </a:blip>
          <a:srcRect/>
          <a:stretch/>
        </p:blipFill>
        <p:spPr>
          <a:xfrm>
            <a:off x="13417291" y="5958126"/>
            <a:ext cx="1629872" cy="349258"/>
          </a:xfrm>
          <a:prstGeom prst="rect">
            <a:avLst/>
          </a:prstGeom>
          <a:noFill/>
          <a:ln>
            <a:noFill/>
          </a:ln>
        </p:spPr>
      </p:pic>
      <p:pic>
        <p:nvPicPr>
          <p:cNvPr id="26" name="Google Shape;708;p32" descr="スーツを着た男性&#10;&#10;自動的に生成された説明">
            <a:extLst>
              <a:ext uri="{FF2B5EF4-FFF2-40B4-BE49-F238E27FC236}">
                <a16:creationId xmlns:a16="http://schemas.microsoft.com/office/drawing/2014/main" id="{0A92F9C7-A5D5-C605-F322-18999C8D1E94}"/>
              </a:ext>
            </a:extLst>
          </p:cNvPr>
          <p:cNvPicPr preferRelativeResize="0"/>
          <p:nvPr/>
        </p:nvPicPr>
        <p:blipFill rotWithShape="1">
          <a:blip r:embed="rId18">
            <a:alphaModFix/>
          </a:blip>
          <a:srcRect/>
          <a:stretch/>
        </p:blipFill>
        <p:spPr>
          <a:xfrm>
            <a:off x="510001" y="4606210"/>
            <a:ext cx="3529499" cy="1985344"/>
          </a:xfrm>
          <a:prstGeom prst="rect">
            <a:avLst/>
          </a:prstGeom>
          <a:noFill/>
          <a:ln>
            <a:noFill/>
          </a:ln>
        </p:spPr>
      </p:pic>
      <p:sp>
        <p:nvSpPr>
          <p:cNvPr id="27" name="Google Shape;696;p32">
            <a:extLst>
              <a:ext uri="{FF2B5EF4-FFF2-40B4-BE49-F238E27FC236}">
                <a16:creationId xmlns:a16="http://schemas.microsoft.com/office/drawing/2014/main" id="{C5263759-0751-B1D4-594F-805C08D06CF9}"/>
              </a:ext>
            </a:extLst>
          </p:cNvPr>
          <p:cNvSpPr txBox="1"/>
          <p:nvPr/>
        </p:nvSpPr>
        <p:spPr>
          <a:xfrm>
            <a:off x="12829091" y="2680171"/>
            <a:ext cx="4544834" cy="652446"/>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300"/>
              <a:buFont typeface="Noto Sans JP"/>
              <a:buNone/>
            </a:pPr>
            <a:r>
              <a:rPr lang="ja-JP" altLang="en-US" sz="1300">
                <a:latin typeface="Noto Sans JP"/>
                <a:ea typeface="Noto Sans JP"/>
                <a:cs typeface="Noto Sans JP"/>
                <a:sym typeface="Noto Sans JP"/>
              </a:rPr>
              <a:t>ビジネスの気づきとなる情報をお届けする</a:t>
            </a:r>
            <a:endParaRPr lang="en-US" altLang="ja-JP" sz="1300" dirty="0">
              <a:latin typeface="Noto Sans JP"/>
              <a:ea typeface="Noto Sans JP"/>
              <a:cs typeface="Noto Sans JP"/>
              <a:sym typeface="Noto Sans JP"/>
            </a:endParaRPr>
          </a:p>
          <a:p>
            <a:pPr marL="0" marR="0" lvl="0" indent="0" algn="l" rtl="0">
              <a:lnSpc>
                <a:spcPct val="140000"/>
              </a:lnSpc>
              <a:spcBef>
                <a:spcPts val="0"/>
              </a:spcBef>
              <a:spcAft>
                <a:spcPts val="0"/>
              </a:spcAft>
              <a:buClr>
                <a:srgbClr val="000000"/>
              </a:buClr>
              <a:buSzPts val="1300"/>
              <a:buFont typeface="Noto Sans JP"/>
              <a:buNone/>
            </a:pPr>
            <a:r>
              <a:rPr lang="en-US" altLang="ja-JP" sz="1300" dirty="0">
                <a:latin typeface="Noto Sans JP"/>
                <a:ea typeface="Noto Sans JP"/>
                <a:cs typeface="Noto Sans JP"/>
                <a:sym typeface="Noto Sans JP"/>
              </a:rPr>
              <a:t>TOKYO PRIME</a:t>
            </a:r>
            <a:r>
              <a:rPr lang="ja-JP" altLang="en-US" sz="1300">
                <a:latin typeface="Noto Sans JP"/>
                <a:ea typeface="Noto Sans JP"/>
                <a:cs typeface="Noto Sans JP"/>
                <a:sym typeface="Noto Sans JP"/>
              </a:rPr>
              <a:t>の新自社番組</a:t>
            </a:r>
            <a:endParaRPr sz="900" u="sng" dirty="0">
              <a:solidFill>
                <a:schemeClr val="dk2"/>
              </a:solidFill>
              <a:latin typeface="Calibri"/>
              <a:ea typeface="Calibri"/>
              <a:cs typeface="Calibri"/>
              <a:sym typeface="Calibri"/>
            </a:endParaRPr>
          </a:p>
        </p:txBody>
      </p:sp>
      <p:sp>
        <p:nvSpPr>
          <p:cNvPr id="28" name="Google Shape;700;p32">
            <a:extLst>
              <a:ext uri="{FF2B5EF4-FFF2-40B4-BE49-F238E27FC236}">
                <a16:creationId xmlns:a16="http://schemas.microsoft.com/office/drawing/2014/main" id="{AD1F92DE-2897-7FEA-FF4B-8BA97AC6264A}"/>
              </a:ext>
            </a:extLst>
          </p:cNvPr>
          <p:cNvSpPr txBox="1"/>
          <p:nvPr/>
        </p:nvSpPr>
        <p:spPr>
          <a:xfrm>
            <a:off x="12789407" y="2301787"/>
            <a:ext cx="2616422"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Roboto"/>
              <a:buNone/>
            </a:pPr>
            <a:r>
              <a:rPr lang="en-US" altLang="ja-JP" sz="2000" b="0" i="0" u="none" strike="noStrike" cap="none" dirty="0">
                <a:solidFill>
                  <a:srgbClr val="000000"/>
                </a:solidFill>
                <a:latin typeface="Roboto"/>
                <a:ea typeface="Roboto"/>
                <a:cs typeface="Roboto"/>
                <a:sym typeface="Roboto"/>
              </a:rPr>
              <a:t>PRIME BIZ INSIGHT</a:t>
            </a:r>
            <a:endParaRPr sz="2000" b="0" i="0" u="none" strike="noStrike" cap="none" dirty="0">
              <a:solidFill>
                <a:srgbClr val="000000"/>
              </a:solidFill>
              <a:latin typeface="Roboto"/>
              <a:ea typeface="Roboto"/>
              <a:cs typeface="Roboto"/>
              <a:sym typeface="Roboto"/>
            </a:endParaRPr>
          </a:p>
        </p:txBody>
      </p:sp>
      <p:sp>
        <p:nvSpPr>
          <p:cNvPr id="31" name="Google Shape;700;p32">
            <a:extLst>
              <a:ext uri="{FF2B5EF4-FFF2-40B4-BE49-F238E27FC236}">
                <a16:creationId xmlns:a16="http://schemas.microsoft.com/office/drawing/2014/main" id="{8E78D8B1-D2DD-9C33-5934-F75D4AC1184D}"/>
              </a:ext>
            </a:extLst>
          </p:cNvPr>
          <p:cNvSpPr txBox="1"/>
          <p:nvPr/>
        </p:nvSpPr>
        <p:spPr>
          <a:xfrm>
            <a:off x="15135661" y="2198400"/>
            <a:ext cx="836144"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Roboto"/>
              <a:buNone/>
            </a:pPr>
            <a:r>
              <a:rPr lang="en-US" altLang="ja-JP" sz="2000" b="1" i="0" u="none" strike="noStrike" cap="none" dirty="0">
                <a:solidFill>
                  <a:srgbClr val="FF8F1D"/>
                </a:solidFill>
                <a:latin typeface="Roboto"/>
                <a:ea typeface="Roboto"/>
                <a:cs typeface="Roboto"/>
                <a:sym typeface="Roboto"/>
              </a:rPr>
              <a:t>NEW</a:t>
            </a:r>
            <a:endParaRPr sz="2000" b="1" i="0" u="none" strike="noStrike" cap="none" dirty="0">
              <a:solidFill>
                <a:srgbClr val="FF8F1D"/>
              </a:solidFill>
              <a:latin typeface="Roboto"/>
              <a:ea typeface="Roboto"/>
              <a:cs typeface="Roboto"/>
              <a:sym typeface="Roboto"/>
            </a:endParaRPr>
          </a:p>
        </p:txBody>
      </p:sp>
      <p:pic>
        <p:nvPicPr>
          <p:cNvPr id="32" name="図 31">
            <a:extLst>
              <a:ext uri="{FF2B5EF4-FFF2-40B4-BE49-F238E27FC236}">
                <a16:creationId xmlns:a16="http://schemas.microsoft.com/office/drawing/2014/main" id="{8D438CD5-6DB3-A744-40EB-89BC18AFFF93}"/>
              </a:ext>
            </a:extLst>
          </p:cNvPr>
          <p:cNvPicPr>
            <a:picLocks noChangeAspect="1"/>
          </p:cNvPicPr>
          <p:nvPr/>
        </p:nvPicPr>
        <p:blipFill>
          <a:blip r:embed="rId19"/>
          <a:stretch>
            <a:fillRect/>
          </a:stretch>
        </p:blipFill>
        <p:spPr>
          <a:xfrm>
            <a:off x="9152785" y="2055322"/>
            <a:ext cx="3529498" cy="199627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33"/>
          <p:cNvSpPr txBox="1"/>
          <p:nvPr/>
        </p:nvSpPr>
        <p:spPr>
          <a:xfrm>
            <a:off x="531844" y="510988"/>
            <a:ext cx="650576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制作メニュー　</a:t>
            </a:r>
            <a:r>
              <a:rPr lang="ja-JP" sz="2800">
                <a:solidFill>
                  <a:schemeClr val="lt1"/>
                </a:solidFill>
                <a:latin typeface="Noto Sans JP"/>
                <a:ea typeface="Noto Sans JP"/>
                <a:cs typeface="Noto Sans JP"/>
                <a:sym typeface="Noto Sans JP"/>
              </a:rPr>
              <a:t>各制作メニュー詳細</a:t>
            </a:r>
            <a:endParaRPr sz="2800">
              <a:solidFill>
                <a:schemeClr val="lt1"/>
              </a:solidFill>
              <a:latin typeface="Noto Sans JP"/>
              <a:ea typeface="Noto Sans JP"/>
              <a:cs typeface="Noto Sans JP"/>
              <a:sym typeface="Noto Sans JP"/>
            </a:endParaRPr>
          </a:p>
        </p:txBody>
      </p:sp>
      <p:graphicFrame>
        <p:nvGraphicFramePr>
          <p:cNvPr id="724" name="Google Shape;724;p33"/>
          <p:cNvGraphicFramePr/>
          <p:nvPr>
            <p:extLst>
              <p:ext uri="{D42A27DB-BD31-4B8C-83A1-F6EECF244321}">
                <p14:modId xmlns:p14="http://schemas.microsoft.com/office/powerpoint/2010/main" val="1273674734"/>
              </p:ext>
            </p:extLst>
          </p:nvPr>
        </p:nvGraphicFramePr>
        <p:xfrm>
          <a:off x="326275" y="1701024"/>
          <a:ext cx="17771943" cy="7441645"/>
        </p:xfrm>
        <a:graphic>
          <a:graphicData uri="http://schemas.openxmlformats.org/drawingml/2006/table">
            <a:tbl>
              <a:tblPr firstRow="1" bandRow="1">
                <a:noFill/>
                <a:tableStyleId>{04DB5410-441A-4F2F-8A7F-62FE78DDF896}</a:tableStyleId>
              </a:tblPr>
              <a:tblGrid>
                <a:gridCol w="1864834">
                  <a:extLst>
                    <a:ext uri="{9D8B030D-6E8A-4147-A177-3AD203B41FA5}">
                      <a16:colId xmlns:a16="http://schemas.microsoft.com/office/drawing/2014/main" val="20000"/>
                    </a:ext>
                  </a:extLst>
                </a:gridCol>
                <a:gridCol w="2950234">
                  <a:extLst>
                    <a:ext uri="{9D8B030D-6E8A-4147-A177-3AD203B41FA5}">
                      <a16:colId xmlns:a16="http://schemas.microsoft.com/office/drawing/2014/main" val="20001"/>
                    </a:ext>
                  </a:extLst>
                </a:gridCol>
                <a:gridCol w="3105510">
                  <a:extLst>
                    <a:ext uri="{9D8B030D-6E8A-4147-A177-3AD203B41FA5}">
                      <a16:colId xmlns:a16="http://schemas.microsoft.com/office/drawing/2014/main" val="1347139955"/>
                    </a:ext>
                  </a:extLst>
                </a:gridCol>
                <a:gridCol w="3416060">
                  <a:extLst>
                    <a:ext uri="{9D8B030D-6E8A-4147-A177-3AD203B41FA5}">
                      <a16:colId xmlns:a16="http://schemas.microsoft.com/office/drawing/2014/main" val="2132436465"/>
                    </a:ext>
                  </a:extLst>
                </a:gridCol>
                <a:gridCol w="2921327">
                  <a:extLst>
                    <a:ext uri="{9D8B030D-6E8A-4147-A177-3AD203B41FA5}">
                      <a16:colId xmlns:a16="http://schemas.microsoft.com/office/drawing/2014/main" val="1099783380"/>
                    </a:ext>
                  </a:extLst>
                </a:gridCol>
                <a:gridCol w="270447">
                  <a:extLst>
                    <a:ext uri="{9D8B030D-6E8A-4147-A177-3AD203B41FA5}">
                      <a16:colId xmlns:a16="http://schemas.microsoft.com/office/drawing/2014/main" val="20004"/>
                    </a:ext>
                  </a:extLst>
                </a:gridCol>
                <a:gridCol w="3243531">
                  <a:extLst>
                    <a:ext uri="{9D8B030D-6E8A-4147-A177-3AD203B41FA5}">
                      <a16:colId xmlns:a16="http://schemas.microsoft.com/office/drawing/2014/main" val="118850367"/>
                    </a:ext>
                  </a:extLst>
                </a:gridCol>
              </a:tblGrid>
              <a:tr h="457795">
                <a:tc>
                  <a:txBody>
                    <a:bodyPr/>
                    <a:lstStyle/>
                    <a:p>
                      <a:pPr marL="0" marR="0" lvl="0" indent="0" algn="ctr" rtl="0">
                        <a:lnSpc>
                          <a:spcPct val="100000"/>
                        </a:lnSpc>
                        <a:spcBef>
                          <a:spcPts val="0"/>
                        </a:spcBef>
                        <a:spcAft>
                          <a:spcPts val="0"/>
                        </a:spcAft>
                        <a:buClr>
                          <a:srgbClr val="F0F2FB"/>
                        </a:buClr>
                        <a:buSzPts val="1600"/>
                        <a:buFont typeface="Noto Sans JP"/>
                        <a:buNone/>
                      </a:pPr>
                      <a:r>
                        <a:rPr lang="ja-JP" sz="1600" b="0" i="0" u="none" strike="noStrike" cap="none">
                          <a:solidFill>
                            <a:srgbClr val="F0F2FB"/>
                          </a:solidFill>
                          <a:latin typeface="Noto Sans JP"/>
                          <a:ea typeface="Noto Sans JP"/>
                          <a:cs typeface="Noto Sans JP"/>
                          <a:sym typeface="Noto Sans JP"/>
                        </a:rPr>
                        <a:t>制作メニュー名</a:t>
                      </a:r>
                      <a:endParaRPr sz="1600" b="0" i="0" u="none" strike="noStrike" cap="none">
                        <a:solidFill>
                          <a:srgbClr val="F0F2FB"/>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ctr" rtl="0">
                        <a:lnSpc>
                          <a:spcPct val="120000"/>
                        </a:lnSpc>
                        <a:spcBef>
                          <a:spcPts val="0"/>
                        </a:spcBef>
                        <a:spcAft>
                          <a:spcPts val="0"/>
                        </a:spcAft>
                        <a:buClr>
                          <a:schemeClr val="lt1"/>
                        </a:buClr>
                        <a:buSzPts val="1200"/>
                        <a:buFont typeface="Noto Sans JP"/>
                        <a:buNone/>
                      </a:pPr>
                      <a:r>
                        <a:rPr lang="ja-JP" sz="1200" b="0" i="0" u="none" strike="noStrike" cap="none">
                          <a:solidFill>
                            <a:schemeClr val="lt1"/>
                          </a:solidFill>
                          <a:latin typeface="Noto Sans JP"/>
                          <a:ea typeface="Noto Sans JP"/>
                          <a:cs typeface="Noto Sans JP"/>
                          <a:sym typeface="Noto Sans JP"/>
                        </a:rPr>
                        <a:t>「ひみつのPRIME」Tie-up</a:t>
                      </a:r>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AAAAAA"/>
                    </a:solidFill>
                  </a:tcPr>
                </a:tc>
                <a:tc>
                  <a:txBody>
                    <a:bodyPr/>
                    <a:lstStyle/>
                    <a:p>
                      <a:pPr marL="0" marR="0" lvl="0" indent="0" algn="ctr" rtl="0">
                        <a:lnSpc>
                          <a:spcPct val="120000"/>
                        </a:lnSpc>
                        <a:spcBef>
                          <a:spcPts val="0"/>
                        </a:spcBef>
                        <a:spcAft>
                          <a:spcPts val="0"/>
                        </a:spcAft>
                        <a:buClr>
                          <a:schemeClr val="lt1"/>
                        </a:buClr>
                        <a:buSzPts val="1200"/>
                        <a:buFont typeface="Noto Sans JP"/>
                        <a:buNone/>
                      </a:pPr>
                      <a:r>
                        <a:rPr lang="en-US" sz="1200" b="0" i="0" u="none" strike="noStrike" cap="none" dirty="0">
                          <a:solidFill>
                            <a:schemeClr val="lt1"/>
                          </a:solidFill>
                          <a:latin typeface="Noto Sans JP"/>
                          <a:ea typeface="Noto Sans JP"/>
                          <a:cs typeface="Noto Sans JP"/>
                          <a:sym typeface="Noto Sans JP"/>
                        </a:rPr>
                        <a:t>PRIME BIZ INSIGHT</a:t>
                      </a:r>
                      <a:endParaRPr sz="1200" b="0" i="0" u="none" strike="noStrike" cap="none" dirty="0">
                        <a:solidFill>
                          <a:schemeClr val="lt1"/>
                        </a:solidFill>
                        <a:latin typeface="Noto Sans JP"/>
                        <a:ea typeface="Noto Sans JP"/>
                        <a:cs typeface="Noto Sans JP"/>
                        <a:sym typeface="Noto Sans JP"/>
                      </a:endParaRPr>
                    </a:p>
                  </a:txBody>
                  <a:tcPr marL="137150" marR="137150" marT="137150" marB="137150" anchor="ctr">
                    <a:lnL w="9525" cap="flat" cmpd="sng" algn="ctr">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solidFill>
                      <a:srgbClr val="AAAAAA"/>
                    </a:solidFill>
                  </a:tcPr>
                </a:tc>
                <a:tc>
                  <a:txBody>
                    <a:bodyPr/>
                    <a:lstStyle/>
                    <a:p>
                      <a:pPr marL="0" marR="0" lvl="0" indent="0" algn="ctr" rtl="0">
                        <a:lnSpc>
                          <a:spcPct val="120000"/>
                        </a:lnSpc>
                        <a:spcBef>
                          <a:spcPts val="0"/>
                        </a:spcBef>
                        <a:spcAft>
                          <a:spcPts val="0"/>
                        </a:spcAft>
                        <a:buClr>
                          <a:schemeClr val="lt1"/>
                        </a:buClr>
                        <a:buSzPts val="1200"/>
                        <a:buFont typeface="Noto Sans JP"/>
                        <a:buNone/>
                      </a:pPr>
                      <a:r>
                        <a:rPr lang="ja-JP" sz="1200" b="0" i="0" u="none" strike="noStrike" cap="none">
                          <a:solidFill>
                            <a:schemeClr val="lt1"/>
                          </a:solidFill>
                          <a:latin typeface="Noto Sans JP"/>
                          <a:ea typeface="Noto Sans JP"/>
                          <a:cs typeface="Noto Sans JP"/>
                          <a:sym typeface="Noto Sans JP"/>
                        </a:rPr>
                        <a:t>TOKYO PRIME VOICE</a:t>
                      </a:r>
                      <a:endParaRPr sz="1200" b="0" i="0" u="none" strike="noStrike" cap="none" dirty="0">
                        <a:solidFill>
                          <a:schemeClr val="lt1"/>
                        </a:solidFill>
                        <a:latin typeface="Noto Sans JP"/>
                        <a:ea typeface="Noto Sans JP"/>
                        <a:cs typeface="Noto Sans JP"/>
                        <a:sym typeface="Noto Sans JP"/>
                      </a:endParaRPr>
                    </a:p>
                  </a:txBody>
                  <a:tcPr marL="137150" marR="137150" marT="137150" marB="137150" anchor="ctr">
                    <a:lnL w="9525" cap="flat" cmpd="sng" algn="ctr">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solidFill>
                      <a:srgbClr val="AAAAAA"/>
                    </a:solidFill>
                  </a:tcPr>
                </a:tc>
                <a:tc>
                  <a:txBody>
                    <a:bodyPr/>
                    <a:lstStyle/>
                    <a:p>
                      <a:pPr marL="0" marR="0" lvl="0" indent="0" algn="ctr" rtl="0">
                        <a:lnSpc>
                          <a:spcPct val="120000"/>
                        </a:lnSpc>
                        <a:spcBef>
                          <a:spcPts val="0"/>
                        </a:spcBef>
                        <a:spcAft>
                          <a:spcPts val="0"/>
                        </a:spcAft>
                        <a:buClr>
                          <a:schemeClr val="lt1"/>
                        </a:buClr>
                        <a:buSzPts val="1200"/>
                        <a:buFont typeface="Noto Sans JP"/>
                        <a:buNone/>
                      </a:pPr>
                      <a:r>
                        <a:rPr lang="ja-JP" sz="1200" b="0" i="0" u="none" strike="noStrike" cap="none">
                          <a:solidFill>
                            <a:schemeClr val="lt1"/>
                          </a:solidFill>
                          <a:latin typeface="Noto Sans JP"/>
                          <a:ea typeface="Noto Sans JP"/>
                          <a:cs typeface="Noto Sans JP"/>
                          <a:sym typeface="Noto Sans JP"/>
                        </a:rPr>
                        <a:t>ニュースフル</a:t>
                      </a:r>
                      <a:endParaRPr sz="1200" b="0" i="0" u="none" strike="noStrike" cap="none" dirty="0">
                        <a:solidFill>
                          <a:schemeClr val="lt1"/>
                        </a:solidFill>
                        <a:latin typeface="Noto Sans JP"/>
                        <a:ea typeface="Noto Sans JP"/>
                        <a:cs typeface="Noto Sans JP"/>
                        <a:sym typeface="Noto Sans JP"/>
                      </a:endParaRPr>
                    </a:p>
                  </a:txBody>
                  <a:tcPr marL="137150" marR="137150" marT="137150" marB="137150" anchor="ctr">
                    <a:lnL w="9525" cap="flat" cmpd="sng" algn="ctr">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solidFill>
                      <a:srgbClr val="AAAAAA"/>
                    </a:solidFill>
                  </a:tcPr>
                </a:tc>
                <a:tc gridSpan="2">
                  <a:txBody>
                    <a:bodyPr/>
                    <a:lstStyle/>
                    <a:p>
                      <a:pPr marL="0" marR="0" lvl="0" indent="0" algn="ctr" rtl="0">
                        <a:lnSpc>
                          <a:spcPct val="120000"/>
                        </a:lnSpc>
                        <a:spcBef>
                          <a:spcPts val="0"/>
                        </a:spcBef>
                        <a:spcAft>
                          <a:spcPts val="0"/>
                        </a:spcAft>
                        <a:buClr>
                          <a:schemeClr val="lt1"/>
                        </a:buClr>
                        <a:buSzPts val="1200"/>
                        <a:buFont typeface="Noto Sans JP"/>
                        <a:buNone/>
                      </a:pPr>
                      <a:r>
                        <a:rPr lang="ja-JP" sz="1200" b="0" i="0" u="none" strike="noStrike" cap="none">
                          <a:solidFill>
                            <a:schemeClr val="lt1"/>
                          </a:solidFill>
                          <a:latin typeface="Noto Sans JP"/>
                          <a:ea typeface="Noto Sans JP"/>
                          <a:cs typeface="Noto Sans JP"/>
                          <a:sym typeface="Noto Sans JP"/>
                        </a:rPr>
                        <a:t>Ride On NIKKEI</a:t>
                      </a:r>
                      <a:endParaRPr sz="1200" b="0" i="0" u="none" strike="noStrike" cap="none" dirty="0">
                        <a:solidFill>
                          <a:schemeClr val="lt1"/>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AAAAAA"/>
                    </a:solidFill>
                  </a:tcPr>
                </a:tc>
                <a:tc hMerge="1">
                  <a:txBody>
                    <a:bodyPr/>
                    <a:lstStyle/>
                    <a:p>
                      <a:pPr marL="0" marR="0" lvl="0" indent="0" algn="ctr" rtl="0">
                        <a:lnSpc>
                          <a:spcPct val="120000"/>
                        </a:lnSpc>
                        <a:spcBef>
                          <a:spcPts val="0"/>
                        </a:spcBef>
                        <a:spcAft>
                          <a:spcPts val="0"/>
                        </a:spcAft>
                        <a:buClr>
                          <a:schemeClr val="lt1"/>
                        </a:buClr>
                        <a:buSzPts val="1200"/>
                        <a:buFont typeface="Noto Sans JP"/>
                        <a:buNone/>
                      </a:pPr>
                      <a:endParaRPr sz="1200" b="0" i="0" u="none" strike="noStrike" cap="none" dirty="0">
                        <a:solidFill>
                          <a:schemeClr val="lt1"/>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solidFill>
                      <a:srgbClr val="AAAAAA"/>
                    </a:solidFill>
                  </a:tcPr>
                </a:tc>
                <a:extLst>
                  <a:ext uri="{0D108BD9-81ED-4DB2-BD59-A6C34878D82A}">
                    <a16:rowId xmlns:a16="http://schemas.microsoft.com/office/drawing/2014/main" val="10000"/>
                  </a:ext>
                </a:extLst>
              </a:tr>
              <a:tr h="565922">
                <a:tc>
                  <a:txBody>
                    <a:bodyPr/>
                    <a:lstStyle/>
                    <a:p>
                      <a:pPr marL="0" marR="0" lvl="0" indent="0" algn="ctr" rtl="0">
                        <a:lnSpc>
                          <a:spcPct val="100000"/>
                        </a:lnSpc>
                        <a:spcBef>
                          <a:spcPts val="0"/>
                        </a:spcBef>
                        <a:spcAft>
                          <a:spcPts val="0"/>
                        </a:spcAft>
                        <a:buClr>
                          <a:srgbClr val="F0F2FB"/>
                        </a:buClr>
                        <a:buSzPts val="1600"/>
                        <a:buFont typeface="Noto Sans JP"/>
                        <a:buNone/>
                      </a:pPr>
                      <a:r>
                        <a:rPr lang="ja-JP" sz="1600" b="0" i="0" u="none" strike="noStrike" cap="none">
                          <a:solidFill>
                            <a:srgbClr val="F0F2FB"/>
                          </a:solidFill>
                          <a:latin typeface="Noto Sans JP"/>
                          <a:ea typeface="Noto Sans JP"/>
                          <a:cs typeface="Noto Sans JP"/>
                          <a:sym typeface="Noto Sans JP"/>
                        </a:rPr>
                        <a:t>掲載可能</a:t>
                      </a:r>
                      <a:endParaRPr sz="1600" b="0" i="0" u="none" strike="noStrike" cap="none">
                        <a:solidFill>
                          <a:srgbClr val="F0F2FB"/>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F0F2FB"/>
                        </a:buClr>
                        <a:buSzPts val="1600"/>
                        <a:buFont typeface="Noto Sans JP"/>
                        <a:buNone/>
                      </a:pPr>
                      <a:r>
                        <a:rPr lang="ja-JP" sz="1600" b="0" i="0" u="none" strike="noStrike" cap="none">
                          <a:solidFill>
                            <a:srgbClr val="F0F2FB"/>
                          </a:solidFill>
                          <a:latin typeface="Noto Sans JP"/>
                          <a:ea typeface="Noto Sans JP"/>
                          <a:cs typeface="Noto Sans JP"/>
                          <a:sym typeface="Noto Sans JP"/>
                        </a:rPr>
                        <a:t>ポジション</a:t>
                      </a:r>
                      <a:endParaRPr sz="1600" b="0" i="0" u="none" strike="noStrike" cap="none">
                        <a:solidFill>
                          <a:srgbClr val="F0F2FB"/>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gridSpan="6">
                  <a:txBody>
                    <a:bodyPr/>
                    <a:lstStyle/>
                    <a:p>
                      <a:pPr marL="0" marR="0" lvl="0" indent="0" algn="l" rtl="0">
                        <a:lnSpc>
                          <a:spcPct val="130000"/>
                        </a:lnSpc>
                        <a:spcBef>
                          <a:spcPts val="0"/>
                        </a:spcBef>
                        <a:spcAft>
                          <a:spcPts val="0"/>
                        </a:spcAft>
                        <a:buClr>
                          <a:schemeClr val="dk1"/>
                        </a:buClr>
                        <a:buSzPts val="1400"/>
                        <a:buFont typeface="Noto Sans JP"/>
                        <a:buNone/>
                      </a:pPr>
                      <a:r>
                        <a:rPr lang="ja-JP" sz="1400" b="0" i="0" u="none" strike="noStrike" cap="none">
                          <a:solidFill>
                            <a:schemeClr val="dk1"/>
                          </a:solidFill>
                          <a:latin typeface="Noto Sans JP"/>
                          <a:ea typeface="Noto Sans JP"/>
                          <a:cs typeface="Noto Sans JP"/>
                          <a:sym typeface="Noto Sans JP"/>
                        </a:rPr>
                        <a:t>2nd Contents枠部分、または3rd Contents枠部分に記載</a:t>
                      </a:r>
                      <a:endParaRPr sz="1200" b="0" i="0" u="none" strike="noStrike" cap="none" dirty="0">
                        <a:solidFill>
                          <a:srgbClr val="AAAAAA"/>
                        </a:solidFill>
                        <a:latin typeface="Noto Sans JP"/>
                        <a:ea typeface="Noto Sans JP"/>
                        <a:cs typeface="Noto Sans JP"/>
                        <a:sym typeface="Noto Sans JP"/>
                      </a:endParaRPr>
                    </a:p>
                    <a:p>
                      <a:pPr marL="171450" marR="0" lvl="0" indent="-171450" algn="l" rtl="0">
                        <a:lnSpc>
                          <a:spcPct val="120000"/>
                        </a:lnSpc>
                        <a:spcBef>
                          <a:spcPts val="0"/>
                        </a:spcBef>
                        <a:spcAft>
                          <a:spcPts val="0"/>
                        </a:spcAft>
                        <a:buClr>
                          <a:srgbClr val="AAAAAA"/>
                        </a:buClr>
                        <a:buSzPts val="1200"/>
                        <a:buFont typeface="Arial"/>
                        <a:buChar char="※"/>
                      </a:pPr>
                      <a:r>
                        <a:rPr lang="ja-JP" sz="1200" b="0" i="0" u="none" strike="noStrike" cap="none">
                          <a:solidFill>
                            <a:srgbClr val="AAAAAA"/>
                          </a:solidFill>
                          <a:latin typeface="Noto Sans JP"/>
                          <a:ea typeface="Noto Sans JP"/>
                          <a:cs typeface="Noto Sans JP"/>
                          <a:sym typeface="Noto Sans JP"/>
                        </a:rPr>
                        <a:t>広告枠部分に掲載する動画広告は別途ご用意頂く必要があります</a:t>
                      </a:r>
                      <a:endParaRPr dirty="0"/>
                    </a:p>
                  </a:txBody>
                  <a:tcPr marL="137150" marR="137150" marT="137150" marB="137150" anchor="ctr">
                    <a:lnL w="9525" cap="flat" cmpd="sng">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tc hMerge="1">
                  <a:txBody>
                    <a:bodyPr/>
                    <a:lstStyle/>
                    <a:p>
                      <a:endParaRPr kumimoji="1" lang="ja-JP" altLang="en-US"/>
                    </a:p>
                  </a:txBody>
                  <a:tcPr>
                    <a:lnL w="9525" cap="flat" cmpd="sng" algn="ctr">
                      <a:solidFill>
                        <a:srgbClr val="AEABAB"/>
                      </a:solidFill>
                      <a:prstDash val="solid"/>
                      <a:round/>
                      <a:headEnd type="none" w="sm" len="sm"/>
                      <a:tailEnd type="none" w="sm" len="sm"/>
                    </a:lnL>
                    <a:lnT w="9525" cap="flat" cmpd="sng" algn="ctr">
                      <a:solidFill>
                        <a:srgbClr val="AEABAB"/>
                      </a:solidFill>
                      <a:prstDash val="solid"/>
                      <a:round/>
                      <a:headEnd type="none" w="sm" len="sm"/>
                      <a:tailEnd type="none" w="sm" len="sm"/>
                    </a:lnT>
                  </a:tcPr>
                </a:tc>
                <a:tc hMerge="1">
                  <a:txBody>
                    <a:bodyPr/>
                    <a:lstStyle/>
                    <a:p>
                      <a:endParaRPr kumimoji="1" lang="ja-JP" altLang="en-US"/>
                    </a:p>
                  </a:txBody>
                  <a:tcPr>
                    <a:lnL w="9525" cap="flat" cmpd="sng" algn="ctr">
                      <a:solidFill>
                        <a:srgbClr val="AEABAB"/>
                      </a:solidFill>
                      <a:prstDash val="solid"/>
                      <a:round/>
                      <a:headEnd type="none" w="sm" len="sm"/>
                      <a:tailEnd type="none" w="sm" len="sm"/>
                    </a:lnL>
                    <a:lnT w="9525" cap="flat" cmpd="sng" algn="ctr">
                      <a:solidFill>
                        <a:srgbClr val="AEABAB"/>
                      </a:solidFill>
                      <a:prstDash val="solid"/>
                      <a:round/>
                      <a:headEnd type="none" w="sm" len="sm"/>
                      <a:tailEnd type="none" w="sm" len="sm"/>
                    </a:lnT>
                  </a:tcPr>
                </a:tc>
                <a:tc hMerge="1">
                  <a:txBody>
                    <a:bodyPr/>
                    <a:lstStyle/>
                    <a:p>
                      <a:endParaRPr kumimoji="1" lang="ja-JP" altLang="en-US"/>
                    </a:p>
                  </a:txBody>
                  <a:tcPr>
                    <a:lnL w="9525" cap="flat" cmpd="sng" algn="ctr">
                      <a:solidFill>
                        <a:srgbClr val="AEABAB"/>
                      </a:solidFill>
                      <a:prstDash val="solid"/>
                      <a:round/>
                      <a:headEnd type="none" w="sm" len="sm"/>
                      <a:tailEnd type="none" w="sm" len="sm"/>
                    </a:lnL>
                    <a:lnT w="9525" cap="flat" cmpd="sng" algn="ctr">
                      <a:solidFill>
                        <a:srgbClr val="AEABAB"/>
                      </a:solidFill>
                      <a:prstDash val="solid"/>
                      <a:round/>
                      <a:headEnd type="none" w="sm" len="sm"/>
                      <a:tailEnd type="none" w="sm" len="sm"/>
                    </a:lnT>
                  </a:tcPr>
                </a:tc>
                <a:tc hMerge="1">
                  <a:txBody>
                    <a:bodyPr/>
                    <a:lstStyle/>
                    <a:p>
                      <a:endParaRPr lang="ja-JP"/>
                    </a:p>
                  </a:txBody>
                  <a:tcPr/>
                </a:tc>
                <a:tc hMerge="1">
                  <a:txBody>
                    <a:bodyPr/>
                    <a:lstStyle/>
                    <a:p>
                      <a:pPr marL="171450" marR="0" lvl="0" indent="-171450" algn="l" rtl="0">
                        <a:lnSpc>
                          <a:spcPct val="120000"/>
                        </a:lnSpc>
                        <a:spcBef>
                          <a:spcPts val="0"/>
                        </a:spcBef>
                        <a:spcAft>
                          <a:spcPts val="0"/>
                        </a:spcAft>
                        <a:buClr>
                          <a:srgbClr val="AAAAAA"/>
                        </a:buClr>
                        <a:buSzPts val="1200"/>
                        <a:buFont typeface="Arial"/>
                        <a:buChar char="※"/>
                      </a:pPr>
                      <a:endParaRPr dirty="0"/>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noFill/>
                  </a:tcPr>
                </a:tc>
                <a:extLst>
                  <a:ext uri="{0D108BD9-81ED-4DB2-BD59-A6C34878D82A}">
                    <a16:rowId xmlns:a16="http://schemas.microsoft.com/office/drawing/2014/main" val="10001"/>
                  </a:ext>
                </a:extLst>
              </a:tr>
              <a:tr h="466728">
                <a:tc>
                  <a:txBody>
                    <a:bodyPr/>
                    <a:lstStyle/>
                    <a:p>
                      <a:pPr marL="0" marR="0" lvl="0" indent="0" algn="ctr" rtl="0">
                        <a:lnSpc>
                          <a:spcPct val="100000"/>
                        </a:lnSpc>
                        <a:spcBef>
                          <a:spcPts val="0"/>
                        </a:spcBef>
                        <a:spcAft>
                          <a:spcPts val="0"/>
                        </a:spcAft>
                        <a:buClr>
                          <a:srgbClr val="F0F2FB"/>
                        </a:buClr>
                        <a:buSzPts val="1600"/>
                        <a:buFont typeface="Noto Sans JP"/>
                        <a:buNone/>
                      </a:pPr>
                      <a:r>
                        <a:rPr lang="ja-JP" sz="1600" b="0" i="0" u="none" strike="noStrike" cap="none">
                          <a:solidFill>
                            <a:srgbClr val="F0F2FB"/>
                          </a:solidFill>
                          <a:latin typeface="Noto Sans JP"/>
                          <a:ea typeface="Noto Sans JP"/>
                          <a:cs typeface="Noto Sans JP"/>
                          <a:sym typeface="Noto Sans JP"/>
                        </a:rPr>
                        <a:t>制作動画本数</a:t>
                      </a:r>
                      <a:endParaRPr sz="1600" b="0" i="0" u="none" strike="noStrike" cap="none">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gridSpan="6">
                  <a:txBody>
                    <a:bodyPr/>
                    <a:lstStyle/>
                    <a:p>
                      <a:pPr marL="0" marR="0" lvl="0" indent="0" algn="l" rtl="0">
                        <a:lnSpc>
                          <a:spcPct val="100000"/>
                        </a:lnSpc>
                        <a:spcBef>
                          <a:spcPts val="0"/>
                        </a:spcBef>
                        <a:spcAft>
                          <a:spcPts val="0"/>
                        </a:spcAft>
                        <a:buClr>
                          <a:srgbClr val="113766"/>
                        </a:buClr>
                        <a:buSzPts val="1000"/>
                        <a:buFont typeface="Arial"/>
                        <a:buNone/>
                      </a:pPr>
                      <a:r>
                        <a:rPr lang="ja-JP" sz="1400" b="0" i="0" u="none" strike="noStrike" cap="none">
                          <a:solidFill>
                            <a:schemeClr val="dk1"/>
                          </a:solidFill>
                          <a:latin typeface="Noto Sans JP"/>
                          <a:ea typeface="Noto Sans JP"/>
                          <a:cs typeface="Noto Sans JP"/>
                          <a:sym typeface="Noto Sans JP"/>
                        </a:rPr>
                        <a:t>30秒：1本</a:t>
                      </a:r>
                      <a:endParaRPr dirty="0"/>
                    </a:p>
                  </a:txBody>
                  <a:tcPr marL="137150" marR="137150" marT="137150" marB="137150" anchor="ctr">
                    <a:lnL w="9525" cap="flat" cmpd="sng">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12700" cap="flat" cmpd="sng" algn="ctr">
                      <a:solidFill>
                        <a:schemeClr val="bg1">
                          <a:lumMod val="75000"/>
                        </a:schemeClr>
                      </a:solidFill>
                      <a:prstDash val="solid"/>
                      <a:round/>
                      <a:headEnd type="none" w="med" len="med"/>
                      <a:tailEnd type="none" w="med" len="med"/>
                    </a:lnB>
                    <a:noFill/>
                  </a:tcPr>
                </a:tc>
                <a:tc hMerge="1">
                  <a:txBody>
                    <a:bodyPr/>
                    <a:lstStyle/>
                    <a:p>
                      <a:endParaRPr kumimoji="1" lang="ja-JP" altLang="en-US"/>
                    </a:p>
                  </a:txBody>
                  <a:tcPr>
                    <a:lnL w="9525" cap="flat" cmpd="sng" algn="ctr">
                      <a:solidFill>
                        <a:srgbClr val="AEABAB"/>
                      </a:solidFill>
                      <a:prstDash val="solid"/>
                      <a:round/>
                      <a:headEnd type="none" w="sm" len="sm"/>
                      <a:tailEnd type="none" w="sm" len="sm"/>
                    </a:lnL>
                  </a:tcPr>
                </a:tc>
                <a:tc hMerge="1">
                  <a:txBody>
                    <a:bodyPr/>
                    <a:lstStyle/>
                    <a:p>
                      <a:endParaRPr kumimoji="1" lang="ja-JP" altLang="en-US"/>
                    </a:p>
                  </a:txBody>
                  <a:tcPr>
                    <a:lnL w="9525" cap="flat" cmpd="sng" algn="ctr">
                      <a:solidFill>
                        <a:srgbClr val="AEABAB"/>
                      </a:solidFill>
                      <a:prstDash val="solid"/>
                      <a:round/>
                      <a:headEnd type="none" w="sm" len="sm"/>
                      <a:tailEnd type="none" w="sm" len="sm"/>
                    </a:lnL>
                  </a:tcPr>
                </a:tc>
                <a:tc hMerge="1">
                  <a:txBody>
                    <a:bodyPr/>
                    <a:lstStyle/>
                    <a:p>
                      <a:endParaRPr kumimoji="1" lang="ja-JP" altLang="en-US"/>
                    </a:p>
                  </a:txBody>
                  <a:tcPr>
                    <a:lnL w="9525" cap="flat" cmpd="sng" algn="ctr">
                      <a:solidFill>
                        <a:srgbClr val="AEABAB"/>
                      </a:solidFill>
                      <a:prstDash val="solid"/>
                      <a:round/>
                      <a:headEnd type="none" w="sm" len="sm"/>
                      <a:tailEnd type="none" w="sm" len="sm"/>
                    </a:lnL>
                  </a:tcPr>
                </a:tc>
                <a:tc hMerge="1">
                  <a:txBody>
                    <a:bodyPr/>
                    <a:lstStyle/>
                    <a:p>
                      <a:endParaRPr lang="ja-JP"/>
                    </a:p>
                  </a:txBody>
                  <a:tcPr/>
                </a:tc>
                <a:tc hMerge="1">
                  <a:txBody>
                    <a:bodyPr/>
                    <a:lstStyle/>
                    <a:p>
                      <a:pPr marL="0" marR="0" lvl="0" indent="0" algn="l" rtl="0">
                        <a:lnSpc>
                          <a:spcPct val="100000"/>
                        </a:lnSpc>
                        <a:spcBef>
                          <a:spcPts val="0"/>
                        </a:spcBef>
                        <a:spcAft>
                          <a:spcPts val="0"/>
                        </a:spcAft>
                        <a:buClr>
                          <a:srgbClr val="113766"/>
                        </a:buClr>
                        <a:buSzPts val="1000"/>
                        <a:buFont typeface="Arial"/>
                        <a:buNone/>
                      </a:pPr>
                      <a:endParaRPr dirty="0"/>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2"/>
                  </a:ext>
                </a:extLst>
              </a:tr>
              <a:tr h="466728">
                <a:tc>
                  <a:txBody>
                    <a:bodyPr/>
                    <a:lstStyle/>
                    <a:p>
                      <a:pPr marL="0" marR="0" lvl="0" indent="0" algn="ctr" rtl="0">
                        <a:lnSpc>
                          <a:spcPct val="100000"/>
                        </a:lnSpc>
                        <a:spcBef>
                          <a:spcPts val="0"/>
                        </a:spcBef>
                        <a:spcAft>
                          <a:spcPts val="0"/>
                        </a:spcAft>
                        <a:buClr>
                          <a:srgbClr val="F0F2FB"/>
                        </a:buClr>
                        <a:buSzPts val="1600"/>
                        <a:buFont typeface="Noto Sans JP"/>
                        <a:buNone/>
                      </a:pPr>
                      <a:r>
                        <a:rPr lang="ja-JP" sz="1600" b="0" i="0" u="none" strike="noStrike" cap="none">
                          <a:solidFill>
                            <a:srgbClr val="F0F2FB"/>
                          </a:solidFill>
                          <a:latin typeface="Noto Sans JP"/>
                          <a:ea typeface="Noto Sans JP"/>
                          <a:cs typeface="Noto Sans JP"/>
                          <a:sym typeface="Noto Sans JP"/>
                        </a:rPr>
                        <a:t>共同制作会社</a:t>
                      </a:r>
                      <a:endParaRPr sz="1600" b="0" i="0" u="none" strike="noStrike" cap="none">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Clr>
                          <a:schemeClr val="dk1"/>
                        </a:buClr>
                        <a:buSzPts val="1400"/>
                        <a:buFont typeface="Noto Sans JP"/>
                        <a:buNone/>
                      </a:pPr>
                      <a:r>
                        <a:rPr lang="ja-JP" sz="1400" b="0" i="0" u="none" strike="noStrike" cap="none">
                          <a:solidFill>
                            <a:schemeClr val="dk1"/>
                          </a:solidFill>
                          <a:latin typeface="Noto Sans JP"/>
                          <a:ea typeface="Noto Sans JP"/>
                          <a:cs typeface="Noto Sans JP"/>
                          <a:sym typeface="Noto Sans JP"/>
                        </a:rPr>
                        <a:t>dof株式会社</a:t>
                      </a:r>
                      <a:endParaRPr sz="1200" b="0" i="0" u="none" strike="noStrike" cap="none">
                        <a:solidFill>
                          <a:srgbClr val="AAAAAA"/>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12700" cap="flat" cmpd="sng" algn="ctr">
                      <a:solidFill>
                        <a:schemeClr val="bg1">
                          <a:lumMod val="75000"/>
                        </a:schemeClr>
                      </a:solidFill>
                      <a:prstDash val="solid"/>
                      <a:round/>
                      <a:headEnd type="none" w="med" len="med"/>
                      <a:tailEnd type="none" w="med" len="med"/>
                    </a:lnT>
                    <a:lnB w="9525" cap="flat" cmpd="sng">
                      <a:solidFill>
                        <a:srgbClr val="AEABAB"/>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chemeClr val="dk1"/>
                        </a:buClr>
                        <a:buSzPts val="1400"/>
                        <a:buFont typeface="Noto Sans JP"/>
                        <a:buNone/>
                      </a:pPr>
                      <a:r>
                        <a:rPr lang="en-US" altLang="ja-JP" sz="1200" b="0" i="0" u="none" strike="noStrike" cap="none" dirty="0">
                          <a:solidFill>
                            <a:schemeClr val="tx1"/>
                          </a:solidFill>
                          <a:latin typeface="Noto Sans JP"/>
                          <a:ea typeface="Noto Sans JP"/>
                          <a:cs typeface="Noto Sans JP"/>
                          <a:sym typeface="Noto Sans JP"/>
                        </a:rPr>
                        <a:t>Off Beat</a:t>
                      </a:r>
                      <a:r>
                        <a:rPr lang="ja-JP" altLang="en-US" sz="1200" b="0" i="0" u="none" strike="noStrike" cap="none">
                          <a:solidFill>
                            <a:schemeClr val="tx1"/>
                          </a:solidFill>
                          <a:latin typeface="Noto Sans JP"/>
                          <a:ea typeface="Noto Sans JP"/>
                          <a:cs typeface="Noto Sans JP"/>
                          <a:sym typeface="Noto Sans JP"/>
                        </a:rPr>
                        <a:t>株式会社</a:t>
                      </a:r>
                      <a:endParaRPr sz="1200" b="0" i="0" u="none" strike="noStrike" cap="none" dirty="0">
                        <a:solidFill>
                          <a:schemeClr val="tx1"/>
                        </a:solidFill>
                        <a:latin typeface="Noto Sans JP"/>
                        <a:ea typeface="Noto Sans JP"/>
                        <a:cs typeface="Noto Sans JP"/>
                        <a:sym typeface="Noto Sans JP"/>
                      </a:endParaRPr>
                    </a:p>
                  </a:txBody>
                  <a:tcPr marL="137150" marR="137150" marT="137150" marB="137150" anchor="ctr">
                    <a:lnL w="9525" cap="flat" cmpd="sng" algn="ctr">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12700" cap="flat" cmpd="sng" algn="ctr">
                      <a:solidFill>
                        <a:schemeClr val="bg1">
                          <a:lumMod val="75000"/>
                        </a:schemeClr>
                      </a:solidFill>
                      <a:prstDash val="solid"/>
                      <a:round/>
                      <a:headEnd type="none" w="med" len="med"/>
                      <a:tailEnd type="none" w="med" len="med"/>
                    </a:lnT>
                    <a:lnB w="9525" cap="flat" cmpd="sng" algn="ctr">
                      <a:solidFill>
                        <a:srgbClr val="AEABAB"/>
                      </a:solidFill>
                      <a:prstDash val="solid"/>
                      <a:round/>
                      <a:headEnd type="none" w="sm" len="sm"/>
                      <a:tailEnd type="none" w="sm" len="sm"/>
                    </a:lnB>
                    <a:noFill/>
                  </a:tcPr>
                </a:tc>
                <a:tc>
                  <a:txBody>
                    <a:bodyPr/>
                    <a:lstStyle/>
                    <a:p>
                      <a:r>
                        <a:rPr lang="ja-JP" sz="1400" b="0" i="0" u="none" strike="noStrike" cap="none">
                          <a:solidFill>
                            <a:schemeClr val="dk1"/>
                          </a:solidFill>
                          <a:latin typeface="Noto Sans JP"/>
                          <a:ea typeface="Noto Sans JP"/>
                          <a:cs typeface="Noto Sans JP"/>
                          <a:sym typeface="Noto Sans JP"/>
                        </a:rPr>
                        <a:t>株式会社BitStar</a:t>
                      </a:r>
                      <a:endParaRPr kumimoji="1" lang="ja-JP" altLang="en-US"/>
                    </a:p>
                  </a:txBody>
                  <a:tcPr marL="137150" marR="137150" marT="137150" marB="137150" anchor="ctr">
                    <a:lnL w="9525" cap="flat" cmpd="sng" algn="ctr">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12700" cap="flat" cmpd="sng" algn="ctr">
                      <a:solidFill>
                        <a:schemeClr val="bg1">
                          <a:lumMod val="75000"/>
                        </a:schemeClr>
                      </a:solidFill>
                      <a:prstDash val="solid"/>
                      <a:round/>
                      <a:headEnd type="none" w="med" len="med"/>
                      <a:tailEnd type="none" w="med" len="med"/>
                    </a:lnT>
                    <a:lnB w="9525" cap="flat" cmpd="sng" algn="ctr">
                      <a:solidFill>
                        <a:srgbClr val="AEABAB"/>
                      </a:solidFill>
                      <a:prstDash val="solid"/>
                      <a:round/>
                      <a:headEnd type="none" w="sm" len="sm"/>
                      <a:tailEnd type="none" w="sm" len="sm"/>
                    </a:lnB>
                    <a:noFill/>
                  </a:tcPr>
                </a:tc>
                <a:tc gridSpan="2">
                  <a:txBody>
                    <a:bodyPr/>
                    <a:lstStyle/>
                    <a:p>
                      <a:pPr marL="0" marR="0" lvl="0" indent="0" algn="l" rtl="0">
                        <a:lnSpc>
                          <a:spcPct val="100000"/>
                        </a:lnSpc>
                        <a:spcBef>
                          <a:spcPts val="0"/>
                        </a:spcBef>
                        <a:spcAft>
                          <a:spcPts val="0"/>
                        </a:spcAft>
                        <a:buClr>
                          <a:schemeClr val="dk1"/>
                        </a:buClr>
                        <a:buSzPts val="1400"/>
                        <a:buFont typeface="Noto Sans JP"/>
                        <a:buNone/>
                      </a:pPr>
                      <a:r>
                        <a:rPr lang="ja-JP" sz="1400" b="0" i="0" u="none" strike="noStrike" cap="none">
                          <a:solidFill>
                            <a:schemeClr val="dk1"/>
                          </a:solidFill>
                          <a:latin typeface="Noto Sans JP"/>
                          <a:ea typeface="Noto Sans JP"/>
                          <a:cs typeface="Noto Sans JP"/>
                          <a:sym typeface="Noto Sans JP"/>
                        </a:rPr>
                        <a:t>株式会社ダイス</a:t>
                      </a:r>
                      <a:endParaRPr sz="1400" b="0" i="0" u="none" strike="noStrike" cap="none">
                        <a:solidFill>
                          <a:schemeClr val="dk1"/>
                        </a:solidFill>
                        <a:latin typeface="Noto Sans JP"/>
                        <a:ea typeface="Noto Sans JP"/>
                        <a:cs typeface="Noto Sans JP"/>
                        <a:sym typeface="Noto Sans JP"/>
                      </a:endParaRPr>
                    </a:p>
                  </a:txBody>
                  <a:tcPr marL="137150" marR="137150" marT="137150" marB="137150" anchor="ctr">
                    <a:lnL w="9525" cap="flat" cmpd="sng" algn="ctr">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12700" cap="flat" cmpd="sng" algn="ctr">
                      <a:solidFill>
                        <a:schemeClr val="bg1">
                          <a:lumMod val="75000"/>
                        </a:schemeClr>
                      </a:solidFill>
                      <a:prstDash val="solid"/>
                      <a:round/>
                      <a:headEnd type="none" w="med" len="med"/>
                      <a:tailEnd type="none" w="med" len="med"/>
                    </a:lnT>
                    <a:lnB w="9525" cap="flat" cmpd="sng" algn="ctr">
                      <a:solidFill>
                        <a:srgbClr val="AEABAB"/>
                      </a:solidFill>
                      <a:prstDash val="solid"/>
                      <a:round/>
                      <a:headEnd type="none" w="sm" len="sm"/>
                      <a:tailEnd type="none" w="sm" len="sm"/>
                    </a:lnB>
                    <a:noFill/>
                  </a:tcPr>
                </a:tc>
                <a:tc hMerge="1">
                  <a:txBody>
                    <a:bodyPr/>
                    <a:lstStyle/>
                    <a:p>
                      <a:pPr marL="0" marR="0" lvl="0" indent="0" algn="l" rtl="0">
                        <a:lnSpc>
                          <a:spcPct val="100000"/>
                        </a:lnSpc>
                        <a:spcBef>
                          <a:spcPts val="0"/>
                        </a:spcBef>
                        <a:spcAft>
                          <a:spcPts val="0"/>
                        </a:spcAft>
                        <a:buClr>
                          <a:schemeClr val="dk1"/>
                        </a:buClr>
                        <a:buSzPts val="1400"/>
                        <a:buFont typeface="Noto Sans JP"/>
                        <a:buNone/>
                      </a:pPr>
                      <a:r>
                        <a:rPr lang="ja-JP" sz="1400" b="0" i="0" u="none" strike="noStrike" cap="none">
                          <a:solidFill>
                            <a:schemeClr val="dk1"/>
                          </a:solidFill>
                          <a:latin typeface="Noto Sans JP"/>
                          <a:ea typeface="Noto Sans JP"/>
                          <a:cs typeface="Noto Sans JP"/>
                          <a:sym typeface="Noto Sans JP"/>
                        </a:rPr>
                        <a:t>日本経済新聞社 N Brand Studio</a:t>
                      </a:r>
                      <a:endParaRPr sz="1100" b="0" i="0" u="none" strike="noStrike" cap="none">
                        <a:solidFill>
                          <a:srgbClr val="AAAAAA"/>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12700" cap="flat" cmpd="sng" algn="ctr">
                      <a:solidFill>
                        <a:schemeClr val="bg1">
                          <a:lumMod val="75000"/>
                        </a:schemeClr>
                      </a:solidFill>
                      <a:prstDash val="solid"/>
                      <a:round/>
                      <a:headEnd type="none" w="med" len="med"/>
                      <a:tailEnd type="none" w="med" len="med"/>
                    </a:lnT>
                    <a:lnB w="9525" cap="flat" cmpd="sng">
                      <a:solidFill>
                        <a:srgbClr val="AEABAB"/>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chemeClr val="dk1"/>
                        </a:buClr>
                        <a:buSzPts val="1400"/>
                        <a:buFont typeface="Noto Sans JP"/>
                        <a:buNone/>
                      </a:pPr>
                      <a:r>
                        <a:rPr lang="ja-JP" sz="1400" b="0" i="0" u="none" strike="noStrike" cap="none">
                          <a:solidFill>
                            <a:schemeClr val="dk1"/>
                          </a:solidFill>
                          <a:latin typeface="Noto Sans JP"/>
                          <a:ea typeface="Noto Sans JP"/>
                          <a:cs typeface="Noto Sans JP"/>
                          <a:sym typeface="Noto Sans JP"/>
                        </a:rPr>
                        <a:t>日本経済新聞社 N Brand Studio</a:t>
                      </a:r>
                      <a:endParaRPr sz="1100" b="0" i="0" u="none" strike="noStrike" cap="none">
                        <a:solidFill>
                          <a:srgbClr val="AAAAAA"/>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12700" cap="flat" cmpd="sng" algn="ctr">
                      <a:solidFill>
                        <a:schemeClr val="bg1">
                          <a:lumMod val="75000"/>
                        </a:schemeClr>
                      </a:solidFill>
                      <a:prstDash val="solid"/>
                      <a:round/>
                      <a:headEnd type="none" w="med" len="med"/>
                      <a:tailEnd type="none" w="med" len="med"/>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3"/>
                  </a:ext>
                </a:extLst>
              </a:tr>
              <a:tr h="466728">
                <a:tc>
                  <a:txBody>
                    <a:bodyPr/>
                    <a:lstStyle/>
                    <a:p>
                      <a:pPr marL="0" marR="0" lvl="0" indent="0" algn="ctr" rtl="0">
                        <a:lnSpc>
                          <a:spcPct val="100000"/>
                        </a:lnSpc>
                        <a:spcBef>
                          <a:spcPts val="0"/>
                        </a:spcBef>
                        <a:spcAft>
                          <a:spcPts val="0"/>
                        </a:spcAft>
                        <a:buClr>
                          <a:schemeClr val="lt1"/>
                        </a:buClr>
                        <a:buSzPts val="1600"/>
                        <a:buFont typeface="Noto Sans JP"/>
                        <a:buNone/>
                      </a:pPr>
                      <a:r>
                        <a:rPr lang="ja-JP" sz="1600" b="0" i="0" u="none" strike="noStrike" cap="none">
                          <a:solidFill>
                            <a:schemeClr val="lt1"/>
                          </a:solidFill>
                          <a:latin typeface="Noto Sans JP"/>
                          <a:ea typeface="Noto Sans JP"/>
                          <a:cs typeface="Noto Sans JP"/>
                          <a:sym typeface="Noto Sans JP"/>
                        </a:rPr>
                        <a:t>制作費用</a:t>
                      </a:r>
                      <a:endParaRPr sz="1600" b="0" i="0" u="none" strike="noStrike" cap="none">
                        <a:solidFill>
                          <a:schemeClr val="lt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Clr>
                          <a:srgbClr val="113766"/>
                        </a:buClr>
                        <a:buSzPts val="1000"/>
                        <a:buFont typeface="Arial"/>
                        <a:buNone/>
                      </a:pPr>
                      <a:r>
                        <a:rPr lang="ja-JP" sz="1400" b="0" i="0" u="none" strike="noStrike" cap="none">
                          <a:solidFill>
                            <a:schemeClr val="dk1"/>
                          </a:solidFill>
                          <a:latin typeface="Noto Sans JP"/>
                          <a:ea typeface="Noto Sans JP"/>
                          <a:cs typeface="Noto Sans JP"/>
                          <a:sym typeface="Noto Sans JP"/>
                        </a:rPr>
                        <a:t>400万円（グロス税抜）</a:t>
                      </a:r>
                      <a:endParaRPr sz="1400" b="0" i="0" u="none" strike="noStrike" cap="none">
                        <a:solidFill>
                          <a:schemeClr val="dk1"/>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113766"/>
                        </a:buClr>
                        <a:buSzPts val="1000"/>
                        <a:buFont typeface="Arial"/>
                        <a:buNone/>
                      </a:pPr>
                      <a:r>
                        <a:rPr lang="en-US"/>
                        <a:t>50万円（グロス税抜）</a:t>
                      </a:r>
                      <a:endParaRPr dirty="0"/>
                    </a:p>
                  </a:txBody>
                  <a:tcPr marL="137150" marR="137150" marT="137150" marB="137150" anchor="ctr">
                    <a:lnL w="9525" cap="flat" cmpd="sng" algn="ctr">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noFill/>
                  </a:tcPr>
                </a:tc>
                <a:tc>
                  <a:txBody>
                    <a:bodyPr/>
                    <a:lstStyle/>
                    <a:p>
                      <a:r>
                        <a:rPr lang="ja-JP" sz="1400" b="0" i="0" u="none" strike="noStrike" cap="none">
                          <a:solidFill>
                            <a:schemeClr val="dk1"/>
                          </a:solidFill>
                          <a:latin typeface="Noto Sans JP"/>
                          <a:ea typeface="Noto Sans JP"/>
                          <a:cs typeface="Noto Sans JP"/>
                          <a:sym typeface="Noto Sans JP"/>
                        </a:rPr>
                        <a:t>2</a:t>
                      </a:r>
                      <a:r>
                        <a:rPr lang="en-US" altLang="ja-JP" sz="1400" b="0" i="0" u="none" strike="noStrike" cap="none" dirty="0">
                          <a:solidFill>
                            <a:schemeClr val="dk1"/>
                          </a:solidFill>
                          <a:latin typeface="Noto Sans JP"/>
                          <a:ea typeface="Noto Sans JP"/>
                          <a:cs typeface="Noto Sans JP"/>
                          <a:sym typeface="Noto Sans JP"/>
                        </a:rPr>
                        <a:t>0</a:t>
                      </a:r>
                      <a:r>
                        <a:rPr lang="ja-JP" sz="1400" b="0" i="0" u="none" strike="noStrike" cap="none">
                          <a:solidFill>
                            <a:schemeClr val="dk1"/>
                          </a:solidFill>
                          <a:latin typeface="Noto Sans JP"/>
                          <a:ea typeface="Noto Sans JP"/>
                          <a:cs typeface="Noto Sans JP"/>
                          <a:sym typeface="Noto Sans JP"/>
                        </a:rPr>
                        <a:t>0万円（グロス税抜）</a:t>
                      </a:r>
                      <a:endParaRPr kumimoji="1" lang="ja-JP" altLang="en-US"/>
                    </a:p>
                  </a:txBody>
                  <a:tcPr marL="137150" marR="137150" marT="137150" marB="137150" anchor="ctr">
                    <a:lnL w="9525" cap="flat" cmpd="sng" algn="ctr">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noFill/>
                  </a:tcPr>
                </a:tc>
                <a:tc gridSpan="2">
                  <a:txBody>
                    <a:bodyPr/>
                    <a:lstStyle/>
                    <a:p>
                      <a:pPr marL="0" marR="0" lvl="0" indent="0" algn="l" rtl="0">
                        <a:lnSpc>
                          <a:spcPct val="100000"/>
                        </a:lnSpc>
                        <a:spcBef>
                          <a:spcPts val="0"/>
                        </a:spcBef>
                        <a:spcAft>
                          <a:spcPts val="0"/>
                        </a:spcAft>
                        <a:buClr>
                          <a:srgbClr val="113766"/>
                        </a:buClr>
                        <a:buSzPts val="1000"/>
                        <a:buFont typeface="Arial"/>
                        <a:buNone/>
                      </a:pPr>
                      <a:r>
                        <a:rPr lang="ja-JP" sz="1400" b="0" i="0" u="none" strike="noStrike" cap="none">
                          <a:solidFill>
                            <a:schemeClr val="dk1"/>
                          </a:solidFill>
                          <a:latin typeface="Noto Sans JP"/>
                          <a:ea typeface="Noto Sans JP"/>
                          <a:cs typeface="Noto Sans JP"/>
                          <a:sym typeface="Noto Sans JP"/>
                        </a:rPr>
                        <a:t>140万円（グロス税抜）</a:t>
                      </a:r>
                      <a:endParaRPr dirty="0"/>
                    </a:p>
                  </a:txBody>
                  <a:tcPr marL="137150" marR="137150" marT="137150" marB="137150" anchor="ctr">
                    <a:lnL w="9525" cap="flat" cmpd="sng" algn="ctr">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noFill/>
                  </a:tcPr>
                </a:tc>
                <a:tc hMerge="1">
                  <a:txBody>
                    <a:bodyPr/>
                    <a:lstStyle/>
                    <a:p>
                      <a:pPr marL="0" marR="0" lvl="0" indent="0" algn="l" rtl="0">
                        <a:lnSpc>
                          <a:spcPct val="100000"/>
                        </a:lnSpc>
                        <a:spcBef>
                          <a:spcPts val="0"/>
                        </a:spcBef>
                        <a:spcAft>
                          <a:spcPts val="0"/>
                        </a:spcAft>
                        <a:buClr>
                          <a:srgbClr val="113766"/>
                        </a:buClr>
                        <a:buSzPts val="1000"/>
                        <a:buFont typeface="Arial"/>
                        <a:buNone/>
                      </a:pPr>
                      <a:r>
                        <a:rPr lang="ja-JP" sz="1400" b="0" i="0" u="none" strike="noStrike" cap="none">
                          <a:solidFill>
                            <a:schemeClr val="dk1"/>
                          </a:solidFill>
                          <a:latin typeface="Noto Sans JP"/>
                          <a:ea typeface="Noto Sans JP"/>
                          <a:cs typeface="Noto Sans JP"/>
                          <a:sym typeface="Noto Sans JP"/>
                        </a:rPr>
                        <a:t>2</a:t>
                      </a:r>
                      <a:r>
                        <a:rPr lang="en-US" altLang="ja-JP" sz="1400" b="0" i="0" u="none" strike="noStrike" cap="none" dirty="0">
                          <a:solidFill>
                            <a:schemeClr val="dk1"/>
                          </a:solidFill>
                          <a:latin typeface="Noto Sans JP"/>
                          <a:ea typeface="Noto Sans JP"/>
                          <a:cs typeface="Noto Sans JP"/>
                          <a:sym typeface="Noto Sans JP"/>
                        </a:rPr>
                        <a:t>50</a:t>
                      </a:r>
                      <a:r>
                        <a:rPr lang="ja-JP" sz="1400" b="0" i="0" u="none" strike="noStrike" cap="none">
                          <a:solidFill>
                            <a:schemeClr val="dk1"/>
                          </a:solidFill>
                          <a:latin typeface="Noto Sans JP"/>
                          <a:ea typeface="Noto Sans JP"/>
                          <a:cs typeface="Noto Sans JP"/>
                          <a:sym typeface="Noto Sans JP"/>
                        </a:rPr>
                        <a:t>万円（グロス税抜）</a:t>
                      </a:r>
                      <a:endParaRPr dirty="0"/>
                    </a:p>
                  </a:txBody>
                  <a:tcPr marL="137150" marR="137150" marT="137150" marB="137150" anchor="ctr">
                    <a:lnL w="9525" cap="flat" cmpd="sng">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113766"/>
                        </a:buClr>
                        <a:buSzPts val="1000"/>
                        <a:buFont typeface="Arial"/>
                        <a:buNone/>
                      </a:pPr>
                      <a:r>
                        <a:rPr lang="ja-JP" sz="1400" b="0" i="0" u="none" strike="noStrike" cap="none">
                          <a:solidFill>
                            <a:schemeClr val="dk1"/>
                          </a:solidFill>
                          <a:latin typeface="Noto Sans JP"/>
                          <a:ea typeface="Noto Sans JP"/>
                          <a:cs typeface="Noto Sans JP"/>
                          <a:sym typeface="Noto Sans JP"/>
                        </a:rPr>
                        <a:t>2</a:t>
                      </a:r>
                      <a:r>
                        <a:rPr lang="en-US" altLang="ja-JP" sz="1400" b="0" i="0" u="none" strike="noStrike" cap="none">
                          <a:solidFill>
                            <a:schemeClr val="dk1"/>
                          </a:solidFill>
                          <a:latin typeface="Noto Sans JP"/>
                          <a:ea typeface="Noto Sans JP"/>
                          <a:cs typeface="Noto Sans JP"/>
                          <a:sym typeface="Noto Sans JP"/>
                        </a:rPr>
                        <a:t>50</a:t>
                      </a:r>
                      <a:r>
                        <a:rPr lang="ja-JP" sz="1400" b="0" i="0" u="none" strike="noStrike" cap="none">
                          <a:solidFill>
                            <a:schemeClr val="dk1"/>
                          </a:solidFill>
                          <a:latin typeface="Noto Sans JP"/>
                          <a:ea typeface="Noto Sans JP"/>
                          <a:cs typeface="Noto Sans JP"/>
                          <a:sym typeface="Noto Sans JP"/>
                        </a:rPr>
                        <a:t>万円（グロス税抜）</a:t>
                      </a:r>
                      <a:endParaRPr dirty="0"/>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4"/>
                  </a:ext>
                </a:extLst>
              </a:tr>
              <a:tr h="466728">
                <a:tc>
                  <a:txBody>
                    <a:bodyPr/>
                    <a:lstStyle/>
                    <a:p>
                      <a:pPr marL="0" marR="0" lvl="0" indent="0" algn="ctr" rtl="0">
                        <a:lnSpc>
                          <a:spcPct val="100000"/>
                        </a:lnSpc>
                        <a:spcBef>
                          <a:spcPts val="0"/>
                        </a:spcBef>
                        <a:spcAft>
                          <a:spcPts val="0"/>
                        </a:spcAft>
                        <a:buClr>
                          <a:schemeClr val="lt1"/>
                        </a:buClr>
                        <a:buSzPts val="1600"/>
                        <a:buFont typeface="Noto Sans JP"/>
                        <a:buNone/>
                      </a:pPr>
                      <a:r>
                        <a:rPr lang="ja-JP" sz="1600" b="0" i="0" u="none" strike="noStrike" cap="none">
                          <a:solidFill>
                            <a:schemeClr val="lt1"/>
                          </a:solidFill>
                          <a:latin typeface="Noto Sans JP"/>
                          <a:ea typeface="Noto Sans JP"/>
                          <a:cs typeface="Noto Sans JP"/>
                          <a:sym typeface="Noto Sans JP"/>
                        </a:rPr>
                        <a:t>制作目安期間</a:t>
                      </a:r>
                      <a:endParaRPr sz="1600" b="0" i="0" u="none" strike="noStrike" cap="none">
                        <a:solidFill>
                          <a:schemeClr val="lt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Clr>
                          <a:srgbClr val="113766"/>
                        </a:buClr>
                        <a:buSzPts val="1000"/>
                        <a:buFont typeface="Arial"/>
                        <a:buNone/>
                      </a:pPr>
                      <a:r>
                        <a:rPr lang="ja-JP" sz="1400" b="0" i="0" u="none" strike="noStrike" cap="none">
                          <a:solidFill>
                            <a:schemeClr val="dk1"/>
                          </a:solidFill>
                          <a:latin typeface="Noto Sans JP"/>
                          <a:ea typeface="Noto Sans JP"/>
                          <a:cs typeface="Noto Sans JP"/>
                          <a:sym typeface="Noto Sans JP"/>
                        </a:rPr>
                        <a:t>約2ヶ月</a:t>
                      </a:r>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113766"/>
                        </a:buClr>
                        <a:buSzPts val="1000"/>
                        <a:buFont typeface="Arial"/>
                        <a:buNone/>
                      </a:pPr>
                      <a:r>
                        <a:rPr lang="en-US" altLang="ja-JP" dirty="0"/>
                        <a:t>2</a:t>
                      </a:r>
                      <a:r>
                        <a:rPr lang="ja-JP" altLang="en-US"/>
                        <a:t>週間</a:t>
                      </a:r>
                      <a:endParaRPr dirty="0"/>
                    </a:p>
                  </a:txBody>
                  <a:tcPr marL="137150" marR="137150" marT="137150" marB="137150" anchor="ctr">
                    <a:lnL w="9525" cap="flat" cmpd="sng" algn="ctr">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noFill/>
                  </a:tcPr>
                </a:tc>
                <a:tc>
                  <a:txBody>
                    <a:bodyPr/>
                    <a:lstStyle/>
                    <a:p>
                      <a:r>
                        <a:rPr lang="ja-JP" sz="1400" b="0" i="0" u="none" strike="noStrike" cap="none">
                          <a:solidFill>
                            <a:schemeClr val="dk1"/>
                          </a:solidFill>
                          <a:latin typeface="Noto Sans JP"/>
                          <a:ea typeface="Noto Sans JP"/>
                          <a:cs typeface="Noto Sans JP"/>
                          <a:sym typeface="Noto Sans JP"/>
                        </a:rPr>
                        <a:t>約2.5ヶ月</a:t>
                      </a:r>
                      <a:endParaRPr kumimoji="1" lang="ja-JP" altLang="en-US"/>
                    </a:p>
                  </a:txBody>
                  <a:tcPr marL="137150" marR="137150" marT="137150" marB="137150" anchor="ctr">
                    <a:lnL w="9525" cap="flat" cmpd="sng" algn="ctr">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noFill/>
                  </a:tcPr>
                </a:tc>
                <a:tc gridSpan="2">
                  <a:txBody>
                    <a:bodyPr/>
                    <a:lstStyle/>
                    <a:p>
                      <a:pPr marL="0" marR="0" lvl="0" indent="0" algn="l" rtl="0">
                        <a:lnSpc>
                          <a:spcPct val="100000"/>
                        </a:lnSpc>
                        <a:spcBef>
                          <a:spcPts val="0"/>
                        </a:spcBef>
                        <a:spcAft>
                          <a:spcPts val="0"/>
                        </a:spcAft>
                        <a:buClr>
                          <a:srgbClr val="113766"/>
                        </a:buClr>
                        <a:buSzPts val="1000"/>
                        <a:buFont typeface="Arial"/>
                        <a:buNone/>
                      </a:pPr>
                      <a:r>
                        <a:rPr lang="ja-JP" sz="1400" b="0" i="0" u="none" strike="noStrike" cap="none">
                          <a:solidFill>
                            <a:schemeClr val="dk1"/>
                          </a:solidFill>
                          <a:latin typeface="Noto Sans JP"/>
                          <a:ea typeface="Noto Sans JP"/>
                          <a:cs typeface="Noto Sans JP"/>
                          <a:sym typeface="Noto Sans JP"/>
                        </a:rPr>
                        <a:t>約1.5ヶ月</a:t>
                      </a:r>
                      <a:endParaRPr dirty="0"/>
                    </a:p>
                  </a:txBody>
                  <a:tcPr marL="137150" marR="137150" marT="137150" marB="137150" anchor="ctr">
                    <a:lnL w="9525" cap="flat" cmpd="sng" algn="ctr">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noFill/>
                  </a:tcPr>
                </a:tc>
                <a:tc hMerge="1">
                  <a:txBody>
                    <a:bodyPr/>
                    <a:lstStyle/>
                    <a:p>
                      <a:pPr marL="0" marR="0" lvl="0" indent="0" algn="l" rtl="0">
                        <a:lnSpc>
                          <a:spcPct val="100000"/>
                        </a:lnSpc>
                        <a:spcBef>
                          <a:spcPts val="0"/>
                        </a:spcBef>
                        <a:spcAft>
                          <a:spcPts val="0"/>
                        </a:spcAft>
                        <a:buClr>
                          <a:srgbClr val="113766"/>
                        </a:buClr>
                        <a:buSzPts val="1000"/>
                        <a:buFont typeface="Arial"/>
                        <a:buNone/>
                      </a:pPr>
                      <a:r>
                        <a:rPr lang="ja-JP" sz="1400" b="0" i="0" u="none" strike="noStrike" cap="none">
                          <a:solidFill>
                            <a:schemeClr val="dk1"/>
                          </a:solidFill>
                          <a:latin typeface="Noto Sans JP"/>
                          <a:ea typeface="Noto Sans JP"/>
                          <a:cs typeface="Noto Sans JP"/>
                          <a:sym typeface="Noto Sans JP"/>
                        </a:rPr>
                        <a:t>約2ヶ月</a:t>
                      </a:r>
                      <a:endParaRPr dirty="0"/>
                    </a:p>
                  </a:txBody>
                  <a:tcPr marL="137150" marR="137150" marT="137150" marB="137150" anchor="ctr">
                    <a:lnL w="9525" cap="flat" cmpd="sng">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113766"/>
                        </a:buClr>
                        <a:buSzPts val="1000"/>
                        <a:buFont typeface="Arial"/>
                        <a:buNone/>
                      </a:pPr>
                      <a:r>
                        <a:rPr lang="ja-JP" sz="1400" b="0" i="0" u="none" strike="noStrike" cap="none">
                          <a:solidFill>
                            <a:schemeClr val="dk1"/>
                          </a:solidFill>
                          <a:latin typeface="Noto Sans JP"/>
                          <a:ea typeface="Noto Sans JP"/>
                          <a:cs typeface="Noto Sans JP"/>
                          <a:sym typeface="Noto Sans JP"/>
                        </a:rPr>
                        <a:t>約2ヶ月</a:t>
                      </a:r>
                      <a:endParaRPr dirty="0"/>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5"/>
                  </a:ext>
                </a:extLst>
              </a:tr>
              <a:tr h="4257049">
                <a:tc>
                  <a:txBody>
                    <a:bodyPr/>
                    <a:lstStyle/>
                    <a:p>
                      <a:pPr marL="0" marR="0" lvl="0" indent="0" algn="ctr" rtl="0">
                        <a:lnSpc>
                          <a:spcPct val="100000"/>
                        </a:lnSpc>
                        <a:spcBef>
                          <a:spcPts val="0"/>
                        </a:spcBef>
                        <a:spcAft>
                          <a:spcPts val="0"/>
                        </a:spcAft>
                        <a:buClr>
                          <a:srgbClr val="F0F2FB"/>
                        </a:buClr>
                        <a:buSzPts val="1600"/>
                        <a:buFont typeface="Noto Sans JP"/>
                        <a:buNone/>
                      </a:pPr>
                      <a:r>
                        <a:rPr lang="ja-JP" sz="1600" b="0" i="0" u="none" strike="noStrike" cap="none">
                          <a:solidFill>
                            <a:srgbClr val="F0F2FB"/>
                          </a:solidFill>
                          <a:latin typeface="Noto Sans JP"/>
                          <a:ea typeface="Noto Sans JP"/>
                          <a:cs typeface="Noto Sans JP"/>
                          <a:sym typeface="Noto Sans JP"/>
                        </a:rPr>
                        <a:t>制作条件</a:t>
                      </a:r>
                      <a:endParaRPr sz="1600" b="0" i="0" u="none" strike="noStrike" cap="none">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177800" marR="0" lvl="0" indent="-177800" algn="l" rtl="0">
                        <a:lnSpc>
                          <a:spcPct val="140000"/>
                        </a:lnSpc>
                        <a:spcBef>
                          <a:spcPts val="0"/>
                        </a:spcBef>
                        <a:spcAft>
                          <a:spcPts val="0"/>
                        </a:spcAft>
                        <a:buClr>
                          <a:schemeClr val="dk1"/>
                        </a:buClr>
                        <a:buSzPts val="1100"/>
                        <a:buFont typeface="Arial"/>
                        <a:buChar char="•"/>
                      </a:pPr>
                      <a:r>
                        <a:rPr lang="ja-JP" sz="1000" b="0" i="0" u="none" strike="noStrike" cap="none">
                          <a:solidFill>
                            <a:schemeClr val="dk1"/>
                          </a:solidFill>
                          <a:latin typeface="Noto Sans JP"/>
                          <a:ea typeface="Noto Sans JP"/>
                          <a:cs typeface="Noto Sans JP"/>
                          <a:sym typeface="Noto Sans JP"/>
                        </a:rPr>
                        <a:t>初週の放映は2nd Contents枠での放映を条件とします</a:t>
                      </a:r>
                      <a:endParaRPr sz="1000" dirty="0"/>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「ひみつの</a:t>
                      </a:r>
                      <a:r>
                        <a:rPr lang="en-US" altLang="ja-JP" sz="1000" b="0" i="0" u="none" strike="noStrike" cap="none" dirty="0">
                          <a:solidFill>
                            <a:schemeClr val="dk1"/>
                          </a:solidFill>
                          <a:latin typeface="Noto Sans JP"/>
                          <a:ea typeface="Noto Sans JP"/>
                          <a:cs typeface="Noto Sans JP"/>
                          <a:sym typeface="Noto Sans JP"/>
                        </a:rPr>
                        <a:t>PRIME</a:t>
                      </a:r>
                      <a:r>
                        <a:rPr lang="ja-JP" altLang="en-US" sz="1000" b="0" i="0" u="none" strike="noStrike" cap="none">
                          <a:solidFill>
                            <a:schemeClr val="dk1"/>
                          </a:solidFill>
                          <a:latin typeface="Noto Sans JP"/>
                          <a:ea typeface="Noto Sans JP"/>
                          <a:cs typeface="Noto Sans JP"/>
                          <a:sym typeface="Noto Sans JP"/>
                        </a:rPr>
                        <a:t>」</a:t>
                      </a:r>
                      <a:r>
                        <a:rPr lang="en-US" altLang="ja-JP" sz="1000" b="0" i="0" u="none" strike="noStrike" cap="none" dirty="0">
                          <a:solidFill>
                            <a:schemeClr val="dk1"/>
                          </a:solidFill>
                          <a:latin typeface="Noto Sans JP"/>
                          <a:ea typeface="Noto Sans JP"/>
                          <a:cs typeface="Noto Sans JP"/>
                          <a:sym typeface="Noto Sans JP"/>
                        </a:rPr>
                        <a:t>Tie-up</a:t>
                      </a:r>
                      <a:r>
                        <a:rPr lang="ja-JP" altLang="en-US" sz="1000" b="0" i="0" u="none" strike="noStrike" cap="none">
                          <a:solidFill>
                            <a:schemeClr val="dk1"/>
                          </a:solidFill>
                          <a:latin typeface="Noto Sans JP"/>
                          <a:ea typeface="Noto Sans JP"/>
                          <a:cs typeface="Noto Sans JP"/>
                          <a:sym typeface="Noto Sans JP"/>
                        </a:rPr>
                        <a:t>と</a:t>
                      </a:r>
                      <a:r>
                        <a:rPr lang="ja-JP" sz="1000" b="0" i="0" u="none" strike="noStrike" cap="none">
                          <a:solidFill>
                            <a:schemeClr val="dk1"/>
                          </a:solidFill>
                          <a:latin typeface="Noto Sans JP"/>
                          <a:ea typeface="Noto Sans JP"/>
                          <a:cs typeface="Noto Sans JP"/>
                          <a:sym typeface="Noto Sans JP"/>
                        </a:rPr>
                        <a:t>セット購入時は2nd Contents[FULL]200万円</a:t>
                      </a:r>
                      <a:r>
                        <a:rPr lang="en-US" altLang="ja-JP" sz="1000" b="0" i="0" u="none" strike="noStrike" cap="none" dirty="0">
                          <a:solidFill>
                            <a:schemeClr val="dk1"/>
                          </a:solidFill>
                          <a:latin typeface="Noto Sans JP"/>
                          <a:ea typeface="Noto Sans JP"/>
                          <a:cs typeface="Noto Sans JP"/>
                          <a:sym typeface="Noto Sans JP"/>
                        </a:rPr>
                        <a:t>/</a:t>
                      </a:r>
                      <a:r>
                        <a:rPr lang="ja-JP" sz="1000" b="0" i="0" u="none" strike="noStrike" cap="none">
                          <a:solidFill>
                            <a:schemeClr val="dk1"/>
                          </a:solidFill>
                          <a:latin typeface="Noto Sans JP"/>
                          <a:ea typeface="Noto Sans JP"/>
                          <a:cs typeface="Noto Sans JP"/>
                          <a:sym typeface="Noto Sans JP"/>
                        </a:rPr>
                        <a:t>[HALF]100万円割引いたします（グロス・税抜）</a:t>
                      </a:r>
                      <a:endParaRPr sz="1000" b="0" i="0" u="none" strike="noStrike" cap="none" dirty="0">
                        <a:solidFill>
                          <a:schemeClr val="dk1"/>
                        </a:solidFill>
                        <a:latin typeface="Noto Sans JP"/>
                        <a:ea typeface="Noto Sans JP"/>
                        <a:cs typeface="Noto Sans JP"/>
                        <a:sym typeface="Noto Sans JP"/>
                      </a:endParaRPr>
                    </a:p>
                    <a:p>
                      <a:pPr marL="177800" marR="0" lvl="0" indent="-177800" algn="l" rtl="0">
                        <a:lnSpc>
                          <a:spcPct val="140000"/>
                        </a:lnSpc>
                        <a:spcBef>
                          <a:spcPts val="0"/>
                        </a:spcBef>
                        <a:spcAft>
                          <a:spcPts val="0"/>
                        </a:spcAft>
                        <a:buClr>
                          <a:schemeClr val="dk1"/>
                        </a:buClr>
                        <a:buSzPts val="1100"/>
                        <a:buFont typeface="Arial"/>
                        <a:buChar char="•"/>
                      </a:pPr>
                      <a:r>
                        <a:rPr lang="ja-JP" sz="1000" b="0" i="0" u="none" strike="noStrike" cap="none">
                          <a:solidFill>
                            <a:schemeClr val="dk1"/>
                          </a:solidFill>
                          <a:latin typeface="Noto Sans JP"/>
                          <a:ea typeface="Noto Sans JP"/>
                          <a:cs typeface="Noto Sans JP"/>
                          <a:sym typeface="Noto Sans JP"/>
                        </a:rPr>
                        <a:t>撮影：1日</a:t>
                      </a:r>
                      <a:endParaRPr sz="1000" b="0" i="0" u="none" strike="noStrike" cap="none" dirty="0">
                        <a:solidFill>
                          <a:schemeClr val="dk1"/>
                        </a:solidFill>
                        <a:latin typeface="Noto Sans JP"/>
                        <a:ea typeface="Noto Sans JP"/>
                        <a:cs typeface="Noto Sans JP"/>
                        <a:sym typeface="Noto Sans JP"/>
                      </a:endParaRPr>
                    </a:p>
                    <a:p>
                      <a:pPr marL="177800" marR="0" lvl="0" indent="-177800" algn="l" rtl="0">
                        <a:lnSpc>
                          <a:spcPct val="140000"/>
                        </a:lnSpc>
                        <a:spcBef>
                          <a:spcPts val="0"/>
                        </a:spcBef>
                        <a:spcAft>
                          <a:spcPts val="0"/>
                        </a:spcAft>
                        <a:buClr>
                          <a:schemeClr val="dk1"/>
                        </a:buClr>
                        <a:buSzPts val="1100"/>
                        <a:buFont typeface="Arial"/>
                        <a:buChar char="•"/>
                      </a:pPr>
                      <a:r>
                        <a:rPr lang="ja-JP" sz="1000" b="0" i="0" u="none" strike="noStrike" cap="none">
                          <a:solidFill>
                            <a:schemeClr val="dk1"/>
                          </a:solidFill>
                          <a:latin typeface="Noto Sans JP"/>
                          <a:ea typeface="Noto Sans JP"/>
                          <a:cs typeface="Noto Sans JP"/>
                          <a:sym typeface="Noto Sans JP"/>
                        </a:rPr>
                        <a:t>撮影場所：1箇所、都内近郊、株式会社IRISにて手配</a:t>
                      </a:r>
                      <a:endParaRPr sz="1000" b="0" i="0" u="none" strike="noStrike" cap="none" dirty="0">
                        <a:solidFill>
                          <a:schemeClr val="dk1"/>
                        </a:solidFill>
                        <a:latin typeface="Noto Sans JP"/>
                        <a:ea typeface="Noto Sans JP"/>
                        <a:cs typeface="Noto Sans JP"/>
                        <a:sym typeface="Noto Sans JP"/>
                      </a:endParaRPr>
                    </a:p>
                    <a:p>
                      <a:pPr marL="177800" marR="0" lvl="0" indent="-177800" algn="l" rtl="0">
                        <a:lnSpc>
                          <a:spcPct val="140000"/>
                        </a:lnSpc>
                        <a:spcBef>
                          <a:spcPts val="0"/>
                        </a:spcBef>
                        <a:spcAft>
                          <a:spcPts val="0"/>
                        </a:spcAft>
                        <a:buClr>
                          <a:schemeClr val="dk1"/>
                        </a:buClr>
                        <a:buSzPts val="1100"/>
                        <a:buFont typeface="Arial"/>
                        <a:buChar char="•"/>
                      </a:pPr>
                      <a:r>
                        <a:rPr lang="ja-JP" sz="1000" b="0" i="0" u="none" strike="noStrike" cap="none">
                          <a:solidFill>
                            <a:schemeClr val="dk1"/>
                          </a:solidFill>
                          <a:latin typeface="Noto Sans JP"/>
                          <a:ea typeface="Noto Sans JP"/>
                          <a:cs typeface="Noto Sans JP"/>
                          <a:sym typeface="Noto Sans JP"/>
                        </a:rPr>
                        <a:t>音楽：著作権フリー音源1曲</a:t>
                      </a:r>
                      <a:endParaRPr sz="1000" b="0" i="0" u="none" strike="noStrike" cap="none" dirty="0">
                        <a:solidFill>
                          <a:schemeClr val="dk1"/>
                        </a:solidFill>
                        <a:latin typeface="Noto Sans JP"/>
                        <a:ea typeface="Noto Sans JP"/>
                        <a:cs typeface="Noto Sans JP"/>
                        <a:sym typeface="Noto Sans JP"/>
                      </a:endParaRPr>
                    </a:p>
                    <a:p>
                      <a:pPr marL="177800" marR="0" lvl="0" indent="-177800" algn="l" rtl="0">
                        <a:lnSpc>
                          <a:spcPct val="140000"/>
                        </a:lnSpc>
                        <a:spcBef>
                          <a:spcPts val="0"/>
                        </a:spcBef>
                        <a:spcAft>
                          <a:spcPts val="0"/>
                        </a:spcAft>
                        <a:buClr>
                          <a:schemeClr val="dk1"/>
                        </a:buClr>
                        <a:buSzPts val="1100"/>
                        <a:buFont typeface="Arial"/>
                        <a:buChar char="•"/>
                      </a:pPr>
                      <a:r>
                        <a:rPr lang="ja-JP" sz="1000" b="0" i="0" u="none" strike="noStrike" cap="none">
                          <a:solidFill>
                            <a:schemeClr val="dk1"/>
                          </a:solidFill>
                          <a:latin typeface="Noto Sans JP"/>
                          <a:ea typeface="Noto Sans JP"/>
                          <a:cs typeface="Noto Sans JP"/>
                          <a:sym typeface="Noto Sans JP"/>
                        </a:rPr>
                        <a:t>動画ファイルはMP4形式で納品</a:t>
                      </a:r>
                      <a:endParaRPr sz="1000" b="0" i="0" u="none" strike="noStrike" cap="none" dirty="0">
                        <a:solidFill>
                          <a:schemeClr val="dk1"/>
                        </a:solidFill>
                        <a:latin typeface="Noto Sans JP"/>
                        <a:ea typeface="Noto Sans JP"/>
                        <a:cs typeface="Noto Sans JP"/>
                        <a:sym typeface="Noto Sans JP"/>
                      </a:endParaRPr>
                    </a:p>
                    <a:p>
                      <a:pPr marL="177800" marR="0" lvl="0" indent="-177800" algn="l" rtl="0">
                        <a:lnSpc>
                          <a:spcPct val="140000"/>
                        </a:lnSpc>
                        <a:spcBef>
                          <a:spcPts val="0"/>
                        </a:spcBef>
                        <a:spcAft>
                          <a:spcPts val="0"/>
                        </a:spcAft>
                        <a:buClr>
                          <a:schemeClr val="dk1"/>
                        </a:buClr>
                        <a:buSzPts val="1100"/>
                        <a:buFont typeface="Arial"/>
                        <a:buChar char="•"/>
                      </a:pPr>
                      <a:r>
                        <a:rPr lang="ja-JP" sz="1000" b="0" i="0" u="none" strike="noStrike" cap="none">
                          <a:solidFill>
                            <a:schemeClr val="dk1"/>
                          </a:solidFill>
                          <a:latin typeface="Noto Sans JP"/>
                          <a:ea typeface="Noto Sans JP"/>
                          <a:cs typeface="Noto Sans JP"/>
                          <a:sym typeface="Noto Sans JP"/>
                        </a:rPr>
                        <a:t>動画の二次利用範囲はご相談ください</a:t>
                      </a:r>
                      <a:endParaRPr sz="1000" b="0" i="0" u="none" strike="noStrike" cap="none" dirty="0">
                        <a:solidFill>
                          <a:schemeClr val="dk1"/>
                        </a:solidFill>
                        <a:latin typeface="Noto Sans JP"/>
                        <a:ea typeface="Noto Sans JP"/>
                        <a:cs typeface="Noto Sans JP"/>
                        <a:sym typeface="Noto Sans JP"/>
                      </a:endParaRPr>
                    </a:p>
                    <a:p>
                      <a:pPr marL="177800" marR="0" lvl="0" indent="-177800" algn="l" rtl="0">
                        <a:lnSpc>
                          <a:spcPct val="140000"/>
                        </a:lnSpc>
                        <a:spcBef>
                          <a:spcPts val="0"/>
                        </a:spcBef>
                        <a:spcAft>
                          <a:spcPts val="0"/>
                        </a:spcAft>
                        <a:buClr>
                          <a:schemeClr val="dk1"/>
                        </a:buClr>
                        <a:buSzPts val="1100"/>
                        <a:buFont typeface="Arial"/>
                        <a:buChar char="•"/>
                      </a:pPr>
                      <a:r>
                        <a:rPr lang="ja-JP" sz="1000" b="0" i="0" u="none" strike="noStrike" cap="none">
                          <a:solidFill>
                            <a:schemeClr val="dk1"/>
                          </a:solidFill>
                          <a:latin typeface="Noto Sans JP"/>
                          <a:ea typeface="Noto Sans JP"/>
                          <a:cs typeface="Noto Sans JP"/>
                          <a:sym typeface="Noto Sans JP"/>
                        </a:rPr>
                        <a:t>修正回数は2回まで</a:t>
                      </a:r>
                      <a:endParaRPr sz="1000" b="0" i="0" u="none" strike="noStrike" cap="none" dirty="0">
                        <a:solidFill>
                          <a:schemeClr val="dk1"/>
                        </a:solidFill>
                        <a:latin typeface="Noto Sans JP"/>
                        <a:ea typeface="Noto Sans JP"/>
                        <a:cs typeface="Noto Sans JP"/>
                        <a:sym typeface="Noto Sans JP"/>
                      </a:endParaRPr>
                    </a:p>
                    <a:p>
                      <a:pPr marL="177800" marR="0" lvl="0" indent="-177800" algn="l" rtl="0">
                        <a:lnSpc>
                          <a:spcPct val="140000"/>
                        </a:lnSpc>
                        <a:spcBef>
                          <a:spcPts val="0"/>
                        </a:spcBef>
                        <a:spcAft>
                          <a:spcPts val="0"/>
                        </a:spcAft>
                        <a:buClr>
                          <a:schemeClr val="dk1"/>
                        </a:buClr>
                        <a:buSzPts val="1100"/>
                        <a:buFont typeface="Arial"/>
                        <a:buChar char="•"/>
                      </a:pPr>
                      <a:r>
                        <a:rPr lang="ja-JP" sz="1000" b="0" i="0" u="none" strike="noStrike" cap="none">
                          <a:solidFill>
                            <a:schemeClr val="dk1"/>
                          </a:solidFill>
                          <a:latin typeface="Noto Sans JP"/>
                          <a:ea typeface="Noto Sans JP"/>
                          <a:cs typeface="Noto Sans JP"/>
                          <a:sym typeface="Noto Sans JP"/>
                        </a:rPr>
                        <a:t>素材の使用期間は、最初の掲載から6ヶ月間となります</a:t>
                      </a:r>
                      <a:endParaRPr sz="1000" b="0" i="0" u="none" strike="noStrike" cap="none" dirty="0">
                        <a:solidFill>
                          <a:schemeClr val="dk1"/>
                        </a:solidFill>
                        <a:latin typeface="Noto Sans JP"/>
                        <a:ea typeface="Noto Sans JP"/>
                        <a:cs typeface="Noto Sans JP"/>
                        <a:sym typeface="Noto Sans JP"/>
                      </a:endParaRPr>
                    </a:p>
                    <a:p>
                      <a:pPr marL="177800" marR="0" lvl="0" indent="-177800" algn="l" rtl="0">
                        <a:lnSpc>
                          <a:spcPct val="140000"/>
                        </a:lnSpc>
                        <a:spcBef>
                          <a:spcPts val="0"/>
                        </a:spcBef>
                        <a:spcAft>
                          <a:spcPts val="0"/>
                        </a:spcAft>
                        <a:buClr>
                          <a:schemeClr val="dk1"/>
                        </a:buClr>
                        <a:buSzPts val="1100"/>
                        <a:buFont typeface="Arial"/>
                        <a:buChar char="•"/>
                      </a:pPr>
                      <a:r>
                        <a:rPr lang="ja-JP" sz="1000" b="0" i="0" u="none" strike="noStrike" cap="none">
                          <a:solidFill>
                            <a:schemeClr val="dk1"/>
                          </a:solidFill>
                          <a:latin typeface="Noto Sans JP"/>
                          <a:ea typeface="Noto Sans JP"/>
                          <a:cs typeface="Noto Sans JP"/>
                          <a:sym typeface="Noto Sans JP"/>
                        </a:rPr>
                        <a:t>TOKYO PRIMEの公式YouTubeチャンネルに許可をいただいて掲載する場合があります</a:t>
                      </a:r>
                      <a:endParaRPr sz="1000" b="0" i="0" u="none" strike="noStrike" cap="none" dirty="0">
                        <a:solidFill>
                          <a:schemeClr val="dk1"/>
                        </a:solidFill>
                        <a:latin typeface="Noto Sans JP"/>
                        <a:ea typeface="Noto Sans JP"/>
                        <a:cs typeface="Noto Sans JP"/>
                        <a:sym typeface="Noto Sans JP"/>
                      </a:endParaRPr>
                    </a:p>
                    <a:p>
                      <a:pPr marL="177800" marR="0" lvl="0" indent="-177800" algn="l" rtl="0">
                        <a:lnSpc>
                          <a:spcPct val="140000"/>
                        </a:lnSpc>
                        <a:spcBef>
                          <a:spcPts val="0"/>
                        </a:spcBef>
                        <a:spcAft>
                          <a:spcPts val="0"/>
                        </a:spcAft>
                        <a:buClr>
                          <a:schemeClr val="dk1"/>
                        </a:buClr>
                        <a:buSzPts val="1100"/>
                        <a:buFont typeface="Arial"/>
                        <a:buChar char="•"/>
                      </a:pPr>
                      <a:r>
                        <a:rPr lang="ja-JP" sz="1000" b="0" i="0" u="none" strike="noStrike" cap="none">
                          <a:solidFill>
                            <a:schemeClr val="dk1"/>
                          </a:solidFill>
                          <a:latin typeface="Noto Sans JP"/>
                          <a:ea typeface="Noto Sans JP"/>
                          <a:cs typeface="Noto Sans JP"/>
                          <a:sym typeface="Noto Sans JP"/>
                        </a:rPr>
                        <a:t>二次利用及び注意事項はP.35を参照ください</a:t>
                      </a:r>
                      <a:endParaRPr sz="1000" b="0" i="0" u="none" strike="noStrike" cap="none" dirty="0">
                        <a:solidFill>
                          <a:srgbClr val="AAAAAA"/>
                        </a:solidFill>
                        <a:latin typeface="Noto Sans JP"/>
                        <a:ea typeface="Noto Sans JP"/>
                        <a:cs typeface="Noto Sans JP"/>
                        <a:sym typeface="Noto Sans JP"/>
                      </a:endParaRPr>
                    </a:p>
                  </a:txBody>
                  <a:tcPr marL="137150" marR="137150" marT="137150" marB="137150">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tc>
                  <a:txBody>
                    <a:bodyPr/>
                    <a:lstStyle/>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撮影：</a:t>
                      </a:r>
                      <a:r>
                        <a:rPr lang="ja-JP" altLang="en-US" sz="1000">
                          <a:latin typeface="Noto Sans JP"/>
                          <a:ea typeface="Noto Sans JP"/>
                          <a:cs typeface="Noto Sans JP"/>
                          <a:sym typeface="Noto Sans JP"/>
                        </a:rPr>
                        <a:t>なし</a:t>
                      </a:r>
                      <a:endParaRPr lang="en-US" altLang="ja-JP" sz="1000" dirty="0">
                        <a:latin typeface="Noto Sans JP"/>
                        <a:ea typeface="Noto Sans JP"/>
                        <a:cs typeface="Noto Sans JP"/>
                        <a:sym typeface="Noto Sans JP"/>
                      </a:endParaRP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ご提供いただくもの</a:t>
                      </a:r>
                      <a:endParaRPr lang="en-US" altLang="ja-JP" sz="1000" b="0" i="0" u="none" strike="noStrike" cap="none" dirty="0">
                        <a:solidFill>
                          <a:schemeClr val="dk1"/>
                        </a:solidFill>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lang="ja-JP" altLang="en-US" sz="1000" b="0" i="0" u="none" strike="noStrike" cap="none">
                          <a:solidFill>
                            <a:schemeClr val="dk1"/>
                          </a:solidFill>
                          <a:latin typeface="Noto Sans JP" panose="020B0200000000000000" pitchFamily="34" charset="-128"/>
                          <a:ea typeface="Noto Sans JP" panose="020B0200000000000000" pitchFamily="34" charset="-128"/>
                          <a:cs typeface="Noto Sans JP"/>
                          <a:sym typeface="Noto Sans JP"/>
                        </a:rPr>
                        <a:t>　┗</a:t>
                      </a:r>
                      <a:r>
                        <a:rPr kumimoji="0" lang="ja-JP" altLang="en-US" sz="1000" b="0" i="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mn-cs"/>
                          <a:sym typeface="Arial"/>
                        </a:rPr>
                        <a:t>ヒアリングシート</a:t>
                      </a:r>
                      <a:br>
                        <a:rPr kumimoji="0" lang="ja-JP" altLang="en-US" sz="1000" b="0" i="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mn-cs"/>
                          <a:sym typeface="Arial"/>
                        </a:rPr>
                      </a:br>
                      <a:r>
                        <a:rPr kumimoji="0" lang="ja-JP" altLang="en-US" sz="1000" b="0" i="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mn-cs"/>
                          <a:sym typeface="Arial"/>
                        </a:rPr>
                        <a:t>　┗企業</a:t>
                      </a:r>
                      <a:r>
                        <a:rPr kumimoji="0" lang="en" altLang="ja-JP" sz="1000" b="0" i="0" u="none" strike="noStrike" kern="0" cap="none" spc="0" normalizeH="0" baseline="0" noProof="0" dirty="0">
                          <a:ln>
                            <a:noFill/>
                          </a:ln>
                          <a:solidFill>
                            <a:srgbClr val="000000"/>
                          </a:solidFill>
                          <a:effectLst/>
                          <a:uLnTx/>
                          <a:uFillTx/>
                          <a:latin typeface="Noto Sans JP" panose="020B0200000000000000" pitchFamily="34" charset="-128"/>
                          <a:ea typeface="Noto Sans JP" panose="020B0200000000000000" pitchFamily="34" charset="-128"/>
                          <a:cs typeface="+mn-cs"/>
                          <a:sym typeface="Arial"/>
                        </a:rPr>
                        <a:t>or</a:t>
                      </a:r>
                      <a:r>
                        <a:rPr kumimoji="0" lang="ja-JP" altLang="en-US" sz="1000" b="0" i="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mn-cs"/>
                          <a:sym typeface="Arial"/>
                        </a:rPr>
                        <a:t>サービスロゴ</a:t>
                      </a:r>
                      <a:br>
                        <a:rPr kumimoji="0" lang="ja-JP" altLang="en-US" sz="1000" b="0" i="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mn-cs"/>
                          <a:sym typeface="Arial"/>
                        </a:rPr>
                      </a:br>
                      <a:r>
                        <a:rPr kumimoji="0" lang="ja-JP" altLang="en-US" sz="1000" b="0" i="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mn-cs"/>
                          <a:sym typeface="Arial"/>
                        </a:rPr>
                        <a:t>　┗訴求したい内容がわかる静止画、動画</a:t>
                      </a:r>
                      <a:endParaRPr kumimoji="0" lang="en-US" altLang="ja-JP" sz="1000" b="0" i="0" u="none" strike="noStrike" kern="0" cap="none" spc="0" normalizeH="0" baseline="0" noProof="0" dirty="0">
                        <a:ln>
                          <a:noFill/>
                        </a:ln>
                        <a:solidFill>
                          <a:srgbClr val="000000"/>
                        </a:solidFill>
                        <a:effectLst/>
                        <a:uLnTx/>
                        <a:uFillTx/>
                        <a:latin typeface="Noto Sans JP" panose="020B0200000000000000" pitchFamily="34" charset="-128"/>
                        <a:ea typeface="Noto Sans JP" panose="020B0200000000000000" pitchFamily="34" charset="-128"/>
                        <a:cs typeface="+mn-cs"/>
                        <a:sym typeface="Arial"/>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mn-cs"/>
                          <a:sym typeface="Arial"/>
                        </a:rPr>
                        <a:t>　（許諾済みのものでお願いします。）</a:t>
                      </a:r>
                      <a:endParaRPr lang="ja-JP" altLang="en-US" sz="1000" b="0" i="0" u="none" strike="noStrike" cap="none">
                        <a:solidFill>
                          <a:schemeClr val="dk1"/>
                        </a:solidFill>
                        <a:latin typeface="Noto Sans JP"/>
                        <a:ea typeface="Noto Sans JP"/>
                        <a:cs typeface="Noto Sans JP"/>
                        <a:sym typeface="Noto Sans JP"/>
                      </a:endParaRP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音楽：著作権フリー音源</a:t>
                      </a:r>
                      <a:r>
                        <a:rPr lang="en-US" altLang="ja-JP" sz="1000" b="0" i="0" u="none" strike="noStrike" cap="none" dirty="0">
                          <a:solidFill>
                            <a:schemeClr val="dk1"/>
                          </a:solidFill>
                          <a:latin typeface="Noto Sans JP"/>
                          <a:ea typeface="Noto Sans JP"/>
                          <a:cs typeface="Noto Sans JP"/>
                          <a:sym typeface="Noto Sans JP"/>
                        </a:rPr>
                        <a:t>1</a:t>
                      </a:r>
                      <a:r>
                        <a:rPr lang="ja-JP" altLang="en-US" sz="1000" b="0" i="0" u="none" strike="noStrike" cap="none">
                          <a:solidFill>
                            <a:schemeClr val="dk1"/>
                          </a:solidFill>
                          <a:latin typeface="Noto Sans JP"/>
                          <a:ea typeface="Noto Sans JP"/>
                          <a:cs typeface="Noto Sans JP"/>
                          <a:sym typeface="Noto Sans JP"/>
                        </a:rPr>
                        <a:t>曲</a:t>
                      </a: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動画ファイルは</a:t>
                      </a:r>
                      <a:r>
                        <a:rPr lang="en" altLang="ja-JP" sz="1000" b="0" i="0" u="none" strike="noStrike" cap="none" dirty="0">
                          <a:solidFill>
                            <a:schemeClr val="dk1"/>
                          </a:solidFill>
                          <a:latin typeface="Noto Sans JP"/>
                          <a:ea typeface="Noto Sans JP"/>
                          <a:cs typeface="Noto Sans JP"/>
                          <a:sym typeface="Noto Sans JP"/>
                        </a:rPr>
                        <a:t>MP4</a:t>
                      </a:r>
                      <a:r>
                        <a:rPr lang="ja-JP" altLang="en-US" sz="1000" b="0" i="0" u="none" strike="noStrike" cap="none">
                          <a:solidFill>
                            <a:schemeClr val="dk1"/>
                          </a:solidFill>
                          <a:latin typeface="Noto Sans JP"/>
                          <a:ea typeface="Noto Sans JP"/>
                          <a:cs typeface="Noto Sans JP"/>
                          <a:sym typeface="Noto Sans JP"/>
                        </a:rPr>
                        <a:t>形式で納品</a:t>
                      </a:r>
                    </a:p>
                    <a:p>
                      <a:pPr marL="177800" marR="0" lvl="0" indent="-177800" algn="l" rtl="0">
                        <a:lnSpc>
                          <a:spcPct val="140000"/>
                        </a:lnSpc>
                        <a:spcBef>
                          <a:spcPts val="0"/>
                        </a:spcBef>
                        <a:spcAft>
                          <a:spcPts val="0"/>
                        </a:spcAft>
                        <a:buClr>
                          <a:schemeClr val="dk1"/>
                        </a:buClr>
                        <a:buSzPts val="1100"/>
                        <a:buFont typeface="Arial"/>
                        <a:buChar char="•"/>
                      </a:pPr>
                      <a:r>
                        <a:rPr lang="ja-JP" altLang="en-US" sz="1000" u="none" strike="noStrike" cap="none">
                          <a:latin typeface="Noto Sans JP"/>
                          <a:ea typeface="Noto Sans JP"/>
                          <a:cs typeface="Noto Sans JP"/>
                          <a:sym typeface="Noto Sans JP"/>
                        </a:rPr>
                        <a:t>素材の使用期間は、最初の掲載から</a:t>
                      </a:r>
                      <a:r>
                        <a:rPr lang="en-US" altLang="ja-JP" sz="1000" u="none" strike="noStrike" cap="none" dirty="0">
                          <a:latin typeface="Noto Sans JP"/>
                          <a:ea typeface="Noto Sans JP"/>
                          <a:cs typeface="Noto Sans JP"/>
                          <a:sym typeface="Noto Sans JP"/>
                        </a:rPr>
                        <a:t>6</a:t>
                      </a:r>
                      <a:r>
                        <a:rPr lang="ja-JP" altLang="en-US" sz="1000" u="none" strike="noStrike" cap="none">
                          <a:latin typeface="Noto Sans JP"/>
                          <a:ea typeface="Noto Sans JP"/>
                          <a:cs typeface="Noto Sans JP"/>
                          <a:sym typeface="Noto Sans JP"/>
                        </a:rPr>
                        <a:t>ヶ月間となります。</a:t>
                      </a:r>
                      <a:endParaRPr lang="ja-JP" altLang="en-US" sz="1000" b="0" i="0" u="none" strike="noStrike" cap="none">
                        <a:solidFill>
                          <a:schemeClr val="dk1"/>
                        </a:solidFill>
                        <a:latin typeface="Noto Sans JP"/>
                        <a:ea typeface="Noto Sans JP"/>
                        <a:cs typeface="Noto Sans JP"/>
                        <a:sym typeface="Noto Sans JP"/>
                      </a:endParaRP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アニメーションなし</a:t>
                      </a: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修正回数は</a:t>
                      </a:r>
                      <a:r>
                        <a:rPr lang="en-US" altLang="ja-JP" sz="1000" b="0" i="0" u="none" strike="noStrike" cap="none" dirty="0">
                          <a:solidFill>
                            <a:schemeClr val="dk1"/>
                          </a:solidFill>
                          <a:latin typeface="Noto Sans JP"/>
                          <a:ea typeface="Noto Sans JP"/>
                          <a:cs typeface="Noto Sans JP"/>
                          <a:sym typeface="Noto Sans JP"/>
                        </a:rPr>
                        <a:t>2</a:t>
                      </a:r>
                      <a:r>
                        <a:rPr lang="ja-JP" altLang="en-US" sz="1000" b="0" i="0" u="none" strike="noStrike" cap="none">
                          <a:solidFill>
                            <a:schemeClr val="dk1"/>
                          </a:solidFill>
                          <a:latin typeface="Noto Sans JP"/>
                          <a:ea typeface="Noto Sans JP"/>
                          <a:cs typeface="Noto Sans JP"/>
                          <a:sym typeface="Noto Sans JP"/>
                        </a:rPr>
                        <a:t>回まで</a:t>
                      </a:r>
                    </a:p>
                    <a:p>
                      <a:pPr marL="177800" marR="0" lvl="0" indent="-177800" algn="l" rtl="0">
                        <a:lnSpc>
                          <a:spcPct val="140000"/>
                        </a:lnSpc>
                        <a:spcBef>
                          <a:spcPts val="0"/>
                        </a:spcBef>
                        <a:spcAft>
                          <a:spcPts val="0"/>
                        </a:spcAft>
                        <a:buClr>
                          <a:schemeClr val="dk1"/>
                        </a:buClr>
                        <a:buSzPts val="1100"/>
                        <a:buFont typeface="Arial"/>
                        <a:buChar char="•"/>
                      </a:pPr>
                      <a:r>
                        <a:rPr lang="en" altLang="ja-JP" sz="1000" b="0" i="0" u="none" strike="noStrike" cap="none" dirty="0">
                          <a:solidFill>
                            <a:schemeClr val="dk1"/>
                          </a:solidFill>
                          <a:latin typeface="Noto Sans JP"/>
                          <a:ea typeface="Noto Sans JP"/>
                          <a:cs typeface="Noto Sans JP"/>
                          <a:sym typeface="Noto Sans JP"/>
                        </a:rPr>
                        <a:t>TOKYO PRIME</a:t>
                      </a:r>
                      <a:r>
                        <a:rPr lang="ja-JP" altLang="en-US" sz="1000" b="0" i="0" u="none" strike="noStrike" cap="none">
                          <a:solidFill>
                            <a:schemeClr val="dk1"/>
                          </a:solidFill>
                          <a:latin typeface="Noto Sans JP"/>
                          <a:ea typeface="Noto Sans JP"/>
                          <a:cs typeface="Noto Sans JP"/>
                          <a:sym typeface="Noto Sans JP"/>
                        </a:rPr>
                        <a:t>の公式</a:t>
                      </a:r>
                      <a:r>
                        <a:rPr lang="en" altLang="ja-JP" sz="1000" b="0" i="0" u="none" strike="noStrike" cap="none" dirty="0">
                          <a:solidFill>
                            <a:schemeClr val="dk1"/>
                          </a:solidFill>
                          <a:latin typeface="Noto Sans JP"/>
                          <a:ea typeface="Noto Sans JP"/>
                          <a:cs typeface="Noto Sans JP"/>
                          <a:sym typeface="Noto Sans JP"/>
                        </a:rPr>
                        <a:t>YouTube</a:t>
                      </a:r>
                      <a:r>
                        <a:rPr lang="ja-JP" altLang="en-US" sz="1000" b="0" i="0" u="none" strike="noStrike" cap="none">
                          <a:solidFill>
                            <a:schemeClr val="dk1"/>
                          </a:solidFill>
                          <a:latin typeface="Noto Sans JP"/>
                          <a:ea typeface="Noto Sans JP"/>
                          <a:cs typeface="Noto Sans JP"/>
                          <a:sym typeface="Noto Sans JP"/>
                        </a:rPr>
                        <a:t>チャンネルに許可をいただいて掲載する場合があります</a:t>
                      </a:r>
                      <a:endParaRPr lang="en-US" altLang="ja-JP" sz="1000" b="0" i="0" u="none" strike="noStrike" cap="none" dirty="0">
                        <a:solidFill>
                          <a:schemeClr val="dk1"/>
                        </a:solidFill>
                        <a:latin typeface="Noto Sans JP"/>
                        <a:ea typeface="Noto Sans JP"/>
                        <a:cs typeface="Noto Sans JP"/>
                        <a:sym typeface="Noto Sans JP"/>
                      </a:endParaRPr>
                    </a:p>
                    <a:p>
                      <a:pPr marL="177800" marR="0" lvl="0" indent="-177800" algn="l" defTabSz="914400" rtl="0" eaLnBrk="1" fontAlgn="auto" latinLnBrk="0" hangingPunct="1">
                        <a:lnSpc>
                          <a:spcPct val="140000"/>
                        </a:lnSpc>
                        <a:spcBef>
                          <a:spcPts val="0"/>
                        </a:spcBef>
                        <a:spcAft>
                          <a:spcPts val="0"/>
                        </a:spcAft>
                        <a:buClr>
                          <a:schemeClr val="dk1"/>
                        </a:buClr>
                        <a:buSzPts val="1100"/>
                        <a:buFont typeface="Arial"/>
                        <a:buChar char="•"/>
                        <a:tabLst/>
                        <a:defRPr/>
                      </a:pPr>
                      <a:r>
                        <a:rPr lang="ja-JP" altLang="en-US" sz="1000" b="0" i="0" u="none" strike="noStrike" cap="none">
                          <a:solidFill>
                            <a:schemeClr val="dk1"/>
                          </a:solidFill>
                          <a:latin typeface="Noto Sans JP"/>
                          <a:ea typeface="Noto Sans JP"/>
                          <a:cs typeface="Noto Sans JP"/>
                          <a:sym typeface="Noto Sans JP"/>
                        </a:rPr>
                        <a:t>二次利用及び注意事項は</a:t>
                      </a:r>
                      <a:r>
                        <a:rPr lang="en-GB" altLang="ja-JP" sz="1000" b="0" i="0" u="none" strike="noStrike" cap="none" dirty="0">
                          <a:solidFill>
                            <a:schemeClr val="dk1"/>
                          </a:solidFill>
                          <a:latin typeface="Noto Sans JP"/>
                          <a:ea typeface="Noto Sans JP"/>
                          <a:cs typeface="Noto Sans JP"/>
                          <a:sym typeface="Noto Sans JP"/>
                        </a:rPr>
                        <a:t>P.35</a:t>
                      </a:r>
                      <a:r>
                        <a:rPr lang="ja-JP" altLang="en-US" sz="1000" b="0" i="0" u="none" strike="noStrike" cap="none">
                          <a:solidFill>
                            <a:schemeClr val="dk1"/>
                          </a:solidFill>
                          <a:latin typeface="Noto Sans JP"/>
                          <a:ea typeface="Noto Sans JP"/>
                          <a:cs typeface="Noto Sans JP"/>
                          <a:sym typeface="Noto Sans JP"/>
                        </a:rPr>
                        <a:t>を参照ください</a:t>
                      </a:r>
                      <a:endParaRPr lang="ja-JP" altLang="en-US" sz="1000" b="0" i="0" u="none" strike="noStrike" cap="none">
                        <a:solidFill>
                          <a:srgbClr val="AAAAAA"/>
                        </a:solidFill>
                        <a:latin typeface="Noto Sans JP"/>
                        <a:ea typeface="Noto Sans JP"/>
                        <a:cs typeface="Noto Sans JP"/>
                        <a:sym typeface="Noto Sans JP"/>
                      </a:endParaRPr>
                    </a:p>
                  </a:txBody>
                  <a:tcPr marL="137150" marR="137150" marT="137150" marB="137150">
                    <a:lnL w="9525" cap="flat" cmpd="sng" algn="ctr">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tc>
                  <a:txBody>
                    <a:bodyPr/>
                    <a:lstStyle/>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撮影：</a:t>
                      </a:r>
                      <a:r>
                        <a:rPr lang="en-US" altLang="ja-JP" sz="1000" b="0" i="0" u="none" strike="noStrike" cap="none" dirty="0">
                          <a:solidFill>
                            <a:schemeClr val="dk1"/>
                          </a:solidFill>
                          <a:latin typeface="Noto Sans JP"/>
                          <a:ea typeface="Noto Sans JP"/>
                          <a:cs typeface="Noto Sans JP"/>
                          <a:sym typeface="Noto Sans JP"/>
                        </a:rPr>
                        <a:t>1</a:t>
                      </a:r>
                      <a:r>
                        <a:rPr lang="ja-JP" altLang="en-US" sz="1000" b="0" i="0" u="none" strike="noStrike" cap="none">
                          <a:solidFill>
                            <a:schemeClr val="dk1"/>
                          </a:solidFill>
                          <a:latin typeface="Noto Sans JP"/>
                          <a:ea typeface="Noto Sans JP"/>
                          <a:cs typeface="Noto Sans JP"/>
                          <a:sym typeface="Noto Sans JP"/>
                        </a:rPr>
                        <a:t>日</a:t>
                      </a: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撮影場所：</a:t>
                      </a:r>
                      <a:r>
                        <a:rPr lang="en-US" altLang="ja-JP" sz="1000" b="0" i="0" u="none" strike="noStrike" cap="none" dirty="0">
                          <a:solidFill>
                            <a:schemeClr val="dk1"/>
                          </a:solidFill>
                          <a:latin typeface="Noto Sans JP"/>
                          <a:ea typeface="Noto Sans JP"/>
                          <a:cs typeface="Noto Sans JP"/>
                          <a:sym typeface="Noto Sans JP"/>
                        </a:rPr>
                        <a:t>1</a:t>
                      </a:r>
                      <a:r>
                        <a:rPr lang="ja-JP" altLang="en-US" sz="1000" b="0" i="0" u="none" strike="noStrike" cap="none">
                          <a:solidFill>
                            <a:schemeClr val="dk1"/>
                          </a:solidFill>
                          <a:latin typeface="Noto Sans JP"/>
                          <a:ea typeface="Noto Sans JP"/>
                          <a:cs typeface="Noto Sans JP"/>
                          <a:sym typeface="Noto Sans JP"/>
                        </a:rPr>
                        <a:t>箇所、都内近郊、依頼主にて手配</a:t>
                      </a:r>
                    </a:p>
                    <a:p>
                      <a:pPr marL="355600" marR="0" lvl="0" indent="-177800" algn="l" rtl="0">
                        <a:lnSpc>
                          <a:spcPct val="140000"/>
                        </a:lnSpc>
                        <a:spcBef>
                          <a:spcPts val="0"/>
                        </a:spcBef>
                        <a:spcAft>
                          <a:spcPts val="0"/>
                        </a:spcAft>
                        <a:buClr>
                          <a:srgbClr val="8C8C8C"/>
                        </a:buClr>
                        <a:buSzPts val="900"/>
                        <a:buFont typeface="Arial"/>
                        <a:buChar char="※"/>
                      </a:pPr>
                      <a:r>
                        <a:rPr lang="ja-JP" altLang="en-US" sz="1000" b="0" i="0" u="none" strike="noStrike" cap="none">
                          <a:solidFill>
                            <a:srgbClr val="8C8C8C"/>
                          </a:solidFill>
                          <a:latin typeface="Noto Sans JP"/>
                          <a:ea typeface="Noto Sans JP"/>
                          <a:cs typeface="Noto Sans JP"/>
                          <a:sym typeface="Noto Sans JP"/>
                        </a:rPr>
                        <a:t>遠隔地の場合、交通費・宿泊費は別途請求</a:t>
                      </a:r>
                    </a:p>
                    <a:p>
                      <a:pPr marL="355600" marR="0" lvl="0" indent="-177800" algn="l" rtl="0">
                        <a:lnSpc>
                          <a:spcPct val="140000"/>
                        </a:lnSpc>
                        <a:spcBef>
                          <a:spcPts val="0"/>
                        </a:spcBef>
                        <a:spcAft>
                          <a:spcPts val="0"/>
                        </a:spcAft>
                        <a:buClr>
                          <a:srgbClr val="8C8C8C"/>
                        </a:buClr>
                        <a:buSzPts val="900"/>
                        <a:buFont typeface="Arial"/>
                        <a:buChar char="※"/>
                      </a:pPr>
                      <a:r>
                        <a:rPr lang="ja-JP" altLang="en-US" sz="1000" b="0" i="0" u="none" strike="noStrike" cap="none">
                          <a:solidFill>
                            <a:srgbClr val="8C8C8C"/>
                          </a:solidFill>
                          <a:latin typeface="Noto Sans JP"/>
                          <a:ea typeface="Noto Sans JP"/>
                          <a:cs typeface="Noto Sans JP"/>
                          <a:sym typeface="Noto Sans JP"/>
                        </a:rPr>
                        <a:t>オフィス不可の場合、別途スタジオレンタル費発生</a:t>
                      </a: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出演者：依頼主にて手配（</a:t>
                      </a:r>
                      <a:r>
                        <a:rPr lang="en-US" altLang="ja-JP" sz="1000" b="0" i="0" u="none" strike="noStrike" cap="none" dirty="0">
                          <a:solidFill>
                            <a:schemeClr val="dk1"/>
                          </a:solidFill>
                          <a:latin typeface="Noto Sans JP"/>
                          <a:ea typeface="Noto Sans JP"/>
                          <a:cs typeface="Noto Sans JP"/>
                          <a:sym typeface="Noto Sans JP"/>
                        </a:rPr>
                        <a:t>1〜2</a:t>
                      </a:r>
                      <a:r>
                        <a:rPr lang="ja-JP" altLang="en-US" sz="1000" b="0" i="0" u="none" strike="noStrike" cap="none">
                          <a:solidFill>
                            <a:schemeClr val="dk1"/>
                          </a:solidFill>
                          <a:latin typeface="Noto Sans JP"/>
                          <a:ea typeface="Noto Sans JP"/>
                          <a:cs typeface="Noto Sans JP"/>
                          <a:sym typeface="Noto Sans JP"/>
                        </a:rPr>
                        <a:t>名程度想定）</a:t>
                      </a: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音楽：著作権フリー音源</a:t>
                      </a:r>
                      <a:r>
                        <a:rPr lang="en-US" altLang="ja-JP" sz="1000" b="0" i="0" u="none" strike="noStrike" cap="none" dirty="0">
                          <a:solidFill>
                            <a:schemeClr val="dk1"/>
                          </a:solidFill>
                          <a:latin typeface="Noto Sans JP"/>
                          <a:ea typeface="Noto Sans JP"/>
                          <a:cs typeface="Noto Sans JP"/>
                          <a:sym typeface="Noto Sans JP"/>
                        </a:rPr>
                        <a:t>1</a:t>
                      </a:r>
                      <a:r>
                        <a:rPr lang="ja-JP" altLang="en-US" sz="1000" b="0" i="0" u="none" strike="noStrike" cap="none">
                          <a:solidFill>
                            <a:schemeClr val="dk1"/>
                          </a:solidFill>
                          <a:latin typeface="Noto Sans JP"/>
                          <a:ea typeface="Noto Sans JP"/>
                          <a:cs typeface="Noto Sans JP"/>
                          <a:sym typeface="Noto Sans JP"/>
                        </a:rPr>
                        <a:t>曲</a:t>
                      </a: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動画ファイルは</a:t>
                      </a:r>
                      <a:r>
                        <a:rPr lang="en-GB" altLang="ja-JP" sz="1000" b="0" i="0" u="none" strike="noStrike" cap="none" dirty="0">
                          <a:solidFill>
                            <a:schemeClr val="dk1"/>
                          </a:solidFill>
                          <a:latin typeface="Noto Sans JP"/>
                          <a:ea typeface="Noto Sans JP"/>
                          <a:cs typeface="Noto Sans JP"/>
                          <a:sym typeface="Noto Sans JP"/>
                        </a:rPr>
                        <a:t>MP4</a:t>
                      </a:r>
                      <a:r>
                        <a:rPr lang="ja-JP" altLang="en-US" sz="1000" b="0" i="0" u="none" strike="noStrike" cap="none">
                          <a:solidFill>
                            <a:schemeClr val="dk1"/>
                          </a:solidFill>
                          <a:latin typeface="Noto Sans JP"/>
                          <a:ea typeface="Noto Sans JP"/>
                          <a:cs typeface="Noto Sans JP"/>
                          <a:sym typeface="Noto Sans JP"/>
                        </a:rPr>
                        <a:t>形式で納品</a:t>
                      </a: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動画の二次利用範囲はご相談ください</a:t>
                      </a:r>
                    </a:p>
                    <a:p>
                      <a:pPr marL="177800" marR="0" lvl="0" indent="-177800" algn="l" rtl="0">
                        <a:lnSpc>
                          <a:spcPct val="140000"/>
                        </a:lnSpc>
                        <a:spcBef>
                          <a:spcPts val="0"/>
                        </a:spcBef>
                        <a:spcAft>
                          <a:spcPts val="0"/>
                        </a:spcAft>
                        <a:buClr>
                          <a:schemeClr val="dk1"/>
                        </a:buClr>
                        <a:buSzPts val="1100"/>
                        <a:buFont typeface="Arial"/>
                        <a:buChar char="•"/>
                      </a:pPr>
                      <a:r>
                        <a:rPr lang="ja-JP" altLang="en-US" sz="1000" u="none" strike="noStrike" cap="none">
                          <a:latin typeface="Noto Sans JP"/>
                          <a:ea typeface="Noto Sans JP"/>
                          <a:cs typeface="Noto Sans JP"/>
                          <a:sym typeface="Noto Sans JP"/>
                        </a:rPr>
                        <a:t>素材の使用期間は、最初の掲載から</a:t>
                      </a:r>
                      <a:r>
                        <a:rPr lang="en-US" altLang="ja-JP" sz="1000" u="none" strike="noStrike" cap="none" dirty="0">
                          <a:latin typeface="Noto Sans JP"/>
                          <a:ea typeface="Noto Sans JP"/>
                          <a:cs typeface="Noto Sans JP"/>
                          <a:sym typeface="Noto Sans JP"/>
                        </a:rPr>
                        <a:t>6</a:t>
                      </a:r>
                      <a:r>
                        <a:rPr lang="ja-JP" altLang="en-US" sz="1000" u="none" strike="noStrike" cap="none">
                          <a:latin typeface="Noto Sans JP"/>
                          <a:ea typeface="Noto Sans JP"/>
                          <a:cs typeface="Noto Sans JP"/>
                          <a:sym typeface="Noto Sans JP"/>
                        </a:rPr>
                        <a:t>ヶ月間となります。</a:t>
                      </a:r>
                      <a:endParaRPr lang="ja-JP" altLang="en-US" sz="1000" b="0" i="0" u="none" strike="noStrike" cap="none">
                        <a:solidFill>
                          <a:schemeClr val="dk1"/>
                        </a:solidFill>
                        <a:latin typeface="Noto Sans JP"/>
                        <a:ea typeface="Noto Sans JP"/>
                        <a:cs typeface="Noto Sans JP"/>
                        <a:sym typeface="Noto Sans JP"/>
                      </a:endParaRP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撮影なしご希望の場合は、ご相談ください</a:t>
                      </a: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ナレーション、アニメーションなし</a:t>
                      </a: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修正回数は</a:t>
                      </a:r>
                      <a:r>
                        <a:rPr lang="en-US" altLang="ja-JP" sz="1000" b="0" i="0" u="none" strike="noStrike" cap="none" dirty="0">
                          <a:solidFill>
                            <a:schemeClr val="dk1"/>
                          </a:solidFill>
                          <a:latin typeface="Noto Sans JP"/>
                          <a:ea typeface="Noto Sans JP"/>
                          <a:cs typeface="Noto Sans JP"/>
                          <a:sym typeface="Noto Sans JP"/>
                        </a:rPr>
                        <a:t>2</a:t>
                      </a:r>
                      <a:r>
                        <a:rPr lang="ja-JP" altLang="en-US" sz="1000" b="0" i="0" u="none" strike="noStrike" cap="none">
                          <a:solidFill>
                            <a:schemeClr val="dk1"/>
                          </a:solidFill>
                          <a:latin typeface="Noto Sans JP"/>
                          <a:ea typeface="Noto Sans JP"/>
                          <a:cs typeface="Noto Sans JP"/>
                          <a:sym typeface="Noto Sans JP"/>
                        </a:rPr>
                        <a:t>回まで</a:t>
                      </a:r>
                    </a:p>
                    <a:p>
                      <a:pPr marL="177800" marR="0" lvl="0" indent="-177800" algn="l" rtl="0">
                        <a:lnSpc>
                          <a:spcPct val="140000"/>
                        </a:lnSpc>
                        <a:spcBef>
                          <a:spcPts val="0"/>
                        </a:spcBef>
                        <a:spcAft>
                          <a:spcPts val="0"/>
                        </a:spcAft>
                        <a:buClr>
                          <a:schemeClr val="dk1"/>
                        </a:buClr>
                        <a:buSzPts val="1100"/>
                        <a:buFont typeface="Arial"/>
                        <a:buChar char="•"/>
                      </a:pPr>
                      <a:r>
                        <a:rPr lang="en-GB" altLang="ja-JP" sz="1000" b="0" i="0" u="none" strike="noStrike" cap="none" dirty="0">
                          <a:solidFill>
                            <a:schemeClr val="dk1"/>
                          </a:solidFill>
                          <a:latin typeface="Noto Sans JP"/>
                          <a:ea typeface="Noto Sans JP"/>
                          <a:cs typeface="Noto Sans JP"/>
                          <a:sym typeface="Noto Sans JP"/>
                        </a:rPr>
                        <a:t>TOKYO PRIME</a:t>
                      </a:r>
                      <a:r>
                        <a:rPr lang="ja-JP" altLang="en-US" sz="1000" b="0" i="0" u="none" strike="noStrike" cap="none">
                          <a:solidFill>
                            <a:schemeClr val="dk1"/>
                          </a:solidFill>
                          <a:latin typeface="Noto Sans JP"/>
                          <a:ea typeface="Noto Sans JP"/>
                          <a:cs typeface="Noto Sans JP"/>
                          <a:sym typeface="Noto Sans JP"/>
                        </a:rPr>
                        <a:t>の公式</a:t>
                      </a:r>
                      <a:r>
                        <a:rPr lang="en-GB" altLang="ja-JP" sz="1000" b="0" i="0" u="none" strike="noStrike" cap="none" dirty="0">
                          <a:solidFill>
                            <a:schemeClr val="dk1"/>
                          </a:solidFill>
                          <a:latin typeface="Noto Sans JP"/>
                          <a:ea typeface="Noto Sans JP"/>
                          <a:cs typeface="Noto Sans JP"/>
                          <a:sym typeface="Noto Sans JP"/>
                        </a:rPr>
                        <a:t>YouTube</a:t>
                      </a:r>
                      <a:r>
                        <a:rPr lang="ja-JP" altLang="en-US" sz="1000" b="0" i="0" u="none" strike="noStrike" cap="none">
                          <a:solidFill>
                            <a:schemeClr val="dk1"/>
                          </a:solidFill>
                          <a:latin typeface="Noto Sans JP"/>
                          <a:ea typeface="Noto Sans JP"/>
                          <a:cs typeface="Noto Sans JP"/>
                          <a:sym typeface="Noto Sans JP"/>
                        </a:rPr>
                        <a:t>チャンネルに許可をいただいて掲載する場合があります</a:t>
                      </a: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二次利用及び注意事項は</a:t>
                      </a:r>
                      <a:r>
                        <a:rPr lang="en-GB" altLang="ja-JP" sz="1000" b="0" i="0" u="none" strike="noStrike" cap="none" dirty="0">
                          <a:solidFill>
                            <a:schemeClr val="dk1"/>
                          </a:solidFill>
                          <a:latin typeface="Noto Sans JP"/>
                          <a:ea typeface="Noto Sans JP"/>
                          <a:cs typeface="Noto Sans JP"/>
                          <a:sym typeface="Noto Sans JP"/>
                        </a:rPr>
                        <a:t>P.35</a:t>
                      </a:r>
                      <a:r>
                        <a:rPr lang="ja-JP" altLang="en-US" sz="1000" b="0" i="0" u="none" strike="noStrike" cap="none">
                          <a:solidFill>
                            <a:schemeClr val="dk1"/>
                          </a:solidFill>
                          <a:latin typeface="Noto Sans JP"/>
                          <a:ea typeface="Noto Sans JP"/>
                          <a:cs typeface="Noto Sans JP"/>
                          <a:sym typeface="Noto Sans JP"/>
                        </a:rPr>
                        <a:t>を参照ください</a:t>
                      </a:r>
                      <a:endParaRPr kumimoji="1" lang="ja-JP" altLang="en-US"/>
                    </a:p>
                  </a:txBody>
                  <a:tcPr marL="137150" marR="137150" marT="137150" marB="137150">
                    <a:lnL w="9525" cap="flat" cmpd="sng" algn="ctr">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tc gridSpan="2">
                  <a:txBody>
                    <a:bodyPr/>
                    <a:lstStyle/>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コンシューマー向けの新商品のみ実施可能</a:t>
                      </a: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撮影：</a:t>
                      </a:r>
                      <a:r>
                        <a:rPr lang="en-US" altLang="ja-JP" sz="1000" b="0" i="0" u="none" strike="noStrike" cap="none" dirty="0">
                          <a:solidFill>
                            <a:schemeClr val="dk1"/>
                          </a:solidFill>
                          <a:latin typeface="Noto Sans JP"/>
                          <a:ea typeface="Noto Sans JP"/>
                          <a:cs typeface="Noto Sans JP"/>
                          <a:sym typeface="Noto Sans JP"/>
                        </a:rPr>
                        <a:t>1</a:t>
                      </a:r>
                      <a:r>
                        <a:rPr lang="ja-JP" altLang="en-US" sz="1000" b="0" i="0" u="none" strike="noStrike" cap="none">
                          <a:solidFill>
                            <a:schemeClr val="dk1"/>
                          </a:solidFill>
                          <a:latin typeface="Noto Sans JP"/>
                          <a:ea typeface="Noto Sans JP"/>
                          <a:cs typeface="Noto Sans JP"/>
                          <a:sym typeface="Noto Sans JP"/>
                        </a:rPr>
                        <a:t>日</a:t>
                      </a: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撮影場所：依頼主オフィス・会議室など、依頼主にて手配</a:t>
                      </a:r>
                    </a:p>
                    <a:p>
                      <a:pPr marL="355600" marR="0" lvl="0" indent="-177800" algn="l" rtl="0">
                        <a:lnSpc>
                          <a:spcPct val="140000"/>
                        </a:lnSpc>
                        <a:spcBef>
                          <a:spcPts val="0"/>
                        </a:spcBef>
                        <a:spcAft>
                          <a:spcPts val="0"/>
                        </a:spcAft>
                        <a:buClr>
                          <a:srgbClr val="8C8C8C"/>
                        </a:buClr>
                        <a:buSzPts val="900"/>
                        <a:buFont typeface="Arial"/>
                        <a:buChar char="※"/>
                      </a:pPr>
                      <a:r>
                        <a:rPr lang="ja-JP" altLang="en-US" sz="1000" b="0" i="0" u="none" strike="noStrike" cap="none">
                          <a:solidFill>
                            <a:srgbClr val="8C8C8C"/>
                          </a:solidFill>
                          <a:latin typeface="Noto Sans JP"/>
                          <a:ea typeface="Noto Sans JP"/>
                          <a:cs typeface="Noto Sans JP"/>
                          <a:sym typeface="Noto Sans JP"/>
                        </a:rPr>
                        <a:t>遠隔地の場合、交通費・宿泊費は別途請求</a:t>
                      </a:r>
                    </a:p>
                    <a:p>
                      <a:pPr marL="355600" marR="0" lvl="0" indent="-177800" algn="l" rtl="0">
                        <a:lnSpc>
                          <a:spcPct val="140000"/>
                        </a:lnSpc>
                        <a:spcBef>
                          <a:spcPts val="0"/>
                        </a:spcBef>
                        <a:spcAft>
                          <a:spcPts val="0"/>
                        </a:spcAft>
                        <a:buClr>
                          <a:srgbClr val="8C8C8C"/>
                        </a:buClr>
                        <a:buSzPts val="900"/>
                        <a:buFont typeface="Arial"/>
                        <a:buChar char="※"/>
                      </a:pPr>
                      <a:r>
                        <a:rPr lang="ja-JP" altLang="en-US" sz="1000" b="0" i="0" u="none" strike="noStrike" cap="none">
                          <a:solidFill>
                            <a:srgbClr val="8C8C8C"/>
                          </a:solidFill>
                          <a:latin typeface="Noto Sans JP"/>
                          <a:ea typeface="Noto Sans JP"/>
                          <a:cs typeface="Noto Sans JP"/>
                          <a:sym typeface="Noto Sans JP"/>
                        </a:rPr>
                        <a:t>オフィス不可の場合、別途スタジオレンタル費発生</a:t>
                      </a: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出演者：依頼主にて手配（</a:t>
                      </a:r>
                      <a:r>
                        <a:rPr lang="en-US" altLang="ja-JP" sz="1000" b="0" i="0" u="none" strike="noStrike" cap="none" dirty="0">
                          <a:solidFill>
                            <a:schemeClr val="dk1"/>
                          </a:solidFill>
                          <a:latin typeface="Noto Sans JP"/>
                          <a:ea typeface="Noto Sans JP"/>
                          <a:cs typeface="Noto Sans JP"/>
                          <a:sym typeface="Noto Sans JP"/>
                        </a:rPr>
                        <a:t>1〜2</a:t>
                      </a:r>
                      <a:r>
                        <a:rPr lang="ja-JP" altLang="en-US" sz="1000" b="0" i="0" u="none" strike="noStrike" cap="none">
                          <a:solidFill>
                            <a:schemeClr val="dk1"/>
                          </a:solidFill>
                          <a:latin typeface="Noto Sans JP"/>
                          <a:ea typeface="Noto Sans JP"/>
                          <a:cs typeface="Noto Sans JP"/>
                          <a:sym typeface="Noto Sans JP"/>
                        </a:rPr>
                        <a:t>名程度想定）</a:t>
                      </a: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音楽：番組既定の音楽</a:t>
                      </a: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動画ファイルは</a:t>
                      </a:r>
                      <a:r>
                        <a:rPr lang="en-GB" altLang="ja-JP" sz="1000" b="0" i="0" u="none" strike="noStrike" cap="none" dirty="0">
                          <a:solidFill>
                            <a:schemeClr val="dk1"/>
                          </a:solidFill>
                          <a:latin typeface="Noto Sans JP"/>
                          <a:ea typeface="Noto Sans JP"/>
                          <a:cs typeface="Noto Sans JP"/>
                          <a:sym typeface="Noto Sans JP"/>
                        </a:rPr>
                        <a:t>MP4</a:t>
                      </a:r>
                      <a:r>
                        <a:rPr lang="ja-JP" altLang="en-US" sz="1000" b="0" i="0" u="none" strike="noStrike" cap="none">
                          <a:solidFill>
                            <a:schemeClr val="dk1"/>
                          </a:solidFill>
                          <a:latin typeface="Noto Sans JP"/>
                          <a:ea typeface="Noto Sans JP"/>
                          <a:cs typeface="Noto Sans JP"/>
                          <a:sym typeface="Noto Sans JP"/>
                        </a:rPr>
                        <a:t>形式で納品</a:t>
                      </a: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動画の二次利用範囲はご相談ください</a:t>
                      </a:r>
                    </a:p>
                    <a:p>
                      <a:pPr marL="177800" marR="0" lvl="0" indent="-177800" algn="l" rtl="0">
                        <a:lnSpc>
                          <a:spcPct val="140000"/>
                        </a:lnSpc>
                        <a:spcBef>
                          <a:spcPts val="0"/>
                        </a:spcBef>
                        <a:spcAft>
                          <a:spcPts val="0"/>
                        </a:spcAft>
                        <a:buClr>
                          <a:schemeClr val="dk1"/>
                        </a:buClr>
                        <a:buSzPts val="1100"/>
                        <a:buFont typeface="Arial"/>
                        <a:buChar char="•"/>
                      </a:pPr>
                      <a:r>
                        <a:rPr lang="ja-JP" altLang="en-US" sz="1000" u="none" strike="noStrike" cap="none">
                          <a:latin typeface="Noto Sans JP"/>
                          <a:ea typeface="Noto Sans JP"/>
                          <a:cs typeface="Noto Sans JP"/>
                          <a:sym typeface="Noto Sans JP"/>
                        </a:rPr>
                        <a:t>素材の使用期間は、最初の掲載から</a:t>
                      </a:r>
                      <a:r>
                        <a:rPr lang="en-US" altLang="ja-JP" sz="1000" u="none" strike="noStrike" cap="none" dirty="0">
                          <a:latin typeface="Noto Sans JP"/>
                          <a:ea typeface="Noto Sans JP"/>
                          <a:cs typeface="Noto Sans JP"/>
                          <a:sym typeface="Noto Sans JP"/>
                        </a:rPr>
                        <a:t>3</a:t>
                      </a:r>
                      <a:r>
                        <a:rPr lang="ja-JP" altLang="en-US" sz="1000" u="none" strike="noStrike" cap="none">
                          <a:latin typeface="Noto Sans JP"/>
                          <a:ea typeface="Noto Sans JP"/>
                          <a:cs typeface="Noto Sans JP"/>
                          <a:sym typeface="Noto Sans JP"/>
                        </a:rPr>
                        <a:t>ヶ月間となります</a:t>
                      </a:r>
                      <a:endParaRPr lang="ja-JP" altLang="en-US" sz="1000" b="0" i="0" u="none" strike="noStrike" cap="none">
                        <a:solidFill>
                          <a:schemeClr val="dk1"/>
                        </a:solidFill>
                        <a:latin typeface="Noto Sans JP"/>
                        <a:ea typeface="Noto Sans JP"/>
                        <a:cs typeface="Noto Sans JP"/>
                        <a:sym typeface="Noto Sans JP"/>
                      </a:endParaRP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二次利用及び注意事項は</a:t>
                      </a:r>
                      <a:r>
                        <a:rPr lang="en-GB" altLang="ja-JP" sz="1000" b="0" i="0" u="none" strike="noStrike" cap="none" dirty="0">
                          <a:solidFill>
                            <a:schemeClr val="dk1"/>
                          </a:solidFill>
                          <a:latin typeface="Noto Sans JP"/>
                          <a:ea typeface="Noto Sans JP"/>
                          <a:cs typeface="Noto Sans JP"/>
                          <a:sym typeface="Noto Sans JP"/>
                        </a:rPr>
                        <a:t>P.35</a:t>
                      </a:r>
                      <a:r>
                        <a:rPr lang="ja-JP" altLang="en-US" sz="1000" b="0" i="0" u="none" strike="noStrike" cap="none">
                          <a:solidFill>
                            <a:schemeClr val="dk1"/>
                          </a:solidFill>
                          <a:latin typeface="Noto Sans JP"/>
                          <a:ea typeface="Noto Sans JP"/>
                          <a:cs typeface="Noto Sans JP"/>
                          <a:sym typeface="Noto Sans JP"/>
                        </a:rPr>
                        <a:t>を参照ください</a:t>
                      </a: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ナレーション、アニメーションなし</a:t>
                      </a: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修正回数は</a:t>
                      </a:r>
                      <a:r>
                        <a:rPr lang="en-US" altLang="ja-JP" sz="1000" b="0" i="0" u="none" strike="noStrike" cap="none" dirty="0">
                          <a:solidFill>
                            <a:schemeClr val="dk1"/>
                          </a:solidFill>
                          <a:latin typeface="Noto Sans JP"/>
                          <a:ea typeface="Noto Sans JP"/>
                          <a:cs typeface="Noto Sans JP"/>
                          <a:sym typeface="Noto Sans JP"/>
                        </a:rPr>
                        <a:t>2</a:t>
                      </a:r>
                      <a:r>
                        <a:rPr lang="ja-JP" altLang="en-US" sz="1000" b="0" i="0" u="none" strike="noStrike" cap="none">
                          <a:solidFill>
                            <a:schemeClr val="dk1"/>
                          </a:solidFill>
                          <a:latin typeface="Noto Sans JP"/>
                          <a:ea typeface="Noto Sans JP"/>
                          <a:cs typeface="Noto Sans JP"/>
                          <a:sym typeface="Noto Sans JP"/>
                        </a:rPr>
                        <a:t>回まで</a:t>
                      </a:r>
                    </a:p>
                    <a:p>
                      <a:pPr marL="177800" marR="0" lvl="0" indent="-177800" algn="l" rtl="0">
                        <a:lnSpc>
                          <a:spcPct val="140000"/>
                        </a:lnSpc>
                        <a:spcBef>
                          <a:spcPts val="0"/>
                        </a:spcBef>
                        <a:spcAft>
                          <a:spcPts val="0"/>
                        </a:spcAft>
                        <a:buClr>
                          <a:schemeClr val="dk1"/>
                        </a:buClr>
                        <a:buSzPts val="1100"/>
                        <a:buFont typeface="Arial"/>
                        <a:buChar char="•"/>
                      </a:pPr>
                      <a:r>
                        <a:rPr lang="en-GB" altLang="ja-JP" sz="1000" b="0" i="0" u="none" strike="noStrike" cap="none" dirty="0">
                          <a:solidFill>
                            <a:schemeClr val="dk1"/>
                          </a:solidFill>
                          <a:latin typeface="Noto Sans JP"/>
                          <a:ea typeface="Noto Sans JP"/>
                          <a:cs typeface="Noto Sans JP"/>
                          <a:sym typeface="Noto Sans JP"/>
                        </a:rPr>
                        <a:t>TOKYO PRIME</a:t>
                      </a:r>
                      <a:r>
                        <a:rPr lang="ja-JP" altLang="en-US" sz="1000" b="0" i="0" u="none" strike="noStrike" cap="none">
                          <a:solidFill>
                            <a:schemeClr val="dk1"/>
                          </a:solidFill>
                          <a:latin typeface="Noto Sans JP"/>
                          <a:ea typeface="Noto Sans JP"/>
                          <a:cs typeface="Noto Sans JP"/>
                          <a:sym typeface="Noto Sans JP"/>
                        </a:rPr>
                        <a:t>の公式</a:t>
                      </a:r>
                      <a:r>
                        <a:rPr lang="en-GB" altLang="ja-JP" sz="1000" b="0" i="0" u="none" strike="noStrike" cap="none" dirty="0">
                          <a:solidFill>
                            <a:schemeClr val="dk1"/>
                          </a:solidFill>
                          <a:latin typeface="Noto Sans JP"/>
                          <a:ea typeface="Noto Sans JP"/>
                          <a:cs typeface="Noto Sans JP"/>
                          <a:sym typeface="Noto Sans JP"/>
                        </a:rPr>
                        <a:t>YouTube</a:t>
                      </a:r>
                      <a:r>
                        <a:rPr lang="ja-JP" altLang="en-US" sz="1000" b="0" i="0" u="none" strike="noStrike" cap="none">
                          <a:solidFill>
                            <a:schemeClr val="dk1"/>
                          </a:solidFill>
                          <a:latin typeface="Noto Sans JP"/>
                          <a:ea typeface="Noto Sans JP"/>
                          <a:cs typeface="Noto Sans JP"/>
                          <a:sym typeface="Noto Sans JP"/>
                        </a:rPr>
                        <a:t>チャンネルに許可をいただいて掲載する場合があります</a:t>
                      </a:r>
                      <a:endParaRPr lang="ja-JP" altLang="en-US" sz="1000" b="0" i="0" u="none" strike="noStrike" cap="none" dirty="0">
                        <a:solidFill>
                          <a:schemeClr val="dk1"/>
                        </a:solidFill>
                        <a:latin typeface="Noto Sans JP"/>
                        <a:ea typeface="Noto Sans JP"/>
                        <a:cs typeface="Noto Sans JP"/>
                        <a:sym typeface="Noto Sans JP"/>
                      </a:endParaRPr>
                    </a:p>
                  </a:txBody>
                  <a:tcPr marL="137150" marR="137150" marT="137150" marB="137150">
                    <a:lnL w="9525" cap="flat" cmpd="sng" algn="ctr">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tc hMerge="1">
                  <a:txBody>
                    <a:bodyPr/>
                    <a:lstStyle/>
                    <a:p>
                      <a:pPr marL="177800" marR="0" lvl="0" indent="-177800" algn="l" rtl="0">
                        <a:lnSpc>
                          <a:spcPct val="140000"/>
                        </a:lnSpc>
                        <a:spcBef>
                          <a:spcPts val="0"/>
                        </a:spcBef>
                        <a:spcAft>
                          <a:spcPts val="0"/>
                        </a:spcAft>
                        <a:buClr>
                          <a:schemeClr val="dk1"/>
                        </a:buClr>
                        <a:buSzPts val="1100"/>
                        <a:buFont typeface="Arial"/>
                        <a:buChar char="•"/>
                      </a:pPr>
                      <a:r>
                        <a:rPr lang="ja-JP" sz="1000" b="0" i="0" u="none" strike="noStrike" cap="none">
                          <a:solidFill>
                            <a:schemeClr val="dk1"/>
                          </a:solidFill>
                          <a:latin typeface="Noto Sans JP"/>
                          <a:ea typeface="Noto Sans JP"/>
                          <a:cs typeface="Noto Sans JP"/>
                          <a:sym typeface="Noto Sans JP"/>
                        </a:rPr>
                        <a:t>撮影：1日</a:t>
                      </a:r>
                      <a:endParaRPr sz="1000" b="0" i="0" u="none" strike="noStrike" cap="none" dirty="0">
                        <a:solidFill>
                          <a:schemeClr val="dk1"/>
                        </a:solidFill>
                        <a:latin typeface="Noto Sans JP"/>
                        <a:ea typeface="Noto Sans JP"/>
                        <a:cs typeface="Noto Sans JP"/>
                        <a:sym typeface="Noto Sans JP"/>
                      </a:endParaRPr>
                    </a:p>
                    <a:p>
                      <a:pPr marL="177800" marR="0" lvl="0" indent="-177800" algn="l" rtl="0">
                        <a:lnSpc>
                          <a:spcPct val="140000"/>
                        </a:lnSpc>
                        <a:spcBef>
                          <a:spcPts val="0"/>
                        </a:spcBef>
                        <a:spcAft>
                          <a:spcPts val="0"/>
                        </a:spcAft>
                        <a:buClr>
                          <a:schemeClr val="dk1"/>
                        </a:buClr>
                        <a:buSzPts val="1100"/>
                        <a:buFont typeface="Arial"/>
                        <a:buChar char="•"/>
                      </a:pPr>
                      <a:r>
                        <a:rPr lang="ja-JP" sz="1000" b="0" i="0" u="none" strike="noStrike" cap="none">
                          <a:solidFill>
                            <a:schemeClr val="dk1"/>
                          </a:solidFill>
                          <a:latin typeface="Noto Sans JP"/>
                          <a:ea typeface="Noto Sans JP"/>
                          <a:cs typeface="Noto Sans JP"/>
                          <a:sym typeface="Noto Sans JP"/>
                        </a:rPr>
                        <a:t>撮影場所：1箇所、都内近郊、依頼主にて手配</a:t>
                      </a:r>
                      <a:endParaRPr sz="1000" b="0" i="0" u="none" strike="noStrike" cap="none" dirty="0">
                        <a:solidFill>
                          <a:schemeClr val="dk1"/>
                        </a:solidFill>
                        <a:latin typeface="Noto Sans JP"/>
                        <a:ea typeface="Noto Sans JP"/>
                        <a:cs typeface="Noto Sans JP"/>
                        <a:sym typeface="Noto Sans JP"/>
                      </a:endParaRPr>
                    </a:p>
                    <a:p>
                      <a:pPr marL="355600" marR="0" lvl="0" indent="-177800" algn="l" rtl="0">
                        <a:lnSpc>
                          <a:spcPct val="140000"/>
                        </a:lnSpc>
                        <a:spcBef>
                          <a:spcPts val="0"/>
                        </a:spcBef>
                        <a:spcAft>
                          <a:spcPts val="0"/>
                        </a:spcAft>
                        <a:buClr>
                          <a:srgbClr val="8C8C8C"/>
                        </a:buClr>
                        <a:buSzPts val="900"/>
                        <a:buFont typeface="Arial"/>
                        <a:buChar char="※"/>
                      </a:pPr>
                      <a:r>
                        <a:rPr lang="ja-JP" sz="1000" b="0" i="0" u="none" strike="noStrike" cap="none">
                          <a:solidFill>
                            <a:srgbClr val="8C8C8C"/>
                          </a:solidFill>
                          <a:latin typeface="Noto Sans JP"/>
                          <a:ea typeface="Noto Sans JP"/>
                          <a:cs typeface="Noto Sans JP"/>
                          <a:sym typeface="Noto Sans JP"/>
                        </a:rPr>
                        <a:t>遠隔地の場合、交通費・宿泊費は別途請求</a:t>
                      </a:r>
                      <a:endParaRPr sz="1000" b="0" i="0" u="none" strike="noStrike" cap="none" dirty="0">
                        <a:solidFill>
                          <a:srgbClr val="8C8C8C"/>
                        </a:solidFill>
                        <a:latin typeface="Noto Sans JP"/>
                        <a:ea typeface="Noto Sans JP"/>
                        <a:cs typeface="Noto Sans JP"/>
                        <a:sym typeface="Noto Sans JP"/>
                      </a:endParaRPr>
                    </a:p>
                    <a:p>
                      <a:pPr marL="355600" marR="0" lvl="0" indent="-177800" algn="l" rtl="0">
                        <a:lnSpc>
                          <a:spcPct val="140000"/>
                        </a:lnSpc>
                        <a:spcBef>
                          <a:spcPts val="0"/>
                        </a:spcBef>
                        <a:spcAft>
                          <a:spcPts val="0"/>
                        </a:spcAft>
                        <a:buClr>
                          <a:srgbClr val="8C8C8C"/>
                        </a:buClr>
                        <a:buSzPts val="900"/>
                        <a:buFont typeface="Arial"/>
                        <a:buChar char="※"/>
                      </a:pPr>
                      <a:r>
                        <a:rPr lang="ja-JP" sz="1000" b="0" i="0" u="none" strike="noStrike" cap="none">
                          <a:solidFill>
                            <a:srgbClr val="8C8C8C"/>
                          </a:solidFill>
                          <a:latin typeface="Noto Sans JP"/>
                          <a:ea typeface="Noto Sans JP"/>
                          <a:cs typeface="Noto Sans JP"/>
                          <a:sym typeface="Noto Sans JP"/>
                        </a:rPr>
                        <a:t>オフィス不可の場合、別途スタジオレンタル費発生</a:t>
                      </a:r>
                      <a:endParaRPr sz="1000" b="0" i="0" u="none" strike="noStrike" cap="none" dirty="0">
                        <a:solidFill>
                          <a:srgbClr val="8C8C8C"/>
                        </a:solidFill>
                        <a:latin typeface="Noto Sans JP"/>
                        <a:ea typeface="Noto Sans JP"/>
                        <a:cs typeface="Noto Sans JP"/>
                        <a:sym typeface="Noto Sans JP"/>
                      </a:endParaRPr>
                    </a:p>
                    <a:p>
                      <a:pPr marL="177800" marR="0" lvl="0" indent="-177800" algn="l" rtl="0">
                        <a:lnSpc>
                          <a:spcPct val="140000"/>
                        </a:lnSpc>
                        <a:spcBef>
                          <a:spcPts val="0"/>
                        </a:spcBef>
                        <a:spcAft>
                          <a:spcPts val="0"/>
                        </a:spcAft>
                        <a:buClr>
                          <a:schemeClr val="dk1"/>
                        </a:buClr>
                        <a:buSzPts val="1100"/>
                        <a:buFont typeface="Arial"/>
                        <a:buChar char="•"/>
                      </a:pPr>
                      <a:r>
                        <a:rPr lang="ja-JP" sz="1000" b="0" i="0" u="none" strike="noStrike" cap="none">
                          <a:solidFill>
                            <a:schemeClr val="dk1"/>
                          </a:solidFill>
                          <a:latin typeface="Noto Sans JP"/>
                          <a:ea typeface="Noto Sans JP"/>
                          <a:cs typeface="Noto Sans JP"/>
                          <a:sym typeface="Noto Sans JP"/>
                        </a:rPr>
                        <a:t>出演者：依頼主にて手配（1〜2名程度想定）</a:t>
                      </a:r>
                      <a:endParaRPr sz="1000" b="0" i="0" u="none" strike="noStrike" cap="none" dirty="0">
                        <a:solidFill>
                          <a:schemeClr val="dk1"/>
                        </a:solidFill>
                        <a:latin typeface="Noto Sans JP"/>
                        <a:ea typeface="Noto Sans JP"/>
                        <a:cs typeface="Noto Sans JP"/>
                        <a:sym typeface="Noto Sans JP"/>
                      </a:endParaRPr>
                    </a:p>
                    <a:p>
                      <a:pPr marL="177800" marR="0" lvl="0" indent="-177800" algn="l" rtl="0">
                        <a:lnSpc>
                          <a:spcPct val="140000"/>
                        </a:lnSpc>
                        <a:spcBef>
                          <a:spcPts val="0"/>
                        </a:spcBef>
                        <a:spcAft>
                          <a:spcPts val="0"/>
                        </a:spcAft>
                        <a:buClr>
                          <a:schemeClr val="dk1"/>
                        </a:buClr>
                        <a:buSzPts val="1100"/>
                        <a:buFont typeface="Arial"/>
                        <a:buChar char="•"/>
                      </a:pPr>
                      <a:r>
                        <a:rPr lang="ja-JP" sz="1000" b="0" i="0" u="none" strike="noStrike" cap="none">
                          <a:solidFill>
                            <a:schemeClr val="dk1"/>
                          </a:solidFill>
                          <a:latin typeface="Noto Sans JP"/>
                          <a:ea typeface="Noto Sans JP"/>
                          <a:cs typeface="Noto Sans JP"/>
                          <a:sym typeface="Noto Sans JP"/>
                        </a:rPr>
                        <a:t>音楽：著作権フリー音源1曲</a:t>
                      </a:r>
                      <a:endParaRPr sz="1000" b="0" i="0" u="none" strike="noStrike" cap="none" dirty="0">
                        <a:solidFill>
                          <a:schemeClr val="dk1"/>
                        </a:solidFill>
                        <a:latin typeface="Noto Sans JP"/>
                        <a:ea typeface="Noto Sans JP"/>
                        <a:cs typeface="Noto Sans JP"/>
                        <a:sym typeface="Noto Sans JP"/>
                      </a:endParaRPr>
                    </a:p>
                    <a:p>
                      <a:pPr marL="177800" marR="0" lvl="0" indent="-177800" algn="l" rtl="0">
                        <a:lnSpc>
                          <a:spcPct val="140000"/>
                        </a:lnSpc>
                        <a:spcBef>
                          <a:spcPts val="0"/>
                        </a:spcBef>
                        <a:spcAft>
                          <a:spcPts val="0"/>
                        </a:spcAft>
                        <a:buClr>
                          <a:schemeClr val="dk1"/>
                        </a:buClr>
                        <a:buSzPts val="1100"/>
                        <a:buFont typeface="Arial"/>
                        <a:buChar char="•"/>
                      </a:pPr>
                      <a:r>
                        <a:rPr lang="ja-JP" sz="1000" b="0" i="0" u="none" strike="noStrike" cap="none">
                          <a:solidFill>
                            <a:schemeClr val="dk1"/>
                          </a:solidFill>
                          <a:latin typeface="Noto Sans JP"/>
                          <a:ea typeface="Noto Sans JP"/>
                          <a:cs typeface="Noto Sans JP"/>
                          <a:sym typeface="Noto Sans JP"/>
                        </a:rPr>
                        <a:t>動画ファイルはMP4形式で納品</a:t>
                      </a:r>
                      <a:endParaRPr sz="1000" b="0" i="0" u="none" strike="noStrike" cap="none" dirty="0">
                        <a:solidFill>
                          <a:schemeClr val="dk1"/>
                        </a:solidFill>
                        <a:latin typeface="Noto Sans JP"/>
                        <a:ea typeface="Noto Sans JP"/>
                        <a:cs typeface="Noto Sans JP"/>
                        <a:sym typeface="Noto Sans JP"/>
                      </a:endParaRPr>
                    </a:p>
                    <a:p>
                      <a:pPr marL="177800" marR="0" lvl="0" indent="-177800" algn="l" rtl="0">
                        <a:lnSpc>
                          <a:spcPct val="140000"/>
                        </a:lnSpc>
                        <a:spcBef>
                          <a:spcPts val="0"/>
                        </a:spcBef>
                        <a:spcAft>
                          <a:spcPts val="0"/>
                        </a:spcAft>
                        <a:buClr>
                          <a:schemeClr val="dk1"/>
                        </a:buClr>
                        <a:buSzPts val="1100"/>
                        <a:buFont typeface="Arial"/>
                        <a:buChar char="•"/>
                      </a:pPr>
                      <a:r>
                        <a:rPr lang="ja-JP" sz="1000" b="0" i="0" u="none" strike="noStrike" cap="none">
                          <a:solidFill>
                            <a:schemeClr val="dk1"/>
                          </a:solidFill>
                          <a:latin typeface="Noto Sans JP"/>
                          <a:ea typeface="Noto Sans JP"/>
                          <a:cs typeface="Noto Sans JP"/>
                          <a:sym typeface="Noto Sans JP"/>
                        </a:rPr>
                        <a:t>動画の二次利用範囲はご相談ください</a:t>
                      </a:r>
                      <a:endParaRPr sz="1000" b="0" i="0" u="none" strike="noStrike" cap="none" dirty="0">
                        <a:solidFill>
                          <a:schemeClr val="dk1"/>
                        </a:solidFill>
                        <a:latin typeface="Noto Sans JP"/>
                        <a:ea typeface="Noto Sans JP"/>
                        <a:cs typeface="Noto Sans JP"/>
                        <a:sym typeface="Noto Sans JP"/>
                      </a:endParaRPr>
                    </a:p>
                    <a:p>
                      <a:pPr marL="177800" marR="0" lvl="0" indent="-177800" algn="l" rtl="0">
                        <a:lnSpc>
                          <a:spcPct val="140000"/>
                        </a:lnSpc>
                        <a:spcBef>
                          <a:spcPts val="0"/>
                        </a:spcBef>
                        <a:spcAft>
                          <a:spcPts val="0"/>
                        </a:spcAft>
                        <a:buClr>
                          <a:schemeClr val="dk1"/>
                        </a:buClr>
                        <a:buSzPts val="1100"/>
                        <a:buFont typeface="Arial"/>
                        <a:buChar char="•"/>
                      </a:pPr>
                      <a:r>
                        <a:rPr lang="ja-JP" sz="1000" u="none" strike="noStrike" cap="none">
                          <a:latin typeface="Noto Sans JP"/>
                          <a:ea typeface="Noto Sans JP"/>
                          <a:cs typeface="Noto Sans JP"/>
                          <a:sym typeface="Noto Sans JP"/>
                        </a:rPr>
                        <a:t>素材の使用期間は、最初の掲載から6ヶ月間となります。</a:t>
                      </a:r>
                      <a:endParaRPr sz="1000" b="0" i="0" u="none" strike="noStrike" cap="none" dirty="0">
                        <a:solidFill>
                          <a:schemeClr val="dk1"/>
                        </a:solidFill>
                        <a:latin typeface="Noto Sans JP"/>
                        <a:ea typeface="Noto Sans JP"/>
                        <a:cs typeface="Noto Sans JP"/>
                        <a:sym typeface="Noto Sans JP"/>
                      </a:endParaRPr>
                    </a:p>
                    <a:p>
                      <a:pPr marL="177800" marR="0" lvl="0" indent="-177800" algn="l" rtl="0">
                        <a:lnSpc>
                          <a:spcPct val="140000"/>
                        </a:lnSpc>
                        <a:spcBef>
                          <a:spcPts val="0"/>
                        </a:spcBef>
                        <a:spcAft>
                          <a:spcPts val="0"/>
                        </a:spcAft>
                        <a:buClr>
                          <a:schemeClr val="dk1"/>
                        </a:buClr>
                        <a:buSzPts val="1100"/>
                        <a:buFont typeface="Arial"/>
                        <a:buChar char="•"/>
                      </a:pPr>
                      <a:r>
                        <a:rPr lang="ja-JP" sz="1000" b="0" i="0" u="none" strike="noStrike" cap="none">
                          <a:solidFill>
                            <a:schemeClr val="dk1"/>
                          </a:solidFill>
                          <a:latin typeface="Noto Sans JP"/>
                          <a:ea typeface="Noto Sans JP"/>
                          <a:cs typeface="Noto Sans JP"/>
                          <a:sym typeface="Noto Sans JP"/>
                        </a:rPr>
                        <a:t>撮影なしご希望の場合は、ご相談ください</a:t>
                      </a:r>
                      <a:endParaRPr sz="1000" b="0" i="0" u="none" strike="noStrike" cap="none" dirty="0">
                        <a:solidFill>
                          <a:schemeClr val="dk1"/>
                        </a:solidFill>
                        <a:latin typeface="Noto Sans JP"/>
                        <a:ea typeface="Noto Sans JP"/>
                        <a:cs typeface="Noto Sans JP"/>
                        <a:sym typeface="Noto Sans JP"/>
                      </a:endParaRPr>
                    </a:p>
                    <a:p>
                      <a:pPr marL="177800" marR="0" lvl="0" indent="-177800" algn="l" rtl="0">
                        <a:lnSpc>
                          <a:spcPct val="140000"/>
                        </a:lnSpc>
                        <a:spcBef>
                          <a:spcPts val="0"/>
                        </a:spcBef>
                        <a:spcAft>
                          <a:spcPts val="0"/>
                        </a:spcAft>
                        <a:buClr>
                          <a:schemeClr val="dk1"/>
                        </a:buClr>
                        <a:buSzPts val="1100"/>
                        <a:buFont typeface="Arial"/>
                        <a:buChar char="•"/>
                      </a:pPr>
                      <a:r>
                        <a:rPr lang="ja-JP" sz="1000" b="0" i="0" u="none" strike="noStrike" cap="none">
                          <a:solidFill>
                            <a:schemeClr val="dk1"/>
                          </a:solidFill>
                          <a:latin typeface="Noto Sans JP"/>
                          <a:ea typeface="Noto Sans JP"/>
                          <a:cs typeface="Noto Sans JP"/>
                          <a:sym typeface="Noto Sans JP"/>
                        </a:rPr>
                        <a:t>ナレーション、アニメーションなし</a:t>
                      </a:r>
                      <a:endParaRPr sz="1000" b="0" i="0" u="none" strike="noStrike" cap="none" dirty="0">
                        <a:solidFill>
                          <a:schemeClr val="dk1"/>
                        </a:solidFill>
                        <a:latin typeface="Noto Sans JP"/>
                        <a:ea typeface="Noto Sans JP"/>
                        <a:cs typeface="Noto Sans JP"/>
                        <a:sym typeface="Noto Sans JP"/>
                      </a:endParaRPr>
                    </a:p>
                    <a:p>
                      <a:pPr marL="177800" marR="0" lvl="0" indent="-177800" algn="l" rtl="0">
                        <a:lnSpc>
                          <a:spcPct val="140000"/>
                        </a:lnSpc>
                        <a:spcBef>
                          <a:spcPts val="0"/>
                        </a:spcBef>
                        <a:spcAft>
                          <a:spcPts val="0"/>
                        </a:spcAft>
                        <a:buClr>
                          <a:schemeClr val="dk1"/>
                        </a:buClr>
                        <a:buSzPts val="1100"/>
                        <a:buFont typeface="Arial"/>
                        <a:buChar char="•"/>
                      </a:pPr>
                      <a:r>
                        <a:rPr lang="ja-JP" sz="1000" b="0" i="0" u="none" strike="noStrike" cap="none">
                          <a:solidFill>
                            <a:schemeClr val="dk1"/>
                          </a:solidFill>
                          <a:latin typeface="Noto Sans JP"/>
                          <a:ea typeface="Noto Sans JP"/>
                          <a:cs typeface="Noto Sans JP"/>
                          <a:sym typeface="Noto Sans JP"/>
                        </a:rPr>
                        <a:t>修正回数は2回まで</a:t>
                      </a:r>
                      <a:endParaRPr sz="1000" b="0" i="0" u="none" strike="noStrike" cap="none" dirty="0">
                        <a:solidFill>
                          <a:schemeClr val="dk1"/>
                        </a:solidFill>
                        <a:latin typeface="Noto Sans JP"/>
                        <a:ea typeface="Noto Sans JP"/>
                        <a:cs typeface="Noto Sans JP"/>
                        <a:sym typeface="Noto Sans JP"/>
                      </a:endParaRPr>
                    </a:p>
                    <a:p>
                      <a:pPr marL="177800" marR="0" lvl="0" indent="-177800" algn="l" rtl="0">
                        <a:lnSpc>
                          <a:spcPct val="140000"/>
                        </a:lnSpc>
                        <a:spcBef>
                          <a:spcPts val="0"/>
                        </a:spcBef>
                        <a:spcAft>
                          <a:spcPts val="0"/>
                        </a:spcAft>
                        <a:buClr>
                          <a:schemeClr val="dk1"/>
                        </a:buClr>
                        <a:buSzPts val="1100"/>
                        <a:buFont typeface="Arial"/>
                        <a:buChar char="•"/>
                      </a:pPr>
                      <a:r>
                        <a:rPr lang="ja-JP" sz="1000" b="0" i="0" u="none" strike="noStrike" cap="none">
                          <a:solidFill>
                            <a:schemeClr val="dk1"/>
                          </a:solidFill>
                          <a:latin typeface="Noto Sans JP"/>
                          <a:ea typeface="Noto Sans JP"/>
                          <a:cs typeface="Noto Sans JP"/>
                          <a:sym typeface="Noto Sans JP"/>
                        </a:rPr>
                        <a:t>TOKYO PRIMEの公式YouTubeチャンネルに許可をいただいて掲載する場合があります</a:t>
                      </a:r>
                      <a:endParaRPr sz="1000" b="0" i="0" u="none" strike="noStrike" cap="none" dirty="0">
                        <a:solidFill>
                          <a:schemeClr val="dk1"/>
                        </a:solidFill>
                        <a:latin typeface="Noto Sans JP"/>
                        <a:ea typeface="Noto Sans JP"/>
                        <a:cs typeface="Noto Sans JP"/>
                        <a:sym typeface="Noto Sans JP"/>
                      </a:endParaRPr>
                    </a:p>
                    <a:p>
                      <a:pPr marL="177800" marR="0" lvl="0" indent="-177800" algn="l" rtl="0">
                        <a:lnSpc>
                          <a:spcPct val="140000"/>
                        </a:lnSpc>
                        <a:spcBef>
                          <a:spcPts val="0"/>
                        </a:spcBef>
                        <a:spcAft>
                          <a:spcPts val="0"/>
                        </a:spcAft>
                        <a:buClr>
                          <a:schemeClr val="dk1"/>
                        </a:buClr>
                        <a:buSzPts val="1100"/>
                        <a:buFont typeface="Arial"/>
                        <a:buChar char="•"/>
                      </a:pPr>
                      <a:r>
                        <a:rPr lang="ja-JP" sz="1000" b="0" i="0" u="none" strike="noStrike" cap="none">
                          <a:solidFill>
                            <a:schemeClr val="dk1"/>
                          </a:solidFill>
                          <a:latin typeface="Noto Sans JP"/>
                          <a:ea typeface="Noto Sans JP"/>
                          <a:cs typeface="Noto Sans JP"/>
                          <a:sym typeface="Noto Sans JP"/>
                        </a:rPr>
                        <a:t>二次利用及び注意事項はP.35を参照ください</a:t>
                      </a:r>
                      <a:endParaRPr sz="1000" b="0" i="0" u="none" strike="noStrike" cap="none" dirty="0">
                        <a:solidFill>
                          <a:schemeClr val="dk1"/>
                        </a:solidFill>
                        <a:latin typeface="Noto Sans JP"/>
                        <a:ea typeface="Noto Sans JP"/>
                        <a:cs typeface="Noto Sans JP"/>
                        <a:sym typeface="Noto Sans JP"/>
                      </a:endParaRPr>
                    </a:p>
                  </a:txBody>
                  <a:tcPr marL="137150" marR="137150" marT="137150" marB="137150">
                    <a:lnL w="9525" cap="flat" cmpd="sng">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tc>
                  <a:txBody>
                    <a:bodyPr/>
                    <a:lstStyle/>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撮影：</a:t>
                      </a:r>
                      <a:r>
                        <a:rPr lang="en-US" altLang="ja-JP" sz="1000" b="0" i="0" u="none" strike="noStrike" cap="none" dirty="0">
                          <a:solidFill>
                            <a:schemeClr val="dk1"/>
                          </a:solidFill>
                          <a:latin typeface="Noto Sans JP"/>
                          <a:ea typeface="Noto Sans JP"/>
                          <a:cs typeface="Noto Sans JP"/>
                          <a:sym typeface="Noto Sans JP"/>
                        </a:rPr>
                        <a:t>1</a:t>
                      </a:r>
                      <a:r>
                        <a:rPr lang="ja-JP" altLang="en-US" sz="1000" b="0" i="0" u="none" strike="noStrike" cap="none">
                          <a:solidFill>
                            <a:schemeClr val="dk1"/>
                          </a:solidFill>
                          <a:latin typeface="Noto Sans JP"/>
                          <a:ea typeface="Noto Sans JP"/>
                          <a:cs typeface="Noto Sans JP"/>
                          <a:sym typeface="Noto Sans JP"/>
                        </a:rPr>
                        <a:t>日</a:t>
                      </a: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撮影場所：</a:t>
                      </a:r>
                      <a:r>
                        <a:rPr lang="en-US" altLang="ja-JP" sz="1000" b="0" i="0" u="none" strike="noStrike" cap="none" dirty="0">
                          <a:solidFill>
                            <a:schemeClr val="dk1"/>
                          </a:solidFill>
                          <a:latin typeface="Noto Sans JP"/>
                          <a:ea typeface="Noto Sans JP"/>
                          <a:cs typeface="Noto Sans JP"/>
                          <a:sym typeface="Noto Sans JP"/>
                        </a:rPr>
                        <a:t>1</a:t>
                      </a:r>
                      <a:r>
                        <a:rPr lang="ja-JP" altLang="en-US" sz="1000" b="0" i="0" u="none" strike="noStrike" cap="none">
                          <a:solidFill>
                            <a:schemeClr val="dk1"/>
                          </a:solidFill>
                          <a:latin typeface="Noto Sans JP"/>
                          <a:ea typeface="Noto Sans JP"/>
                          <a:cs typeface="Noto Sans JP"/>
                          <a:sym typeface="Noto Sans JP"/>
                        </a:rPr>
                        <a:t>箇所、都内近郊、依頼主にて手配</a:t>
                      </a:r>
                    </a:p>
                    <a:p>
                      <a:pPr marL="355600" marR="0" lvl="0" indent="-177800" algn="l" rtl="0">
                        <a:lnSpc>
                          <a:spcPct val="140000"/>
                        </a:lnSpc>
                        <a:spcBef>
                          <a:spcPts val="0"/>
                        </a:spcBef>
                        <a:spcAft>
                          <a:spcPts val="0"/>
                        </a:spcAft>
                        <a:buClr>
                          <a:srgbClr val="8C8C8C"/>
                        </a:buClr>
                        <a:buSzPts val="900"/>
                        <a:buFont typeface="Arial"/>
                        <a:buChar char="※"/>
                      </a:pPr>
                      <a:r>
                        <a:rPr lang="ja-JP" altLang="en-US" sz="1000" b="0" i="0" u="none" strike="noStrike" cap="none">
                          <a:solidFill>
                            <a:srgbClr val="8C8C8C"/>
                          </a:solidFill>
                          <a:latin typeface="Noto Sans JP"/>
                          <a:ea typeface="Noto Sans JP"/>
                          <a:cs typeface="Noto Sans JP"/>
                          <a:sym typeface="Noto Sans JP"/>
                        </a:rPr>
                        <a:t>遠隔地の場合、交通費・宿泊費は別途請求</a:t>
                      </a:r>
                    </a:p>
                    <a:p>
                      <a:pPr marL="355600" marR="0" lvl="0" indent="-177800" algn="l" rtl="0">
                        <a:lnSpc>
                          <a:spcPct val="140000"/>
                        </a:lnSpc>
                        <a:spcBef>
                          <a:spcPts val="0"/>
                        </a:spcBef>
                        <a:spcAft>
                          <a:spcPts val="0"/>
                        </a:spcAft>
                        <a:buClr>
                          <a:srgbClr val="8C8C8C"/>
                        </a:buClr>
                        <a:buSzPts val="900"/>
                        <a:buFont typeface="Arial"/>
                        <a:buChar char="※"/>
                      </a:pPr>
                      <a:r>
                        <a:rPr lang="ja-JP" altLang="en-US" sz="1000" b="0" i="0" u="none" strike="noStrike" cap="none">
                          <a:solidFill>
                            <a:srgbClr val="8C8C8C"/>
                          </a:solidFill>
                          <a:latin typeface="Noto Sans JP"/>
                          <a:ea typeface="Noto Sans JP"/>
                          <a:cs typeface="Noto Sans JP"/>
                          <a:sym typeface="Noto Sans JP"/>
                        </a:rPr>
                        <a:t>オフィス不可の場合、別途スタジオレンタル費発生</a:t>
                      </a: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出演者：依頼主にて手配（</a:t>
                      </a:r>
                      <a:r>
                        <a:rPr lang="en-US" altLang="ja-JP" sz="1000" b="0" i="0" u="none" strike="noStrike" cap="none" dirty="0">
                          <a:solidFill>
                            <a:schemeClr val="dk1"/>
                          </a:solidFill>
                          <a:latin typeface="Noto Sans JP"/>
                          <a:ea typeface="Noto Sans JP"/>
                          <a:cs typeface="Noto Sans JP"/>
                          <a:sym typeface="Noto Sans JP"/>
                        </a:rPr>
                        <a:t>1〜2</a:t>
                      </a:r>
                      <a:r>
                        <a:rPr lang="ja-JP" altLang="en-US" sz="1000" b="0" i="0" u="none" strike="noStrike" cap="none">
                          <a:solidFill>
                            <a:schemeClr val="dk1"/>
                          </a:solidFill>
                          <a:latin typeface="Noto Sans JP"/>
                          <a:ea typeface="Noto Sans JP"/>
                          <a:cs typeface="Noto Sans JP"/>
                          <a:sym typeface="Noto Sans JP"/>
                        </a:rPr>
                        <a:t>名程度想定）</a:t>
                      </a: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音楽：著作権フリー音源</a:t>
                      </a:r>
                      <a:r>
                        <a:rPr lang="en-US" altLang="ja-JP" sz="1000" b="0" i="0" u="none" strike="noStrike" cap="none" dirty="0">
                          <a:solidFill>
                            <a:schemeClr val="dk1"/>
                          </a:solidFill>
                          <a:latin typeface="Noto Sans JP"/>
                          <a:ea typeface="Noto Sans JP"/>
                          <a:cs typeface="Noto Sans JP"/>
                          <a:sym typeface="Noto Sans JP"/>
                        </a:rPr>
                        <a:t>1</a:t>
                      </a:r>
                      <a:r>
                        <a:rPr lang="ja-JP" altLang="en-US" sz="1000" b="0" i="0" u="none" strike="noStrike" cap="none">
                          <a:solidFill>
                            <a:schemeClr val="dk1"/>
                          </a:solidFill>
                          <a:latin typeface="Noto Sans JP"/>
                          <a:ea typeface="Noto Sans JP"/>
                          <a:cs typeface="Noto Sans JP"/>
                          <a:sym typeface="Noto Sans JP"/>
                        </a:rPr>
                        <a:t>曲</a:t>
                      </a: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動画ファイルは</a:t>
                      </a:r>
                      <a:r>
                        <a:rPr lang="en-GB" altLang="ja-JP" sz="1000" b="0" i="0" u="none" strike="noStrike" cap="none" dirty="0">
                          <a:solidFill>
                            <a:schemeClr val="dk1"/>
                          </a:solidFill>
                          <a:latin typeface="Noto Sans JP"/>
                          <a:ea typeface="Noto Sans JP"/>
                          <a:cs typeface="Noto Sans JP"/>
                          <a:sym typeface="Noto Sans JP"/>
                        </a:rPr>
                        <a:t>MP4</a:t>
                      </a:r>
                      <a:r>
                        <a:rPr lang="ja-JP" altLang="en-US" sz="1000" b="0" i="0" u="none" strike="noStrike" cap="none">
                          <a:solidFill>
                            <a:schemeClr val="dk1"/>
                          </a:solidFill>
                          <a:latin typeface="Noto Sans JP"/>
                          <a:ea typeface="Noto Sans JP"/>
                          <a:cs typeface="Noto Sans JP"/>
                          <a:sym typeface="Noto Sans JP"/>
                        </a:rPr>
                        <a:t>形式で納品</a:t>
                      </a: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動画の二次利用範囲はご相談ください</a:t>
                      </a:r>
                    </a:p>
                    <a:p>
                      <a:pPr marL="177800" marR="0" lvl="0" indent="-177800" algn="l" rtl="0">
                        <a:lnSpc>
                          <a:spcPct val="140000"/>
                        </a:lnSpc>
                        <a:spcBef>
                          <a:spcPts val="0"/>
                        </a:spcBef>
                        <a:spcAft>
                          <a:spcPts val="0"/>
                        </a:spcAft>
                        <a:buClr>
                          <a:schemeClr val="dk1"/>
                        </a:buClr>
                        <a:buSzPts val="1100"/>
                        <a:buFont typeface="Arial"/>
                        <a:buChar char="•"/>
                      </a:pPr>
                      <a:r>
                        <a:rPr lang="ja-JP" altLang="en-US" sz="1000" u="none" strike="noStrike" cap="none">
                          <a:latin typeface="Noto Sans JP"/>
                          <a:ea typeface="Noto Sans JP"/>
                          <a:cs typeface="Noto Sans JP"/>
                          <a:sym typeface="Noto Sans JP"/>
                        </a:rPr>
                        <a:t>素材の使用期間は、最初の掲載から</a:t>
                      </a:r>
                      <a:r>
                        <a:rPr lang="en-US" altLang="ja-JP" sz="1000" u="none" strike="noStrike" cap="none" dirty="0">
                          <a:latin typeface="Noto Sans JP"/>
                          <a:ea typeface="Noto Sans JP"/>
                          <a:cs typeface="Noto Sans JP"/>
                          <a:sym typeface="Noto Sans JP"/>
                        </a:rPr>
                        <a:t>6</a:t>
                      </a:r>
                      <a:r>
                        <a:rPr lang="ja-JP" altLang="en-US" sz="1000" u="none" strike="noStrike" cap="none">
                          <a:latin typeface="Noto Sans JP"/>
                          <a:ea typeface="Noto Sans JP"/>
                          <a:cs typeface="Noto Sans JP"/>
                          <a:sym typeface="Noto Sans JP"/>
                        </a:rPr>
                        <a:t>ヶ月間となります。</a:t>
                      </a:r>
                      <a:endParaRPr lang="ja-JP" altLang="en-US" sz="1000" b="0" i="0" u="none" strike="noStrike" cap="none">
                        <a:solidFill>
                          <a:schemeClr val="dk1"/>
                        </a:solidFill>
                        <a:latin typeface="Noto Sans JP"/>
                        <a:ea typeface="Noto Sans JP"/>
                        <a:cs typeface="Noto Sans JP"/>
                        <a:sym typeface="Noto Sans JP"/>
                      </a:endParaRP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撮影なしご希望の場合は、ご相談ください</a:t>
                      </a: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ナレーション、アニメーションなし</a:t>
                      </a: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修正回数は</a:t>
                      </a:r>
                      <a:r>
                        <a:rPr lang="en-US" altLang="ja-JP" sz="1000" b="0" i="0" u="none" strike="noStrike" cap="none" dirty="0">
                          <a:solidFill>
                            <a:schemeClr val="dk1"/>
                          </a:solidFill>
                          <a:latin typeface="Noto Sans JP"/>
                          <a:ea typeface="Noto Sans JP"/>
                          <a:cs typeface="Noto Sans JP"/>
                          <a:sym typeface="Noto Sans JP"/>
                        </a:rPr>
                        <a:t>2</a:t>
                      </a:r>
                      <a:r>
                        <a:rPr lang="ja-JP" altLang="en-US" sz="1000" b="0" i="0" u="none" strike="noStrike" cap="none">
                          <a:solidFill>
                            <a:schemeClr val="dk1"/>
                          </a:solidFill>
                          <a:latin typeface="Noto Sans JP"/>
                          <a:ea typeface="Noto Sans JP"/>
                          <a:cs typeface="Noto Sans JP"/>
                          <a:sym typeface="Noto Sans JP"/>
                        </a:rPr>
                        <a:t>回まで</a:t>
                      </a:r>
                    </a:p>
                    <a:p>
                      <a:pPr marL="177800" marR="0" lvl="0" indent="-177800" algn="l" rtl="0">
                        <a:lnSpc>
                          <a:spcPct val="140000"/>
                        </a:lnSpc>
                        <a:spcBef>
                          <a:spcPts val="0"/>
                        </a:spcBef>
                        <a:spcAft>
                          <a:spcPts val="0"/>
                        </a:spcAft>
                        <a:buClr>
                          <a:schemeClr val="dk1"/>
                        </a:buClr>
                        <a:buSzPts val="1100"/>
                        <a:buFont typeface="Arial"/>
                        <a:buChar char="•"/>
                      </a:pPr>
                      <a:r>
                        <a:rPr lang="en-GB" altLang="ja-JP" sz="1000" b="0" i="0" u="none" strike="noStrike" cap="none" dirty="0">
                          <a:solidFill>
                            <a:schemeClr val="dk1"/>
                          </a:solidFill>
                          <a:latin typeface="Noto Sans JP"/>
                          <a:ea typeface="Noto Sans JP"/>
                          <a:cs typeface="Noto Sans JP"/>
                          <a:sym typeface="Noto Sans JP"/>
                        </a:rPr>
                        <a:t>TOKYO PRIME</a:t>
                      </a:r>
                      <a:r>
                        <a:rPr lang="ja-JP" altLang="en-US" sz="1000" b="0" i="0" u="none" strike="noStrike" cap="none">
                          <a:solidFill>
                            <a:schemeClr val="dk1"/>
                          </a:solidFill>
                          <a:latin typeface="Noto Sans JP"/>
                          <a:ea typeface="Noto Sans JP"/>
                          <a:cs typeface="Noto Sans JP"/>
                          <a:sym typeface="Noto Sans JP"/>
                        </a:rPr>
                        <a:t>の公式</a:t>
                      </a:r>
                      <a:r>
                        <a:rPr lang="en-GB" altLang="ja-JP" sz="1000" b="0" i="0" u="none" strike="noStrike" cap="none" dirty="0">
                          <a:solidFill>
                            <a:schemeClr val="dk1"/>
                          </a:solidFill>
                          <a:latin typeface="Noto Sans JP"/>
                          <a:ea typeface="Noto Sans JP"/>
                          <a:cs typeface="Noto Sans JP"/>
                          <a:sym typeface="Noto Sans JP"/>
                        </a:rPr>
                        <a:t>YouTube</a:t>
                      </a:r>
                      <a:r>
                        <a:rPr lang="ja-JP" altLang="en-US" sz="1000" b="0" i="0" u="none" strike="noStrike" cap="none">
                          <a:solidFill>
                            <a:schemeClr val="dk1"/>
                          </a:solidFill>
                          <a:latin typeface="Noto Sans JP"/>
                          <a:ea typeface="Noto Sans JP"/>
                          <a:cs typeface="Noto Sans JP"/>
                          <a:sym typeface="Noto Sans JP"/>
                        </a:rPr>
                        <a:t>チャンネルに許可をいただいて掲載する場合があります</a:t>
                      </a:r>
                    </a:p>
                    <a:p>
                      <a:pPr marL="177800" marR="0" lvl="0" indent="-177800" algn="l" rtl="0">
                        <a:lnSpc>
                          <a:spcPct val="140000"/>
                        </a:lnSpc>
                        <a:spcBef>
                          <a:spcPts val="0"/>
                        </a:spcBef>
                        <a:spcAft>
                          <a:spcPts val="0"/>
                        </a:spcAft>
                        <a:buClr>
                          <a:schemeClr val="dk1"/>
                        </a:buClr>
                        <a:buSzPts val="1100"/>
                        <a:buFont typeface="Arial"/>
                        <a:buChar char="•"/>
                      </a:pPr>
                      <a:r>
                        <a:rPr lang="ja-JP" altLang="en-US" sz="1000" b="0" i="0" u="none" strike="noStrike" cap="none">
                          <a:solidFill>
                            <a:schemeClr val="dk1"/>
                          </a:solidFill>
                          <a:latin typeface="Noto Sans JP"/>
                          <a:ea typeface="Noto Sans JP"/>
                          <a:cs typeface="Noto Sans JP"/>
                          <a:sym typeface="Noto Sans JP"/>
                        </a:rPr>
                        <a:t>二次利用及び注意事項は</a:t>
                      </a:r>
                      <a:r>
                        <a:rPr lang="en-GB" altLang="ja-JP" sz="1000" b="0" i="0" u="none" strike="noStrike" cap="none" dirty="0">
                          <a:solidFill>
                            <a:schemeClr val="dk1"/>
                          </a:solidFill>
                          <a:latin typeface="Noto Sans JP"/>
                          <a:ea typeface="Noto Sans JP"/>
                          <a:cs typeface="Noto Sans JP"/>
                          <a:sym typeface="Noto Sans JP"/>
                        </a:rPr>
                        <a:t>P.35</a:t>
                      </a:r>
                      <a:r>
                        <a:rPr lang="ja-JP" altLang="en-US" sz="1000" b="0" i="0" u="none" strike="noStrike" cap="none">
                          <a:solidFill>
                            <a:schemeClr val="dk1"/>
                          </a:solidFill>
                          <a:latin typeface="Noto Sans JP"/>
                          <a:ea typeface="Noto Sans JP"/>
                          <a:cs typeface="Noto Sans JP"/>
                          <a:sym typeface="Noto Sans JP"/>
                        </a:rPr>
                        <a:t>を参照ください</a:t>
                      </a:r>
                      <a:endParaRPr sz="1000" b="0" i="0" u="none" strike="noStrike" cap="none" dirty="0">
                        <a:solidFill>
                          <a:schemeClr val="dk1"/>
                        </a:solidFill>
                        <a:latin typeface="Noto Sans JP"/>
                        <a:ea typeface="Noto Sans JP"/>
                        <a:cs typeface="Noto Sans JP"/>
                        <a:sym typeface="Noto Sans JP"/>
                      </a:endParaRPr>
                    </a:p>
                  </a:txBody>
                  <a:tcPr marL="137150" marR="137150" marT="137150" marB="137150">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6"/>
                  </a:ext>
                </a:extLst>
              </a:tr>
            </a:tbl>
          </a:graphicData>
        </a:graphic>
      </p:graphicFrame>
      <p:sp>
        <p:nvSpPr>
          <p:cNvPr id="725" name="Google Shape;725;p33"/>
          <p:cNvSpPr txBox="1"/>
          <p:nvPr/>
        </p:nvSpPr>
        <p:spPr>
          <a:xfrm>
            <a:off x="503238" y="9277266"/>
            <a:ext cx="484498"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rgbClr val="AAAAAA"/>
                </a:solidFill>
                <a:latin typeface="Roboto Black"/>
                <a:ea typeface="Roboto Black"/>
                <a:cs typeface="Roboto Black"/>
                <a:sym typeface="Roboto Black"/>
              </a:rPr>
              <a:t>33</a:t>
            </a:fld>
            <a:endParaRPr sz="2000" b="1" i="0" dirty="0">
              <a:solidFill>
                <a:srgbClr val="AAAAAA"/>
              </a:solidFill>
              <a:latin typeface="Roboto Black"/>
              <a:ea typeface="Roboto Black"/>
              <a:cs typeface="Roboto Black"/>
              <a:sym typeface="Roboto Black"/>
            </a:endParaRPr>
          </a:p>
        </p:txBody>
      </p:sp>
      <p:sp>
        <p:nvSpPr>
          <p:cNvPr id="726" name="Google Shape;726;p33"/>
          <p:cNvSpPr txBox="1"/>
          <p:nvPr/>
        </p:nvSpPr>
        <p:spPr>
          <a:xfrm>
            <a:off x="6810409" y="572703"/>
            <a:ext cx="5232202" cy="399789"/>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600">
                <a:solidFill>
                  <a:schemeClr val="lt1"/>
                </a:solidFill>
                <a:latin typeface="Noto Sans JP"/>
                <a:ea typeface="Noto Sans JP"/>
                <a:cs typeface="Noto Sans JP"/>
                <a:sym typeface="Noto Sans JP"/>
              </a:rPr>
              <a:t>ご要望に応じて最適な制作メニューをご活用ください</a:t>
            </a:r>
            <a:endParaRPr sz="1600" dirty="0">
              <a:solidFill>
                <a:schemeClr val="lt1"/>
              </a:solidFill>
              <a:latin typeface="Noto Sans JP"/>
              <a:ea typeface="Noto Sans JP"/>
              <a:cs typeface="Noto Sans JP"/>
              <a:sym typeface="Noto Sans JP"/>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3" name="Google Shape;733;p34"/>
          <p:cNvSpPr txBox="1"/>
          <p:nvPr/>
        </p:nvSpPr>
        <p:spPr>
          <a:xfrm>
            <a:off x="531844" y="510988"/>
            <a:ext cx="650576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制作メニュー　</a:t>
            </a:r>
            <a:r>
              <a:rPr lang="ja-JP" sz="2800">
                <a:solidFill>
                  <a:schemeClr val="lt1"/>
                </a:solidFill>
                <a:latin typeface="Noto Sans JP"/>
                <a:ea typeface="Noto Sans JP"/>
                <a:cs typeface="Noto Sans JP"/>
                <a:sym typeface="Noto Sans JP"/>
              </a:rPr>
              <a:t>制作スケジュール</a:t>
            </a:r>
            <a:endParaRPr sz="2800">
              <a:solidFill>
                <a:schemeClr val="lt1"/>
              </a:solidFill>
              <a:latin typeface="Noto Sans JP"/>
              <a:ea typeface="Noto Sans JP"/>
              <a:cs typeface="Noto Sans JP"/>
              <a:sym typeface="Noto Sans JP"/>
            </a:endParaRPr>
          </a:p>
        </p:txBody>
      </p:sp>
      <p:sp>
        <p:nvSpPr>
          <p:cNvPr id="759" name="Google Shape;759;p34"/>
          <p:cNvSpPr txBox="1"/>
          <p:nvPr/>
        </p:nvSpPr>
        <p:spPr>
          <a:xfrm>
            <a:off x="503238" y="9279287"/>
            <a:ext cx="484498"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rgbClr val="AAAAAA"/>
                </a:solidFill>
                <a:latin typeface="Roboto Black"/>
                <a:ea typeface="Roboto Black"/>
                <a:cs typeface="Roboto Black"/>
                <a:sym typeface="Roboto Black"/>
              </a:rPr>
              <a:t>34</a:t>
            </a:fld>
            <a:endParaRPr sz="2000" b="1" i="0" dirty="0">
              <a:solidFill>
                <a:srgbClr val="AAAAAA"/>
              </a:solidFill>
              <a:latin typeface="Roboto Black"/>
              <a:ea typeface="Roboto Black"/>
              <a:cs typeface="Roboto Black"/>
              <a:sym typeface="Roboto Black"/>
            </a:endParaRPr>
          </a:p>
        </p:txBody>
      </p:sp>
      <p:grpSp>
        <p:nvGrpSpPr>
          <p:cNvPr id="39" name="グループ化 38">
            <a:extLst>
              <a:ext uri="{FF2B5EF4-FFF2-40B4-BE49-F238E27FC236}">
                <a16:creationId xmlns:a16="http://schemas.microsoft.com/office/drawing/2014/main" id="{06633FDE-B610-B286-D433-7D5D56AEB435}"/>
              </a:ext>
            </a:extLst>
          </p:cNvPr>
          <p:cNvGrpSpPr/>
          <p:nvPr/>
        </p:nvGrpSpPr>
        <p:grpSpPr>
          <a:xfrm>
            <a:off x="503238" y="2028138"/>
            <a:ext cx="3331324" cy="7251596"/>
            <a:chOff x="326276" y="1913209"/>
            <a:chExt cx="3331324" cy="7251596"/>
          </a:xfrm>
        </p:grpSpPr>
        <p:graphicFrame>
          <p:nvGraphicFramePr>
            <p:cNvPr id="2" name="Google Shape;724;p33">
              <a:extLst>
                <a:ext uri="{FF2B5EF4-FFF2-40B4-BE49-F238E27FC236}">
                  <a16:creationId xmlns:a16="http://schemas.microsoft.com/office/drawing/2014/main" id="{B625CA73-6494-A447-1AA2-D8C41A63A790}"/>
                </a:ext>
              </a:extLst>
            </p:cNvPr>
            <p:cNvGraphicFramePr/>
            <p:nvPr>
              <p:extLst>
                <p:ext uri="{D42A27DB-BD31-4B8C-83A1-F6EECF244321}">
                  <p14:modId xmlns:p14="http://schemas.microsoft.com/office/powerpoint/2010/main" val="1302129005"/>
                </p:ext>
              </p:extLst>
            </p:nvPr>
          </p:nvGraphicFramePr>
          <p:xfrm>
            <a:off x="326276" y="1913209"/>
            <a:ext cx="3331324" cy="7251596"/>
          </p:xfrm>
          <a:graphic>
            <a:graphicData uri="http://schemas.openxmlformats.org/drawingml/2006/table">
              <a:tbl>
                <a:tblPr firstRow="1" bandRow="1">
                  <a:noFill/>
                  <a:tableStyleId>{04DB5410-441A-4F2F-8A7F-62FE78DDF896}</a:tableStyleId>
                </a:tblPr>
                <a:tblGrid>
                  <a:gridCol w="1423696">
                    <a:extLst>
                      <a:ext uri="{9D8B030D-6E8A-4147-A177-3AD203B41FA5}">
                        <a16:colId xmlns:a16="http://schemas.microsoft.com/office/drawing/2014/main" val="20000"/>
                      </a:ext>
                    </a:extLst>
                  </a:gridCol>
                  <a:gridCol w="1907628">
                    <a:extLst>
                      <a:ext uri="{9D8B030D-6E8A-4147-A177-3AD203B41FA5}">
                        <a16:colId xmlns:a16="http://schemas.microsoft.com/office/drawing/2014/main" val="20001"/>
                      </a:ext>
                    </a:extLst>
                  </a:gridCol>
                </a:tblGrid>
                <a:tr h="832668">
                  <a:tc>
                    <a:txBody>
                      <a:bodyPr/>
                      <a:lstStyle/>
                      <a:p>
                        <a:pPr marL="0" marR="0" lvl="0" indent="0" algn="ctr" rtl="0">
                          <a:lnSpc>
                            <a:spcPct val="100000"/>
                          </a:lnSpc>
                          <a:spcBef>
                            <a:spcPts val="0"/>
                          </a:spcBef>
                          <a:spcAft>
                            <a:spcPts val="0"/>
                          </a:spcAft>
                          <a:buClr>
                            <a:srgbClr val="F0F2FB"/>
                          </a:buClr>
                          <a:buSzPts val="1600"/>
                          <a:buFont typeface="Noto Sans JP"/>
                          <a:buNone/>
                        </a:pPr>
                        <a:r>
                          <a:rPr lang="ja-JP" altLang="en-US" sz="1600" b="0" i="0" u="none" strike="noStrike" cap="none">
                            <a:solidFill>
                              <a:srgbClr val="F0F2FB"/>
                            </a:solidFill>
                            <a:latin typeface="Noto Sans JP"/>
                            <a:ea typeface="Noto Sans JP"/>
                            <a:cs typeface="Noto Sans JP"/>
                            <a:sym typeface="Noto Sans JP"/>
                          </a:rPr>
                          <a:t>スケジュール</a:t>
                        </a:r>
                        <a:endParaRPr sz="1600" b="0" i="0" u="none" strike="noStrike" cap="none" dirty="0">
                          <a:solidFill>
                            <a:srgbClr val="F0F2FB"/>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ctr" rtl="0">
                          <a:lnSpc>
                            <a:spcPct val="120000"/>
                          </a:lnSpc>
                          <a:spcBef>
                            <a:spcPts val="0"/>
                          </a:spcBef>
                          <a:spcAft>
                            <a:spcPts val="0"/>
                          </a:spcAft>
                          <a:buClr>
                            <a:schemeClr val="lt1"/>
                          </a:buClr>
                          <a:buSzPts val="1200"/>
                          <a:buFont typeface="Noto Sans JP"/>
                          <a:buNone/>
                        </a:pPr>
                        <a:r>
                          <a:rPr lang="ja-JP" sz="1400" b="0" i="0" u="none" strike="noStrike" cap="none">
                            <a:solidFill>
                              <a:schemeClr val="lt1"/>
                            </a:solidFill>
                            <a:latin typeface="Noto Sans JP"/>
                            <a:ea typeface="Noto Sans JP"/>
                            <a:cs typeface="Noto Sans JP"/>
                            <a:sym typeface="Noto Sans JP"/>
                          </a:rPr>
                          <a:t>「ひみつのPRIME」</a:t>
                        </a:r>
                        <a:endParaRPr lang="en-US" altLang="ja-JP" sz="1400" b="0" i="0" u="none" strike="noStrike" cap="none" dirty="0">
                          <a:solidFill>
                            <a:schemeClr val="lt1"/>
                          </a:solidFill>
                          <a:latin typeface="Noto Sans JP"/>
                          <a:ea typeface="Noto Sans JP"/>
                          <a:cs typeface="Noto Sans JP"/>
                          <a:sym typeface="Noto Sans JP"/>
                        </a:endParaRPr>
                      </a:p>
                      <a:p>
                        <a:pPr marL="0" marR="0" lvl="0" indent="0" algn="ctr" rtl="0">
                          <a:lnSpc>
                            <a:spcPct val="120000"/>
                          </a:lnSpc>
                          <a:spcBef>
                            <a:spcPts val="0"/>
                          </a:spcBef>
                          <a:spcAft>
                            <a:spcPts val="0"/>
                          </a:spcAft>
                          <a:buClr>
                            <a:schemeClr val="lt1"/>
                          </a:buClr>
                          <a:buSzPts val="1200"/>
                          <a:buFont typeface="Noto Sans JP"/>
                          <a:buNone/>
                        </a:pPr>
                        <a:r>
                          <a:rPr lang="ja-JP" sz="1400" b="0" i="0" u="none" strike="noStrike" cap="none">
                            <a:solidFill>
                              <a:schemeClr val="lt1"/>
                            </a:solidFill>
                            <a:latin typeface="Noto Sans JP"/>
                            <a:ea typeface="Noto Sans JP"/>
                            <a:cs typeface="Noto Sans JP"/>
                            <a:sym typeface="Noto Sans JP"/>
                          </a:rPr>
                          <a:t>Tie-up</a:t>
                        </a:r>
                        <a:endParaRPr sz="1600" dirty="0"/>
                      </a:p>
                    </a:txBody>
                    <a:tcPr marL="137150" marR="137150" marT="72000" marB="72000" anchor="ctr">
                      <a:lnL w="9525" cap="flat" cmpd="sng">
                        <a:solidFill>
                          <a:srgbClr val="AEABAB"/>
                        </a:solidFill>
                        <a:prstDash val="solid"/>
                        <a:round/>
                        <a:headEnd type="none" w="sm" len="sm"/>
                        <a:tailEnd type="none" w="sm" len="sm"/>
                      </a:lnL>
                      <a:lnR w="6350" cap="flat" cmpd="sng" algn="ctr">
                        <a:solidFill>
                          <a:schemeClr val="bg1"/>
                        </a:solidFill>
                        <a:prstDash val="solid"/>
                        <a:round/>
                        <a:headEnd type="none" w="med" len="med"/>
                        <a:tailEnd type="none" w="med" len="med"/>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AAAAAA"/>
                      </a:solidFill>
                    </a:tcPr>
                  </a:tc>
                  <a:extLst>
                    <a:ext uri="{0D108BD9-81ED-4DB2-BD59-A6C34878D82A}">
                      <a16:rowId xmlns:a16="http://schemas.microsoft.com/office/drawing/2014/main" val="10000"/>
                    </a:ext>
                  </a:extLst>
                </a:tr>
                <a:tr h="802366">
                  <a:tc>
                    <a:txBody>
                      <a:bodyPr/>
                      <a:lstStyle/>
                      <a:p>
                        <a:pPr marL="0" marR="0" lvl="0" indent="0" algn="ctr" rtl="0">
                          <a:lnSpc>
                            <a:spcPct val="140000"/>
                          </a:lnSpc>
                          <a:spcBef>
                            <a:spcPts val="0"/>
                          </a:spcBef>
                          <a:spcAft>
                            <a:spcPts val="0"/>
                          </a:spcAft>
                          <a:buClr>
                            <a:srgbClr val="F0F2FB"/>
                          </a:buClr>
                          <a:buSzPts val="1600"/>
                          <a:buFont typeface="Noto Sans JP"/>
                          <a:buNone/>
                        </a:pPr>
                        <a:r>
                          <a:rPr lang="ja-JP" altLang="en-US" sz="1200" b="0" i="0" u="none" strike="noStrike" cap="none">
                            <a:solidFill>
                              <a:schemeClr val="tx1"/>
                            </a:solidFill>
                            <a:latin typeface="Noto Sans JP"/>
                            <a:ea typeface="Noto Sans JP"/>
                            <a:cs typeface="Noto Sans JP"/>
                            <a:sym typeface="Noto Sans JP"/>
                          </a:rPr>
                          <a:t>ヒヤリングシート</a:t>
                        </a:r>
                        <a:endParaRPr lang="en-US" altLang="ja-JP" sz="12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F0F2FB"/>
                          </a:buClr>
                          <a:buSzPts val="1600"/>
                          <a:buFont typeface="Noto Sans JP"/>
                          <a:buNone/>
                        </a:pPr>
                        <a:r>
                          <a:rPr lang="ja-JP" altLang="en-US" sz="1200" b="0" i="0" u="none" strike="noStrike" cap="none">
                            <a:solidFill>
                              <a:schemeClr val="tx1"/>
                            </a:solidFill>
                            <a:latin typeface="Noto Sans JP"/>
                            <a:ea typeface="Noto Sans JP"/>
                            <a:cs typeface="Noto Sans JP"/>
                            <a:sym typeface="Noto Sans JP"/>
                          </a:rPr>
                          <a:t>記入</a:t>
                        </a:r>
                        <a:endParaRPr sz="12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0" marR="0" lvl="0" indent="0" algn="ctr" rtl="0">
                          <a:lnSpc>
                            <a:spcPct val="140000"/>
                          </a:lnSpc>
                          <a:spcBef>
                            <a:spcPts val="0"/>
                          </a:spcBef>
                          <a:spcAft>
                            <a:spcPts val="0"/>
                          </a:spcAft>
                          <a:buClr>
                            <a:schemeClr val="dk1"/>
                          </a:buClr>
                          <a:buSzPts val="1400"/>
                          <a:buFont typeface="Noto Sans JP"/>
                          <a:buNone/>
                        </a:pPr>
                        <a:r>
                          <a:rPr lang="ja-JP" altLang="en-US" sz="1300" b="0" i="0" u="none" strike="noStrike" cap="none">
                            <a:solidFill>
                              <a:schemeClr val="tx1"/>
                            </a:solidFill>
                            <a:latin typeface="Noto Sans JP"/>
                            <a:ea typeface="Noto Sans JP"/>
                            <a:cs typeface="Noto Sans JP"/>
                            <a:sym typeface="Noto Sans JP"/>
                          </a:rPr>
                          <a:t>掲載開始の</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chemeClr val="dk1"/>
                          </a:buClr>
                          <a:buSzPts val="1400"/>
                          <a:buFont typeface="Noto Sans JP"/>
                          <a:buNone/>
                        </a:pPr>
                        <a:r>
                          <a:rPr lang="en-US" altLang="ja-JP" sz="1300" b="0" i="0" u="none" strike="noStrike" cap="none" dirty="0">
                            <a:solidFill>
                              <a:schemeClr val="tx1"/>
                            </a:solidFill>
                            <a:latin typeface="Noto Sans JP"/>
                            <a:ea typeface="Noto Sans JP"/>
                            <a:cs typeface="Noto Sans JP"/>
                            <a:sym typeface="Noto Sans JP"/>
                          </a:rPr>
                          <a:t>40</a:t>
                        </a:r>
                        <a:r>
                          <a:rPr lang="ja-JP" altLang="en-US" sz="1300" b="0" i="0" u="none" strike="noStrike" cap="none">
                            <a:solidFill>
                              <a:schemeClr val="tx1"/>
                            </a:solidFill>
                            <a:latin typeface="Noto Sans JP"/>
                            <a:ea typeface="Noto Sans JP"/>
                            <a:cs typeface="Noto Sans JP"/>
                            <a:sym typeface="Noto Sans JP"/>
                          </a:rPr>
                          <a:t>営業日前</a:t>
                        </a: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1"/>
                    </a:ext>
                  </a:extLst>
                </a:tr>
                <a:tr h="802366">
                  <a:tc>
                    <a:txBody>
                      <a:bodyPr/>
                      <a:lstStyle/>
                      <a:p>
                        <a:pPr marL="0" marR="0" lvl="0" indent="0" algn="ctr" rtl="0">
                          <a:lnSpc>
                            <a:spcPct val="140000"/>
                          </a:lnSpc>
                          <a:spcBef>
                            <a:spcPts val="0"/>
                          </a:spcBef>
                          <a:spcAft>
                            <a:spcPts val="0"/>
                          </a:spcAft>
                          <a:buClr>
                            <a:srgbClr val="F0F2FB"/>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台本作成</a:t>
                        </a:r>
                        <a:endParaRPr sz="13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0" marR="0" lvl="0" indent="0" algn="ctr" rtl="0">
                          <a:lnSpc>
                            <a:spcPct val="140000"/>
                          </a:lnSpc>
                          <a:spcBef>
                            <a:spcPts val="0"/>
                          </a:spcBef>
                          <a:spcAft>
                            <a:spcPts val="0"/>
                          </a:spcAft>
                          <a:buClr>
                            <a:srgbClr val="113766"/>
                          </a:buClr>
                          <a:buSzPts val="1000"/>
                          <a:buFont typeface="Arial"/>
                          <a:buNone/>
                        </a:pPr>
                        <a:r>
                          <a:rPr lang="ja-JP" altLang="en-US" sz="1300" b="0" i="0" u="none" strike="noStrike" cap="none">
                            <a:solidFill>
                              <a:schemeClr val="tx1"/>
                            </a:solidFill>
                            <a:latin typeface="Noto Sans JP"/>
                            <a:ea typeface="Noto Sans JP"/>
                            <a:cs typeface="Noto Sans JP"/>
                            <a:sym typeface="Noto Sans JP"/>
                          </a:rPr>
                          <a:t>掲載開始の</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113766"/>
                          </a:buClr>
                          <a:buSzPts val="1000"/>
                          <a:buFont typeface="Arial"/>
                          <a:buNone/>
                        </a:pPr>
                        <a:r>
                          <a:rPr lang="en-US" altLang="ja-JP" sz="1300" b="0" i="0" u="none" strike="noStrike" cap="none" dirty="0">
                            <a:solidFill>
                              <a:schemeClr val="tx1"/>
                            </a:solidFill>
                            <a:latin typeface="Noto Sans JP"/>
                            <a:ea typeface="Noto Sans JP"/>
                            <a:sym typeface="Noto Sans JP"/>
                          </a:rPr>
                          <a:t>35</a:t>
                        </a:r>
                        <a:r>
                          <a:rPr lang="ja-JP" altLang="en-US" sz="1300" b="0" i="0" u="none" strike="noStrike" cap="none">
                            <a:solidFill>
                              <a:schemeClr val="tx1"/>
                            </a:solidFill>
                            <a:latin typeface="Noto Sans JP"/>
                            <a:ea typeface="Noto Sans JP"/>
                            <a:sym typeface="Noto Sans JP"/>
                          </a:rPr>
                          <a:t>営業日前</a:t>
                        </a:r>
                        <a:endParaRPr lang="ja-JP" altLang="en-US" sz="1300" dirty="0">
                          <a:solidFill>
                            <a:schemeClr val="tx1"/>
                          </a:solidFill>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2"/>
                    </a:ext>
                  </a:extLst>
                </a:tr>
                <a:tr h="802366">
                  <a:tc>
                    <a:txBody>
                      <a:bodyPr/>
                      <a:lstStyle/>
                      <a:p>
                        <a:pPr marL="0" marR="0" lvl="0" indent="0" algn="ctr" rtl="0">
                          <a:lnSpc>
                            <a:spcPct val="140000"/>
                          </a:lnSpc>
                          <a:spcBef>
                            <a:spcPts val="0"/>
                          </a:spcBef>
                          <a:spcAft>
                            <a:spcPts val="0"/>
                          </a:spcAft>
                          <a:buClr>
                            <a:srgbClr val="F0F2FB"/>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撮影</a:t>
                        </a:r>
                        <a:endParaRPr sz="13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0" marR="0" lvl="0" indent="0" algn="ctr" rtl="0">
                          <a:lnSpc>
                            <a:spcPct val="140000"/>
                          </a:lnSpc>
                          <a:spcBef>
                            <a:spcPts val="0"/>
                          </a:spcBef>
                          <a:spcAft>
                            <a:spcPts val="0"/>
                          </a:spcAft>
                          <a:buClr>
                            <a:schemeClr val="dk1"/>
                          </a:buClr>
                          <a:buSzPts val="1400"/>
                          <a:buFont typeface="Noto Sans JP"/>
                          <a:buNone/>
                        </a:pPr>
                        <a:r>
                          <a:rPr lang="ja-JP" altLang="en-US" sz="1300" b="0" i="0" u="none" strike="noStrike" cap="none">
                            <a:solidFill>
                              <a:schemeClr val="tx1"/>
                            </a:solidFill>
                            <a:latin typeface="Noto Sans JP"/>
                            <a:ea typeface="Noto Sans JP"/>
                            <a:cs typeface="Noto Sans JP"/>
                            <a:sym typeface="Noto Sans JP"/>
                          </a:rPr>
                          <a:t>掲載開始の</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chemeClr val="dk1"/>
                          </a:buClr>
                          <a:buSzPts val="1400"/>
                          <a:buFont typeface="Noto Sans JP"/>
                          <a:buNone/>
                        </a:pPr>
                        <a:r>
                          <a:rPr lang="en-US" sz="1300" b="0" i="0" u="none" strike="noStrike" cap="none" dirty="0">
                            <a:solidFill>
                              <a:schemeClr val="tx1"/>
                            </a:solidFill>
                            <a:latin typeface="Noto Sans JP"/>
                            <a:ea typeface="Noto Sans JP"/>
                            <a:cs typeface="Noto Sans JP"/>
                            <a:sym typeface="Noto Sans JP"/>
                          </a:rPr>
                          <a:t>30営業日前</a:t>
                        </a:r>
                        <a:endParaRPr sz="1300" b="0" i="0" u="none" strike="noStrike" cap="none" dirty="0">
                          <a:solidFill>
                            <a:schemeClr val="tx1"/>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3"/>
                    </a:ext>
                  </a:extLst>
                </a:tr>
                <a:tr h="802366">
                  <a:tc>
                    <a:txBody>
                      <a:bodyPr/>
                      <a:lstStyle/>
                      <a:p>
                        <a:pPr marL="0" marR="0" lvl="0" indent="0" algn="ctr" rtl="0">
                          <a:lnSpc>
                            <a:spcPct val="140000"/>
                          </a:lnSpc>
                          <a:spcBef>
                            <a:spcPts val="0"/>
                          </a:spcBef>
                          <a:spcAft>
                            <a:spcPts val="0"/>
                          </a:spcAft>
                          <a:buClr>
                            <a:schemeClr val="lt1"/>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仮編集期間</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chemeClr val="lt1"/>
                          </a:buClr>
                          <a:buSzPts val="1600"/>
                          <a:buFont typeface="Noto Sans JP"/>
                          <a:buNone/>
                        </a:pPr>
                        <a:r>
                          <a:rPr lang="ja-JP" altLang="en-US" sz="900" b="0" i="0" u="none" strike="noStrike" cap="none">
                            <a:solidFill>
                              <a:schemeClr val="tx1"/>
                            </a:solidFill>
                            <a:latin typeface="Noto Sans JP"/>
                            <a:ea typeface="Noto Sans JP"/>
                            <a:cs typeface="Noto Sans JP"/>
                            <a:sym typeface="Noto Sans JP"/>
                          </a:rPr>
                          <a:t>（フィードバック含）</a:t>
                        </a:r>
                        <a:endParaRPr sz="9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0" marR="0" lvl="0" indent="0" algn="ctr" rtl="0">
                          <a:lnSpc>
                            <a:spcPct val="140000"/>
                          </a:lnSpc>
                          <a:spcBef>
                            <a:spcPts val="0"/>
                          </a:spcBef>
                          <a:spcAft>
                            <a:spcPts val="0"/>
                          </a:spcAft>
                          <a:buClr>
                            <a:srgbClr val="113766"/>
                          </a:buClr>
                          <a:buSzPts val="1000"/>
                          <a:buFont typeface="Arial"/>
                          <a:buNone/>
                        </a:pPr>
                        <a:r>
                          <a:rPr lang="ja-JP" altLang="en-US" sz="1300" b="0" i="0" u="none" strike="noStrike" cap="none">
                            <a:solidFill>
                              <a:schemeClr val="tx1"/>
                            </a:solidFill>
                            <a:latin typeface="Noto Sans JP"/>
                            <a:ea typeface="Noto Sans JP"/>
                            <a:cs typeface="Noto Sans JP"/>
                            <a:sym typeface="Noto Sans JP"/>
                          </a:rPr>
                          <a:t>掲載開始の</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113766"/>
                          </a:buClr>
                          <a:buSzPts val="1000"/>
                          <a:buFont typeface="Arial"/>
                          <a:buNone/>
                        </a:pPr>
                        <a:r>
                          <a:rPr lang="en-US" sz="1300" b="0" i="0" u="none" strike="noStrike" cap="none" dirty="0">
                            <a:solidFill>
                              <a:schemeClr val="tx1"/>
                            </a:solidFill>
                            <a:latin typeface="Noto Sans JP"/>
                            <a:ea typeface="Noto Sans JP"/>
                            <a:cs typeface="Noto Sans JP"/>
                            <a:sym typeface="Noto Sans JP"/>
                          </a:rPr>
                          <a:t>30</a:t>
                        </a:r>
                        <a:r>
                          <a:rPr lang="en-US" altLang="ja-JP" sz="1300" b="0" i="0" u="none" strike="noStrike" cap="none" dirty="0">
                            <a:solidFill>
                              <a:schemeClr val="tx1"/>
                            </a:solidFill>
                            <a:latin typeface="Noto Sans JP"/>
                            <a:ea typeface="Noto Sans JP"/>
                            <a:cs typeface="Noto Sans JP"/>
                            <a:sym typeface="Noto Sans JP"/>
                          </a:rPr>
                          <a:t>〜25</a:t>
                        </a:r>
                        <a:r>
                          <a:rPr lang="ja-JP" altLang="en-US" sz="1300" b="0" i="0" u="none" strike="noStrike" cap="none">
                            <a:solidFill>
                              <a:schemeClr val="tx1"/>
                            </a:solidFill>
                            <a:latin typeface="Noto Sans JP"/>
                            <a:ea typeface="Noto Sans JP"/>
                            <a:cs typeface="Noto Sans JP"/>
                            <a:sym typeface="Noto Sans JP"/>
                          </a:rPr>
                          <a:t>営業日前</a:t>
                        </a:r>
                        <a:endParaRPr sz="1300" b="0" i="0" u="none" strike="noStrike" cap="none" dirty="0">
                          <a:solidFill>
                            <a:schemeClr val="tx1"/>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4"/>
                    </a:ext>
                  </a:extLst>
                </a:tr>
                <a:tr h="802366">
                  <a:tc>
                    <a:txBody>
                      <a:bodyPr/>
                      <a:lstStyle/>
                      <a:p>
                        <a:pPr marL="0" marR="0" lvl="0" indent="0" algn="ctr" rtl="0">
                          <a:lnSpc>
                            <a:spcPct val="140000"/>
                          </a:lnSpc>
                          <a:spcBef>
                            <a:spcPts val="0"/>
                          </a:spcBef>
                          <a:spcAft>
                            <a:spcPts val="0"/>
                          </a:spcAft>
                          <a:buClr>
                            <a:schemeClr val="lt1"/>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音声収録</a:t>
                        </a:r>
                        <a:endParaRPr sz="13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0" marR="0" lvl="0" indent="0" algn="ctr" rtl="0">
                          <a:lnSpc>
                            <a:spcPct val="140000"/>
                          </a:lnSpc>
                          <a:spcBef>
                            <a:spcPts val="0"/>
                          </a:spcBef>
                          <a:spcAft>
                            <a:spcPts val="0"/>
                          </a:spcAft>
                          <a:buClr>
                            <a:srgbClr val="113766"/>
                          </a:buClr>
                          <a:buSzPts val="1000"/>
                          <a:buFont typeface="Arial"/>
                          <a:buNone/>
                        </a:pPr>
                        <a:r>
                          <a:rPr lang="ja-JP" altLang="en-US" sz="1300" b="0" i="0" u="none" strike="noStrike" cap="none">
                            <a:solidFill>
                              <a:schemeClr val="tx1"/>
                            </a:solidFill>
                            <a:latin typeface="Noto Sans JP"/>
                            <a:ea typeface="Noto Sans JP"/>
                            <a:cs typeface="Noto Sans JP"/>
                            <a:sym typeface="Noto Sans JP"/>
                          </a:rPr>
                          <a:t>掲載開始の</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113766"/>
                          </a:buClr>
                          <a:buSzPts val="1000"/>
                          <a:buFont typeface="Arial"/>
                          <a:buNone/>
                        </a:pPr>
                        <a:r>
                          <a:rPr lang="en-US" altLang="ja-JP" sz="1300" b="0" i="0" u="none" strike="noStrike" cap="none" dirty="0">
                            <a:solidFill>
                              <a:schemeClr val="tx1"/>
                            </a:solidFill>
                            <a:latin typeface="Noto Sans JP"/>
                            <a:ea typeface="Noto Sans JP"/>
                            <a:cs typeface="Noto Sans JP"/>
                            <a:sym typeface="Noto Sans JP"/>
                          </a:rPr>
                          <a:t>20</a:t>
                        </a:r>
                        <a:r>
                          <a:rPr lang="ja-JP" altLang="en-US" sz="1300" b="0" i="0" u="none" strike="noStrike" cap="none">
                            <a:solidFill>
                              <a:schemeClr val="tx1"/>
                            </a:solidFill>
                            <a:latin typeface="Noto Sans JP"/>
                            <a:ea typeface="Noto Sans JP"/>
                            <a:cs typeface="Noto Sans JP"/>
                            <a:sym typeface="Noto Sans JP"/>
                          </a:rPr>
                          <a:t>営業日前</a:t>
                        </a:r>
                        <a:endParaRPr sz="1300" dirty="0">
                          <a:solidFill>
                            <a:schemeClr val="tx1"/>
                          </a:solidFill>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5"/>
                    </a:ext>
                  </a:extLst>
                </a:tr>
                <a:tr h="802366">
                  <a:tc>
                    <a:txBody>
                      <a:bodyPr/>
                      <a:lstStyle/>
                      <a:p>
                        <a:pPr marL="0" marR="0" lvl="0" indent="0" algn="ctr" rtl="0">
                          <a:lnSpc>
                            <a:spcPct val="140000"/>
                          </a:lnSpc>
                          <a:spcBef>
                            <a:spcPts val="0"/>
                          </a:spcBef>
                          <a:spcAft>
                            <a:spcPts val="0"/>
                          </a:spcAft>
                          <a:buClr>
                            <a:srgbClr val="F0F2FB"/>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本編集</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defTabSz="914400" rtl="0" eaLnBrk="1" fontAlgn="auto" latinLnBrk="0" hangingPunct="1">
                          <a:lnSpc>
                            <a:spcPct val="140000"/>
                          </a:lnSpc>
                          <a:spcBef>
                            <a:spcPts val="0"/>
                          </a:spcBef>
                          <a:spcAft>
                            <a:spcPts val="0"/>
                          </a:spcAft>
                          <a:buClr>
                            <a:srgbClr val="F0F2FB"/>
                          </a:buClr>
                          <a:buSzPts val="1600"/>
                          <a:buFont typeface="Noto Sans JP"/>
                          <a:buNone/>
                          <a:tabLst/>
                          <a:defRPr/>
                        </a:pPr>
                        <a:r>
                          <a:rPr lang="ja-JP" altLang="en-US" sz="900" b="0" i="0" u="none" strike="noStrike" cap="none">
                            <a:solidFill>
                              <a:schemeClr val="tx1"/>
                            </a:solidFill>
                            <a:latin typeface="Noto Sans JP"/>
                            <a:ea typeface="Noto Sans JP"/>
                            <a:cs typeface="Noto Sans JP"/>
                            <a:sym typeface="Noto Sans JP"/>
                          </a:rPr>
                          <a:t>（フィードバック含）</a:t>
                        </a:r>
                      </a:p>
                    </a:txBody>
                    <a:tcPr marL="91450" marR="91450" marT="45725" marB="45725" anchor="ctr">
                      <a:lnL w="9525" cap="flat" cmpd="sng">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solidFill>
                        <a:srgbClr val="E6E6E6"/>
                      </a:solidFill>
                    </a:tcPr>
                  </a:tc>
                  <a:tc>
                    <a:txBody>
                      <a:bodyPr/>
                      <a:lstStyle/>
                      <a:p>
                        <a:pPr marL="0" marR="0" lvl="0" indent="0" algn="ctr" rtl="0">
                          <a:lnSpc>
                            <a:spcPct val="140000"/>
                          </a:lnSpc>
                          <a:spcBef>
                            <a:spcPts val="0"/>
                          </a:spcBef>
                          <a:spcAft>
                            <a:spcPts val="0"/>
                          </a:spcAft>
                          <a:buClr>
                            <a:schemeClr val="dk1"/>
                          </a:buClr>
                          <a:buSzPts val="1100"/>
                          <a:buFontTx/>
                          <a:buNone/>
                        </a:pPr>
                        <a:r>
                          <a:rPr lang="ja-JP" altLang="en-US" sz="1300" b="0" i="0" u="none" strike="noStrike" cap="none">
                            <a:solidFill>
                              <a:schemeClr val="tx1"/>
                            </a:solidFill>
                            <a:latin typeface="Noto Sans JP"/>
                            <a:ea typeface="Noto Sans JP"/>
                            <a:cs typeface="Noto Sans JP"/>
                            <a:sym typeface="Noto Sans JP"/>
                          </a:rPr>
                          <a:t>掲載開始の</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chemeClr val="dk1"/>
                          </a:buClr>
                          <a:buSzPts val="1100"/>
                          <a:buFontTx/>
                          <a:buNone/>
                        </a:pPr>
                        <a:r>
                          <a:rPr lang="en-US" sz="1300" b="0" i="0" u="none" strike="noStrike" cap="none" dirty="0">
                            <a:solidFill>
                              <a:schemeClr val="tx1"/>
                            </a:solidFill>
                            <a:latin typeface="Noto Sans JP"/>
                            <a:ea typeface="Noto Sans JP"/>
                            <a:cs typeface="Noto Sans JP"/>
                            <a:sym typeface="Noto Sans JP"/>
                          </a:rPr>
                          <a:t>15</a:t>
                        </a:r>
                        <a:r>
                          <a:rPr lang="ja-JP" altLang="en-US" sz="1300" b="0" i="0" u="none" strike="noStrike" cap="none">
                            <a:solidFill>
                              <a:schemeClr val="tx1"/>
                            </a:solidFill>
                            <a:latin typeface="Noto Sans JP"/>
                            <a:ea typeface="Noto Sans JP"/>
                            <a:cs typeface="Noto Sans JP"/>
                            <a:sym typeface="Noto Sans JP"/>
                          </a:rPr>
                          <a:t>営業日前</a:t>
                        </a:r>
                        <a:endParaRPr sz="1300" b="0" i="0" u="none" strike="noStrike" cap="none" dirty="0">
                          <a:solidFill>
                            <a:schemeClr val="tx1"/>
                          </a:solidFill>
                          <a:latin typeface="Noto Sans JP"/>
                          <a:ea typeface="Noto Sans JP"/>
                          <a:cs typeface="Noto Sans JP"/>
                          <a:sym typeface="Noto Sans JP"/>
                        </a:endParaRPr>
                      </a:p>
                    </a:txBody>
                    <a:tcPr marL="137150" marR="137150" marT="137150" marB="137150">
                      <a:lnL w="9525" cap="flat" cmpd="sng" algn="ctr">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noFill/>
                    </a:tcPr>
                  </a:tc>
                  <a:extLst>
                    <a:ext uri="{0D108BD9-81ED-4DB2-BD59-A6C34878D82A}">
                      <a16:rowId xmlns:a16="http://schemas.microsoft.com/office/drawing/2014/main" val="1065119551"/>
                    </a:ext>
                  </a:extLst>
                </a:tr>
                <a:tr h="802366">
                  <a:tc>
                    <a:txBody>
                      <a:bodyPr/>
                      <a:lstStyle/>
                      <a:p>
                        <a:pPr marL="0" marR="0" lvl="0" indent="0" algn="ctr" rtl="0">
                          <a:lnSpc>
                            <a:spcPct val="140000"/>
                          </a:lnSpc>
                          <a:spcBef>
                            <a:spcPts val="0"/>
                          </a:spcBef>
                          <a:spcAft>
                            <a:spcPts val="0"/>
                          </a:spcAft>
                          <a:buClr>
                            <a:srgbClr val="F0F2FB"/>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納品</a:t>
                        </a:r>
                        <a:endParaRPr lang="en-US" altLang="ja-JP" sz="13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solidFill>
                        <a:srgbClr val="E6E6E6"/>
                      </a:solidFill>
                    </a:tcPr>
                  </a:tc>
                  <a:tc>
                    <a:txBody>
                      <a:bodyPr/>
                      <a:lstStyle/>
                      <a:p>
                        <a:pPr marL="0" marR="0" lvl="0" indent="0" algn="ctr" rtl="0">
                          <a:lnSpc>
                            <a:spcPct val="140000"/>
                          </a:lnSpc>
                          <a:spcBef>
                            <a:spcPts val="0"/>
                          </a:spcBef>
                          <a:spcAft>
                            <a:spcPts val="0"/>
                          </a:spcAft>
                          <a:buClr>
                            <a:schemeClr val="dk1"/>
                          </a:buClr>
                          <a:buSzPts val="1100"/>
                          <a:buFontTx/>
                          <a:buNone/>
                        </a:pPr>
                        <a:r>
                          <a:rPr lang="ja-JP" altLang="en-US" sz="1300" b="0" i="0" u="none" strike="noStrike" cap="none">
                            <a:solidFill>
                              <a:schemeClr val="tx1"/>
                            </a:solidFill>
                            <a:latin typeface="Noto Sans JP"/>
                            <a:ea typeface="Noto Sans JP"/>
                            <a:cs typeface="Noto Sans JP"/>
                            <a:sym typeface="Noto Sans JP"/>
                          </a:rPr>
                          <a:t>掲載開始の</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chemeClr val="dk1"/>
                          </a:buClr>
                          <a:buSzPts val="1100"/>
                          <a:buFontTx/>
                          <a:buNone/>
                        </a:pPr>
                        <a:r>
                          <a:rPr lang="en-US" sz="1300" b="0" i="0" u="none" strike="noStrike" cap="none" dirty="0">
                            <a:solidFill>
                              <a:schemeClr val="tx1"/>
                            </a:solidFill>
                            <a:latin typeface="Noto Sans JP"/>
                            <a:ea typeface="Noto Sans JP"/>
                            <a:cs typeface="Noto Sans JP"/>
                            <a:sym typeface="Noto Sans JP"/>
                          </a:rPr>
                          <a:t>10</a:t>
                        </a:r>
                        <a:r>
                          <a:rPr lang="ja-JP" altLang="en-US" sz="1300" b="0" i="0" u="none" strike="noStrike" cap="none">
                            <a:solidFill>
                              <a:schemeClr val="tx1"/>
                            </a:solidFill>
                            <a:latin typeface="Noto Sans JP"/>
                            <a:ea typeface="Noto Sans JP"/>
                            <a:cs typeface="Noto Sans JP"/>
                            <a:sym typeface="Noto Sans JP"/>
                          </a:rPr>
                          <a:t>営業日前</a:t>
                        </a:r>
                        <a:endParaRPr sz="1300" b="0" i="0" u="none" strike="noStrike" cap="none" dirty="0">
                          <a:solidFill>
                            <a:schemeClr val="tx1"/>
                          </a:solidFill>
                          <a:latin typeface="Noto Sans JP"/>
                          <a:ea typeface="Noto Sans JP"/>
                          <a:cs typeface="Noto Sans JP"/>
                          <a:sym typeface="Noto Sans JP"/>
                        </a:endParaRPr>
                      </a:p>
                    </a:txBody>
                    <a:tcPr marL="137150" marR="137150" marT="137150" marB="137150">
                      <a:lnL w="9525" cap="flat" cmpd="sng" algn="ctr">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lgn="ctr">
                        <a:solidFill>
                          <a:srgbClr val="AEABAB"/>
                        </a:solidFill>
                        <a:prstDash val="solid"/>
                        <a:round/>
                        <a:headEnd type="none" w="sm" len="sm"/>
                        <a:tailEnd type="none" w="sm" len="sm"/>
                      </a:lnB>
                      <a:noFill/>
                    </a:tcPr>
                  </a:tc>
                  <a:extLst>
                    <a:ext uri="{0D108BD9-81ED-4DB2-BD59-A6C34878D82A}">
                      <a16:rowId xmlns:a16="http://schemas.microsoft.com/office/drawing/2014/main" val="2187105484"/>
                    </a:ext>
                  </a:extLst>
                </a:tr>
                <a:tr h="802366">
                  <a:tc>
                    <a:txBody>
                      <a:bodyPr/>
                      <a:lstStyle/>
                      <a:p>
                        <a:pPr marL="0" marR="0" lvl="0" indent="0" algn="ctr" rtl="0">
                          <a:lnSpc>
                            <a:spcPct val="140000"/>
                          </a:lnSpc>
                          <a:spcBef>
                            <a:spcPts val="0"/>
                          </a:spcBef>
                          <a:spcAft>
                            <a:spcPts val="0"/>
                          </a:spcAft>
                          <a:buClr>
                            <a:srgbClr val="F0F2FB"/>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配信開始</a:t>
                        </a:r>
                        <a:endParaRPr sz="13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177800" marR="0" lvl="0" indent="-177800" algn="ctr" rtl="0">
                          <a:lnSpc>
                            <a:spcPct val="140000"/>
                          </a:lnSpc>
                          <a:spcBef>
                            <a:spcPts val="0"/>
                          </a:spcBef>
                          <a:spcAft>
                            <a:spcPts val="0"/>
                          </a:spcAft>
                          <a:buClr>
                            <a:schemeClr val="dk1"/>
                          </a:buClr>
                          <a:buSzPts val="1100"/>
                          <a:buFont typeface="Arial"/>
                          <a:buChar char="•"/>
                        </a:pPr>
                        <a:endParaRPr sz="1300" b="0" i="0" u="none" strike="noStrike" cap="none" dirty="0">
                          <a:solidFill>
                            <a:schemeClr val="dk1"/>
                          </a:solidFill>
                          <a:latin typeface="Noto Sans JP"/>
                          <a:ea typeface="Noto Sans JP"/>
                          <a:cs typeface="Noto Sans JP"/>
                          <a:sym typeface="Noto Sans JP"/>
                        </a:endParaRPr>
                      </a:p>
                    </a:txBody>
                    <a:tcPr marL="137150" marR="137150" marT="137150" marB="137150">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lnTlToBr w="6350" cap="flat" cmpd="sng" algn="ctr">
                        <a:solidFill>
                          <a:srgbClr val="AAAAAA"/>
                        </a:solidFill>
                        <a:prstDash val="dot"/>
                        <a:round/>
                        <a:headEnd type="none" w="med" len="med"/>
                        <a:tailEnd type="none" w="med" len="med"/>
                      </a:lnTlToBr>
                      <a:noFill/>
                    </a:tcPr>
                  </a:tc>
                  <a:extLst>
                    <a:ext uri="{0D108BD9-81ED-4DB2-BD59-A6C34878D82A}">
                      <a16:rowId xmlns:a16="http://schemas.microsoft.com/office/drawing/2014/main" val="10006"/>
                    </a:ext>
                  </a:extLst>
                </a:tr>
              </a:tbl>
            </a:graphicData>
          </a:graphic>
        </p:graphicFrame>
        <p:sp>
          <p:nvSpPr>
            <p:cNvPr id="7" name="Google Shape;804;p34">
              <a:extLst>
                <a:ext uri="{FF2B5EF4-FFF2-40B4-BE49-F238E27FC236}">
                  <a16:creationId xmlns:a16="http://schemas.microsoft.com/office/drawing/2014/main" id="{A808A3A9-8F1C-D6B4-5888-9B612A0F3ADF}"/>
                </a:ext>
              </a:extLst>
            </p:cNvPr>
            <p:cNvSpPr/>
            <p:nvPr/>
          </p:nvSpPr>
          <p:spPr>
            <a:xfrm rot="3600000">
              <a:off x="942019" y="3437830"/>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Google Shape;804;p34">
              <a:extLst>
                <a:ext uri="{FF2B5EF4-FFF2-40B4-BE49-F238E27FC236}">
                  <a16:creationId xmlns:a16="http://schemas.microsoft.com/office/drawing/2014/main" id="{7F698309-BD45-69A8-F040-EA9AAF77C722}"/>
                </a:ext>
              </a:extLst>
            </p:cNvPr>
            <p:cNvSpPr/>
            <p:nvPr/>
          </p:nvSpPr>
          <p:spPr>
            <a:xfrm rot="3600000">
              <a:off x="942019" y="4237981"/>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804;p34">
              <a:extLst>
                <a:ext uri="{FF2B5EF4-FFF2-40B4-BE49-F238E27FC236}">
                  <a16:creationId xmlns:a16="http://schemas.microsoft.com/office/drawing/2014/main" id="{E14B6204-92C8-F133-454B-E8D286819399}"/>
                </a:ext>
              </a:extLst>
            </p:cNvPr>
            <p:cNvSpPr/>
            <p:nvPr/>
          </p:nvSpPr>
          <p:spPr>
            <a:xfrm rot="3600000">
              <a:off x="942019" y="5038132"/>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 name="Google Shape;804;p34">
              <a:extLst>
                <a:ext uri="{FF2B5EF4-FFF2-40B4-BE49-F238E27FC236}">
                  <a16:creationId xmlns:a16="http://schemas.microsoft.com/office/drawing/2014/main" id="{46C7EC1A-E153-C6B3-B2D9-8A4B4B101E43}"/>
                </a:ext>
              </a:extLst>
            </p:cNvPr>
            <p:cNvSpPr/>
            <p:nvPr/>
          </p:nvSpPr>
          <p:spPr>
            <a:xfrm rot="3600000">
              <a:off x="942019" y="5838283"/>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 name="Google Shape;804;p34">
              <a:extLst>
                <a:ext uri="{FF2B5EF4-FFF2-40B4-BE49-F238E27FC236}">
                  <a16:creationId xmlns:a16="http://schemas.microsoft.com/office/drawing/2014/main" id="{EA0886B1-9C86-A0E6-390D-9C04F753F270}"/>
                </a:ext>
              </a:extLst>
            </p:cNvPr>
            <p:cNvSpPr/>
            <p:nvPr/>
          </p:nvSpPr>
          <p:spPr>
            <a:xfrm rot="3600000">
              <a:off x="942019" y="6638434"/>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 name="Google Shape;804;p34">
              <a:extLst>
                <a:ext uri="{FF2B5EF4-FFF2-40B4-BE49-F238E27FC236}">
                  <a16:creationId xmlns:a16="http://schemas.microsoft.com/office/drawing/2014/main" id="{9C3E7485-1423-9622-8B7C-111EEE61EA1D}"/>
                </a:ext>
              </a:extLst>
            </p:cNvPr>
            <p:cNvSpPr/>
            <p:nvPr/>
          </p:nvSpPr>
          <p:spPr>
            <a:xfrm rot="3600000">
              <a:off x="942019" y="7438585"/>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 name="Google Shape;804;p34">
              <a:extLst>
                <a:ext uri="{FF2B5EF4-FFF2-40B4-BE49-F238E27FC236}">
                  <a16:creationId xmlns:a16="http://schemas.microsoft.com/office/drawing/2014/main" id="{4BD24914-4B5B-EB97-0484-A52AAD9BCEB0}"/>
                </a:ext>
              </a:extLst>
            </p:cNvPr>
            <p:cNvSpPr/>
            <p:nvPr/>
          </p:nvSpPr>
          <p:spPr>
            <a:xfrm rot="3600000">
              <a:off x="957787" y="8238738"/>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35" name="グループ化 34">
            <a:extLst>
              <a:ext uri="{FF2B5EF4-FFF2-40B4-BE49-F238E27FC236}">
                <a16:creationId xmlns:a16="http://schemas.microsoft.com/office/drawing/2014/main" id="{ACB6A939-4FE9-EFAF-F5C8-8407365FE6C4}"/>
              </a:ext>
            </a:extLst>
          </p:cNvPr>
          <p:cNvGrpSpPr/>
          <p:nvPr/>
        </p:nvGrpSpPr>
        <p:grpSpPr>
          <a:xfrm>
            <a:off x="7478338" y="2034427"/>
            <a:ext cx="3331324" cy="7244860"/>
            <a:chOff x="5161582" y="1913209"/>
            <a:chExt cx="3331324" cy="7244860"/>
          </a:xfrm>
        </p:grpSpPr>
        <p:graphicFrame>
          <p:nvGraphicFramePr>
            <p:cNvPr id="4" name="Google Shape;724;p33">
              <a:extLst>
                <a:ext uri="{FF2B5EF4-FFF2-40B4-BE49-F238E27FC236}">
                  <a16:creationId xmlns:a16="http://schemas.microsoft.com/office/drawing/2014/main" id="{6E67F383-7F7B-6403-B981-EBBC0FAC97C6}"/>
                </a:ext>
              </a:extLst>
            </p:cNvPr>
            <p:cNvGraphicFramePr/>
            <p:nvPr>
              <p:extLst>
                <p:ext uri="{D42A27DB-BD31-4B8C-83A1-F6EECF244321}">
                  <p14:modId xmlns:p14="http://schemas.microsoft.com/office/powerpoint/2010/main" val="3849597008"/>
                </p:ext>
              </p:extLst>
            </p:nvPr>
          </p:nvGraphicFramePr>
          <p:xfrm>
            <a:off x="5161582" y="1913209"/>
            <a:ext cx="3331324" cy="7244860"/>
          </p:xfrm>
          <a:graphic>
            <a:graphicData uri="http://schemas.openxmlformats.org/drawingml/2006/table">
              <a:tbl>
                <a:tblPr firstRow="1" bandRow="1">
                  <a:noFill/>
                  <a:tableStyleId>{04DB5410-441A-4F2F-8A7F-62FE78DDF896}</a:tableStyleId>
                </a:tblPr>
                <a:tblGrid>
                  <a:gridCol w="1665662">
                    <a:extLst>
                      <a:ext uri="{9D8B030D-6E8A-4147-A177-3AD203B41FA5}">
                        <a16:colId xmlns:a16="http://schemas.microsoft.com/office/drawing/2014/main" val="20000"/>
                      </a:ext>
                    </a:extLst>
                  </a:gridCol>
                  <a:gridCol w="1665662">
                    <a:extLst>
                      <a:ext uri="{9D8B030D-6E8A-4147-A177-3AD203B41FA5}">
                        <a16:colId xmlns:a16="http://schemas.microsoft.com/office/drawing/2014/main" val="20001"/>
                      </a:ext>
                    </a:extLst>
                  </a:gridCol>
                </a:tblGrid>
                <a:tr h="831640">
                  <a:tc>
                    <a:txBody>
                      <a:bodyPr/>
                      <a:lstStyle/>
                      <a:p>
                        <a:pPr marL="0" marR="0" lvl="0" indent="0" algn="ctr" rtl="0">
                          <a:lnSpc>
                            <a:spcPct val="100000"/>
                          </a:lnSpc>
                          <a:spcBef>
                            <a:spcPts val="0"/>
                          </a:spcBef>
                          <a:spcAft>
                            <a:spcPts val="0"/>
                          </a:spcAft>
                          <a:buClr>
                            <a:srgbClr val="F0F2FB"/>
                          </a:buClr>
                          <a:buSzPts val="1600"/>
                          <a:buFont typeface="Noto Sans JP"/>
                          <a:buNone/>
                        </a:pPr>
                        <a:r>
                          <a:rPr lang="ja-JP" altLang="en-US" sz="1600" b="0" i="0" u="none" strike="noStrike" cap="none">
                            <a:solidFill>
                              <a:srgbClr val="F0F2FB"/>
                            </a:solidFill>
                            <a:latin typeface="Noto Sans JP"/>
                            <a:ea typeface="Noto Sans JP"/>
                            <a:cs typeface="Noto Sans JP"/>
                            <a:sym typeface="Noto Sans JP"/>
                          </a:rPr>
                          <a:t>スケジュール</a:t>
                        </a:r>
                        <a:endParaRPr sz="1600" b="0" i="0" u="none" strike="noStrike" cap="none" dirty="0">
                          <a:solidFill>
                            <a:srgbClr val="F0F2FB"/>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ctr" rtl="0">
                          <a:lnSpc>
                            <a:spcPct val="120000"/>
                          </a:lnSpc>
                          <a:spcBef>
                            <a:spcPts val="0"/>
                          </a:spcBef>
                          <a:spcAft>
                            <a:spcPts val="0"/>
                          </a:spcAft>
                          <a:buClr>
                            <a:schemeClr val="lt1"/>
                          </a:buClr>
                          <a:buSzPts val="1200"/>
                          <a:buFont typeface="Noto Sans JP"/>
                          <a:buNone/>
                        </a:pPr>
                        <a:r>
                          <a:rPr lang="en-US" altLang="ja-JP" sz="1600" b="0" i="0" u="none" strike="noStrike" cap="none" dirty="0">
                            <a:solidFill>
                              <a:schemeClr val="lt1"/>
                            </a:solidFill>
                            <a:latin typeface="Noto Sans JP"/>
                            <a:ea typeface="Noto Sans JP"/>
                            <a:cs typeface="Noto Sans JP"/>
                            <a:sym typeface="Noto Sans JP"/>
                          </a:rPr>
                          <a:t>TOKYO PRIME</a:t>
                        </a:r>
                      </a:p>
                      <a:p>
                        <a:pPr marL="0" marR="0" lvl="0" indent="0" algn="ctr" rtl="0">
                          <a:lnSpc>
                            <a:spcPct val="120000"/>
                          </a:lnSpc>
                          <a:spcBef>
                            <a:spcPts val="0"/>
                          </a:spcBef>
                          <a:spcAft>
                            <a:spcPts val="0"/>
                          </a:spcAft>
                          <a:buClr>
                            <a:schemeClr val="lt1"/>
                          </a:buClr>
                          <a:buSzPts val="1200"/>
                          <a:buFont typeface="Noto Sans JP"/>
                          <a:buNone/>
                        </a:pPr>
                        <a:r>
                          <a:rPr lang="en-US" sz="1600" b="0" i="0" u="none" strike="noStrike" cap="none" dirty="0">
                            <a:solidFill>
                              <a:schemeClr val="lt1"/>
                            </a:solidFill>
                            <a:latin typeface="Noto Sans JP"/>
                            <a:ea typeface="Noto Sans JP"/>
                            <a:sym typeface="Noto Sans JP"/>
                          </a:rPr>
                          <a:t>VOICE</a:t>
                        </a:r>
                        <a:endParaRPr sz="1600" dirty="0"/>
                      </a:p>
                    </a:txBody>
                    <a:tcPr marL="137150" marR="137150" marT="72000" marB="72000" anchor="ctr">
                      <a:lnL w="9525" cap="flat" cmpd="sng">
                        <a:solidFill>
                          <a:srgbClr val="AEABAB"/>
                        </a:solidFill>
                        <a:prstDash val="solid"/>
                        <a:round/>
                        <a:headEnd type="none" w="sm" len="sm"/>
                        <a:tailEnd type="none" w="sm" len="sm"/>
                      </a:lnL>
                      <a:lnR w="6350" cap="flat" cmpd="sng" algn="ctr">
                        <a:solidFill>
                          <a:schemeClr val="bg1"/>
                        </a:solidFill>
                        <a:prstDash val="solid"/>
                        <a:round/>
                        <a:headEnd type="none" w="med" len="med"/>
                        <a:tailEnd type="none" w="med" len="med"/>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AAAAAA"/>
                      </a:solidFill>
                    </a:tcPr>
                  </a:tc>
                  <a:extLst>
                    <a:ext uri="{0D108BD9-81ED-4DB2-BD59-A6C34878D82A}">
                      <a16:rowId xmlns:a16="http://schemas.microsoft.com/office/drawing/2014/main" val="10000"/>
                    </a:ext>
                  </a:extLst>
                </a:tr>
                <a:tr h="1068870">
                  <a:tc>
                    <a:txBody>
                      <a:bodyPr/>
                      <a:lstStyle/>
                      <a:p>
                        <a:pPr marL="0" marR="0" lvl="0" indent="0" algn="ctr" rtl="0">
                          <a:lnSpc>
                            <a:spcPct val="140000"/>
                          </a:lnSpc>
                          <a:spcBef>
                            <a:spcPts val="0"/>
                          </a:spcBef>
                          <a:spcAft>
                            <a:spcPts val="0"/>
                          </a:spcAft>
                          <a:buClr>
                            <a:srgbClr val="F0F2FB"/>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事前すり合わせ</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F0F2FB"/>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ロケハン期間</a:t>
                        </a:r>
                        <a:endParaRPr sz="13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0" marR="0" lvl="0" indent="0" algn="ctr" rtl="0">
                          <a:lnSpc>
                            <a:spcPct val="140000"/>
                          </a:lnSpc>
                          <a:spcBef>
                            <a:spcPts val="0"/>
                          </a:spcBef>
                          <a:spcAft>
                            <a:spcPts val="0"/>
                          </a:spcAft>
                          <a:buClr>
                            <a:schemeClr val="dk1"/>
                          </a:buClr>
                          <a:buSzPts val="1400"/>
                          <a:buFont typeface="Noto Sans JP"/>
                          <a:buNone/>
                        </a:pPr>
                        <a:r>
                          <a:rPr lang="ja-JP" altLang="en-US" sz="1300" b="0" i="0" u="none" strike="noStrike" cap="none">
                            <a:solidFill>
                              <a:schemeClr val="tx1"/>
                            </a:solidFill>
                            <a:latin typeface="Noto Sans JP"/>
                            <a:ea typeface="Noto Sans JP"/>
                            <a:cs typeface="Noto Sans JP"/>
                            <a:sym typeface="Noto Sans JP"/>
                          </a:rPr>
                          <a:t>掲載開始の</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chemeClr val="dk1"/>
                          </a:buClr>
                          <a:buSzPts val="1400"/>
                          <a:buFont typeface="Noto Sans JP"/>
                          <a:buNone/>
                        </a:pPr>
                        <a:r>
                          <a:rPr lang="en-US" altLang="ja-JP" sz="1300" b="0" i="0" u="none" strike="noStrike" cap="none" dirty="0">
                            <a:solidFill>
                              <a:schemeClr val="tx1"/>
                            </a:solidFill>
                            <a:latin typeface="Noto Sans JP"/>
                            <a:ea typeface="Noto Sans JP"/>
                            <a:cs typeface="Noto Sans JP"/>
                            <a:sym typeface="Noto Sans JP"/>
                          </a:rPr>
                          <a:t>50</a:t>
                        </a:r>
                        <a:r>
                          <a:rPr lang="ja-JP" altLang="en-US" sz="1300" b="0" i="0" u="none" strike="noStrike" cap="none">
                            <a:solidFill>
                              <a:schemeClr val="tx1"/>
                            </a:solidFill>
                            <a:latin typeface="Noto Sans JP"/>
                            <a:ea typeface="Noto Sans JP"/>
                            <a:cs typeface="Noto Sans JP"/>
                            <a:sym typeface="Noto Sans JP"/>
                          </a:rPr>
                          <a:t>営業日前</a:t>
                        </a: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1"/>
                    </a:ext>
                  </a:extLst>
                </a:tr>
                <a:tr h="1068870">
                  <a:tc>
                    <a:txBody>
                      <a:bodyPr/>
                      <a:lstStyle/>
                      <a:p>
                        <a:pPr marL="0" marR="0" lvl="0" indent="0" algn="ctr" rtl="0">
                          <a:lnSpc>
                            <a:spcPct val="140000"/>
                          </a:lnSpc>
                          <a:spcBef>
                            <a:spcPts val="0"/>
                          </a:spcBef>
                          <a:spcAft>
                            <a:spcPts val="0"/>
                          </a:spcAft>
                          <a:buClr>
                            <a:srgbClr val="F0F2FB"/>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撮影準備・</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F0F2FB"/>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撮影期間</a:t>
                        </a:r>
                        <a:endParaRPr sz="13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0" marR="0" lvl="0" indent="0" algn="ctr" rtl="0">
                          <a:lnSpc>
                            <a:spcPct val="140000"/>
                          </a:lnSpc>
                          <a:spcBef>
                            <a:spcPts val="0"/>
                          </a:spcBef>
                          <a:spcAft>
                            <a:spcPts val="0"/>
                          </a:spcAft>
                          <a:buClr>
                            <a:srgbClr val="113766"/>
                          </a:buClr>
                          <a:buSzPts val="1000"/>
                          <a:buFont typeface="Arial"/>
                          <a:buNone/>
                        </a:pPr>
                        <a:r>
                          <a:rPr lang="ja-JP" altLang="en-US" sz="1300" b="0" i="0" u="none" strike="noStrike" cap="none">
                            <a:solidFill>
                              <a:schemeClr val="tx1"/>
                            </a:solidFill>
                            <a:latin typeface="Noto Sans JP"/>
                            <a:ea typeface="Noto Sans JP"/>
                            <a:cs typeface="Noto Sans JP"/>
                            <a:sym typeface="Noto Sans JP"/>
                          </a:rPr>
                          <a:t>掲載開始の</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113766"/>
                          </a:buClr>
                          <a:buSzPts val="1000"/>
                          <a:buFont typeface="Arial"/>
                          <a:buNone/>
                        </a:pPr>
                        <a:r>
                          <a:rPr lang="en-US" altLang="ja-JP" sz="1300" b="0" i="0" u="none" strike="noStrike" cap="none" dirty="0">
                            <a:solidFill>
                              <a:schemeClr val="tx1"/>
                            </a:solidFill>
                            <a:latin typeface="Noto Sans JP"/>
                            <a:ea typeface="Noto Sans JP"/>
                            <a:sym typeface="Noto Sans JP"/>
                          </a:rPr>
                          <a:t>40〜30</a:t>
                        </a:r>
                        <a:r>
                          <a:rPr lang="ja-JP" altLang="en-US" sz="1300" b="0" i="0" u="none" strike="noStrike" cap="none">
                            <a:solidFill>
                              <a:schemeClr val="tx1"/>
                            </a:solidFill>
                            <a:latin typeface="Noto Sans JP"/>
                            <a:ea typeface="Noto Sans JP"/>
                            <a:sym typeface="Noto Sans JP"/>
                          </a:rPr>
                          <a:t>営業日前</a:t>
                        </a:r>
                        <a:endParaRPr lang="ja-JP" altLang="en-US" sz="1300" dirty="0">
                          <a:solidFill>
                            <a:schemeClr val="tx1"/>
                          </a:solidFill>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2"/>
                    </a:ext>
                  </a:extLst>
                </a:tr>
                <a:tr h="1068870">
                  <a:tc>
                    <a:txBody>
                      <a:bodyPr/>
                      <a:lstStyle/>
                      <a:p>
                        <a:pPr marL="0" marR="0" lvl="0" indent="0" algn="ctr" rtl="0">
                          <a:lnSpc>
                            <a:spcPct val="140000"/>
                          </a:lnSpc>
                          <a:spcBef>
                            <a:spcPts val="0"/>
                          </a:spcBef>
                          <a:spcAft>
                            <a:spcPts val="0"/>
                          </a:spcAft>
                          <a:buClr>
                            <a:srgbClr val="F0F2FB"/>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編集期間</a:t>
                        </a:r>
                        <a:endParaRPr sz="13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0" marR="0" lvl="0" indent="0" algn="ctr" rtl="0">
                          <a:lnSpc>
                            <a:spcPct val="140000"/>
                          </a:lnSpc>
                          <a:spcBef>
                            <a:spcPts val="0"/>
                          </a:spcBef>
                          <a:spcAft>
                            <a:spcPts val="0"/>
                          </a:spcAft>
                          <a:buClr>
                            <a:schemeClr val="dk1"/>
                          </a:buClr>
                          <a:buSzPts val="1400"/>
                          <a:buFont typeface="Noto Sans JP"/>
                          <a:buNone/>
                        </a:pPr>
                        <a:r>
                          <a:rPr lang="ja-JP" altLang="en-US" sz="1300" b="0" i="0" u="none" strike="noStrike" cap="none">
                            <a:solidFill>
                              <a:schemeClr val="tx1"/>
                            </a:solidFill>
                            <a:latin typeface="Noto Sans JP"/>
                            <a:ea typeface="Noto Sans JP"/>
                            <a:cs typeface="Noto Sans JP"/>
                            <a:sym typeface="Noto Sans JP"/>
                          </a:rPr>
                          <a:t>掲載開始の</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chemeClr val="dk1"/>
                          </a:buClr>
                          <a:buSzPts val="1400"/>
                          <a:buFont typeface="Noto Sans JP"/>
                          <a:buNone/>
                        </a:pPr>
                        <a:r>
                          <a:rPr lang="en-US" sz="1300" b="0" i="0" u="none" strike="noStrike" cap="none" dirty="0">
                            <a:solidFill>
                              <a:schemeClr val="tx1"/>
                            </a:solidFill>
                            <a:latin typeface="Noto Sans JP"/>
                            <a:ea typeface="Noto Sans JP"/>
                            <a:cs typeface="Noto Sans JP"/>
                            <a:sym typeface="Noto Sans JP"/>
                          </a:rPr>
                          <a:t>30〜20営業日前</a:t>
                        </a:r>
                        <a:endParaRPr sz="1300" b="0" i="0" u="none" strike="noStrike" cap="none" dirty="0">
                          <a:solidFill>
                            <a:schemeClr val="tx1"/>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3"/>
                    </a:ext>
                  </a:extLst>
                </a:tr>
                <a:tr h="1068870">
                  <a:tc>
                    <a:txBody>
                      <a:bodyPr/>
                      <a:lstStyle/>
                      <a:p>
                        <a:pPr marL="0" marR="0" lvl="0" indent="0" algn="ctr" rtl="0">
                          <a:lnSpc>
                            <a:spcPct val="140000"/>
                          </a:lnSpc>
                          <a:spcBef>
                            <a:spcPts val="0"/>
                          </a:spcBef>
                          <a:spcAft>
                            <a:spcPts val="0"/>
                          </a:spcAft>
                          <a:buClr>
                            <a:schemeClr val="lt1"/>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フィードバック</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chemeClr val="lt1"/>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修正期間</a:t>
                        </a:r>
                        <a:endParaRPr sz="11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0" marR="0" lvl="0" indent="0" algn="ctr" rtl="0">
                          <a:lnSpc>
                            <a:spcPct val="140000"/>
                          </a:lnSpc>
                          <a:spcBef>
                            <a:spcPts val="0"/>
                          </a:spcBef>
                          <a:spcAft>
                            <a:spcPts val="0"/>
                          </a:spcAft>
                          <a:buClr>
                            <a:srgbClr val="113766"/>
                          </a:buClr>
                          <a:buSzPts val="1000"/>
                          <a:buFont typeface="Arial"/>
                          <a:buNone/>
                        </a:pPr>
                        <a:r>
                          <a:rPr lang="ja-JP" altLang="en-US" sz="1300" b="0" i="0" u="none" strike="noStrike" cap="none">
                            <a:solidFill>
                              <a:schemeClr val="tx1"/>
                            </a:solidFill>
                            <a:latin typeface="Noto Sans JP"/>
                            <a:ea typeface="Noto Sans JP"/>
                            <a:cs typeface="Noto Sans JP"/>
                            <a:sym typeface="Noto Sans JP"/>
                          </a:rPr>
                          <a:t>掲載開始の</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113766"/>
                          </a:buClr>
                          <a:buSzPts val="1000"/>
                          <a:buFont typeface="Arial"/>
                          <a:buNone/>
                        </a:pPr>
                        <a:r>
                          <a:rPr lang="en-US" sz="1300" b="0" i="0" u="none" strike="noStrike" cap="none" dirty="0">
                            <a:solidFill>
                              <a:schemeClr val="tx1"/>
                            </a:solidFill>
                            <a:latin typeface="Noto Sans JP"/>
                            <a:ea typeface="Noto Sans JP"/>
                            <a:cs typeface="Noto Sans JP"/>
                            <a:sym typeface="Noto Sans JP"/>
                          </a:rPr>
                          <a:t>20</a:t>
                        </a:r>
                        <a:r>
                          <a:rPr lang="en-US" altLang="ja-JP" sz="1300" b="0" i="0" u="none" strike="noStrike" cap="none" dirty="0">
                            <a:solidFill>
                              <a:schemeClr val="tx1"/>
                            </a:solidFill>
                            <a:latin typeface="Noto Sans JP"/>
                            <a:ea typeface="Noto Sans JP"/>
                            <a:cs typeface="Noto Sans JP"/>
                            <a:sym typeface="Noto Sans JP"/>
                          </a:rPr>
                          <a:t>〜10</a:t>
                        </a:r>
                        <a:r>
                          <a:rPr lang="ja-JP" altLang="en-US" sz="1300" b="0" i="0" u="none" strike="noStrike" cap="none">
                            <a:solidFill>
                              <a:schemeClr val="tx1"/>
                            </a:solidFill>
                            <a:latin typeface="Noto Sans JP"/>
                            <a:ea typeface="Noto Sans JP"/>
                            <a:cs typeface="Noto Sans JP"/>
                            <a:sym typeface="Noto Sans JP"/>
                          </a:rPr>
                          <a:t>営業日前</a:t>
                        </a:r>
                        <a:endParaRPr sz="1300" b="0" i="0" u="none" strike="noStrike" cap="none" dirty="0">
                          <a:solidFill>
                            <a:schemeClr val="tx1"/>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4"/>
                    </a:ext>
                  </a:extLst>
                </a:tr>
                <a:tr h="1068870">
                  <a:tc>
                    <a:txBody>
                      <a:bodyPr/>
                      <a:lstStyle/>
                      <a:p>
                        <a:pPr marL="0" marR="0" lvl="0" indent="0" algn="ctr" rtl="0">
                          <a:lnSpc>
                            <a:spcPct val="140000"/>
                          </a:lnSpc>
                          <a:spcBef>
                            <a:spcPts val="0"/>
                          </a:spcBef>
                          <a:spcAft>
                            <a:spcPts val="0"/>
                          </a:spcAft>
                          <a:buClr>
                            <a:schemeClr val="lt1"/>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納品</a:t>
                        </a:r>
                        <a:endParaRPr sz="13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0" marR="0" lvl="0" indent="0" algn="ctr" rtl="0">
                          <a:lnSpc>
                            <a:spcPct val="140000"/>
                          </a:lnSpc>
                          <a:spcBef>
                            <a:spcPts val="0"/>
                          </a:spcBef>
                          <a:spcAft>
                            <a:spcPts val="0"/>
                          </a:spcAft>
                          <a:buClr>
                            <a:srgbClr val="113766"/>
                          </a:buClr>
                          <a:buSzPts val="1000"/>
                          <a:buFont typeface="Arial"/>
                          <a:buNone/>
                        </a:pPr>
                        <a:r>
                          <a:rPr lang="ja-JP" altLang="en-US" sz="1300" b="0" i="0" u="none" strike="noStrike" cap="none">
                            <a:solidFill>
                              <a:schemeClr val="tx1"/>
                            </a:solidFill>
                            <a:latin typeface="Noto Sans JP"/>
                            <a:ea typeface="Noto Sans JP"/>
                            <a:cs typeface="Noto Sans JP"/>
                            <a:sym typeface="Noto Sans JP"/>
                          </a:rPr>
                          <a:t>掲載開始の</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113766"/>
                          </a:buClr>
                          <a:buSzPts val="1000"/>
                          <a:buFont typeface="Arial"/>
                          <a:buNone/>
                        </a:pPr>
                        <a:r>
                          <a:rPr lang="en-US" altLang="ja-JP" sz="1300" b="0" i="0" u="none" strike="noStrike" cap="none" dirty="0">
                            <a:solidFill>
                              <a:schemeClr val="tx1"/>
                            </a:solidFill>
                            <a:latin typeface="Noto Sans JP"/>
                            <a:ea typeface="Noto Sans JP"/>
                            <a:cs typeface="Noto Sans JP"/>
                            <a:sym typeface="Noto Sans JP"/>
                          </a:rPr>
                          <a:t>10</a:t>
                        </a:r>
                        <a:r>
                          <a:rPr lang="ja-JP" altLang="en-US" sz="1300" b="0" i="0" u="none" strike="noStrike" cap="none">
                            <a:solidFill>
                              <a:schemeClr val="tx1"/>
                            </a:solidFill>
                            <a:latin typeface="Noto Sans JP"/>
                            <a:ea typeface="Noto Sans JP"/>
                            <a:cs typeface="Noto Sans JP"/>
                            <a:sym typeface="Noto Sans JP"/>
                          </a:rPr>
                          <a:t>営業日前</a:t>
                        </a:r>
                        <a:endParaRPr sz="1300" dirty="0">
                          <a:solidFill>
                            <a:schemeClr val="tx1"/>
                          </a:solidFill>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5"/>
                    </a:ext>
                  </a:extLst>
                </a:tr>
                <a:tr h="1068870">
                  <a:tc>
                    <a:txBody>
                      <a:bodyPr/>
                      <a:lstStyle/>
                      <a:p>
                        <a:pPr marL="0" marR="0" lvl="0" indent="0" algn="ctr" rtl="0">
                          <a:lnSpc>
                            <a:spcPct val="140000"/>
                          </a:lnSpc>
                          <a:spcBef>
                            <a:spcPts val="0"/>
                          </a:spcBef>
                          <a:spcAft>
                            <a:spcPts val="0"/>
                          </a:spcAft>
                          <a:buClr>
                            <a:srgbClr val="F0F2FB"/>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配信開始</a:t>
                        </a:r>
                        <a:endParaRPr sz="13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177800" marR="0" lvl="0" indent="-177800" algn="ctr" rtl="0">
                          <a:lnSpc>
                            <a:spcPct val="140000"/>
                          </a:lnSpc>
                          <a:spcBef>
                            <a:spcPts val="0"/>
                          </a:spcBef>
                          <a:spcAft>
                            <a:spcPts val="0"/>
                          </a:spcAft>
                          <a:buClr>
                            <a:schemeClr val="dk1"/>
                          </a:buClr>
                          <a:buSzPts val="1100"/>
                          <a:buFont typeface="Arial"/>
                          <a:buChar char="•"/>
                        </a:pPr>
                        <a:endParaRPr sz="1300" b="0" i="0" u="none" strike="noStrike" cap="none" dirty="0">
                          <a:solidFill>
                            <a:schemeClr val="dk1"/>
                          </a:solidFill>
                          <a:latin typeface="Noto Sans JP"/>
                          <a:ea typeface="Noto Sans JP"/>
                          <a:cs typeface="Noto Sans JP"/>
                          <a:sym typeface="Noto Sans JP"/>
                        </a:endParaRPr>
                      </a:p>
                    </a:txBody>
                    <a:tcPr marL="137150" marR="137150" marT="137150" marB="137150">
                      <a:lnL w="9525" cap="flat" cmpd="sng" algn="ctr">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lnTlToBr w="6350" cap="flat" cmpd="sng" algn="ctr">
                        <a:solidFill>
                          <a:srgbClr val="AAAAAA"/>
                        </a:solidFill>
                        <a:prstDash val="dot"/>
                        <a:round/>
                        <a:headEnd type="none" w="med" len="med"/>
                        <a:tailEnd type="none" w="med" len="med"/>
                      </a:lnTlToBr>
                      <a:noFill/>
                    </a:tcPr>
                  </a:tc>
                  <a:extLst>
                    <a:ext uri="{0D108BD9-81ED-4DB2-BD59-A6C34878D82A}">
                      <a16:rowId xmlns:a16="http://schemas.microsoft.com/office/drawing/2014/main" val="10006"/>
                    </a:ext>
                  </a:extLst>
                </a:tr>
              </a:tbl>
            </a:graphicData>
          </a:graphic>
        </p:graphicFrame>
        <p:sp>
          <p:nvSpPr>
            <p:cNvPr id="14" name="Google Shape;804;p34">
              <a:extLst>
                <a:ext uri="{FF2B5EF4-FFF2-40B4-BE49-F238E27FC236}">
                  <a16:creationId xmlns:a16="http://schemas.microsoft.com/office/drawing/2014/main" id="{9F6B0EBC-0578-3CC6-5E36-F230D72C2665}"/>
                </a:ext>
              </a:extLst>
            </p:cNvPr>
            <p:cNvSpPr/>
            <p:nvPr/>
          </p:nvSpPr>
          <p:spPr>
            <a:xfrm rot="3600000">
              <a:off x="5926080" y="3676980"/>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 name="Google Shape;804;p34">
              <a:extLst>
                <a:ext uri="{FF2B5EF4-FFF2-40B4-BE49-F238E27FC236}">
                  <a16:creationId xmlns:a16="http://schemas.microsoft.com/office/drawing/2014/main" id="{0CBBEE81-F161-2460-F971-73C857531244}"/>
                </a:ext>
              </a:extLst>
            </p:cNvPr>
            <p:cNvSpPr/>
            <p:nvPr/>
          </p:nvSpPr>
          <p:spPr>
            <a:xfrm rot="3600000">
              <a:off x="5926080" y="4749915"/>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 name="Google Shape;804;p34">
              <a:extLst>
                <a:ext uri="{FF2B5EF4-FFF2-40B4-BE49-F238E27FC236}">
                  <a16:creationId xmlns:a16="http://schemas.microsoft.com/office/drawing/2014/main" id="{125473E6-8C10-B658-B89A-D3AEBA36A6D0}"/>
                </a:ext>
              </a:extLst>
            </p:cNvPr>
            <p:cNvSpPr/>
            <p:nvPr/>
          </p:nvSpPr>
          <p:spPr>
            <a:xfrm rot="3600000">
              <a:off x="5926080" y="5822850"/>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 name="Google Shape;804;p34">
              <a:extLst>
                <a:ext uri="{FF2B5EF4-FFF2-40B4-BE49-F238E27FC236}">
                  <a16:creationId xmlns:a16="http://schemas.microsoft.com/office/drawing/2014/main" id="{56675D81-7BF9-F4A4-F082-45B27B6C317C}"/>
                </a:ext>
              </a:extLst>
            </p:cNvPr>
            <p:cNvSpPr/>
            <p:nvPr/>
          </p:nvSpPr>
          <p:spPr>
            <a:xfrm rot="3600000">
              <a:off x="5926080" y="6895785"/>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 name="Google Shape;804;p34">
              <a:extLst>
                <a:ext uri="{FF2B5EF4-FFF2-40B4-BE49-F238E27FC236}">
                  <a16:creationId xmlns:a16="http://schemas.microsoft.com/office/drawing/2014/main" id="{A1F5D7D1-8AF5-CDEA-D0AF-141B2A090336}"/>
                </a:ext>
              </a:extLst>
            </p:cNvPr>
            <p:cNvSpPr/>
            <p:nvPr/>
          </p:nvSpPr>
          <p:spPr>
            <a:xfrm rot="3600000">
              <a:off x="5926079" y="7968719"/>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37" name="グループ化 36">
            <a:extLst>
              <a:ext uri="{FF2B5EF4-FFF2-40B4-BE49-F238E27FC236}">
                <a16:creationId xmlns:a16="http://schemas.microsoft.com/office/drawing/2014/main" id="{8E81B12C-DAD2-F71D-FB16-6190BF8E4462}"/>
              </a:ext>
            </a:extLst>
          </p:cNvPr>
          <p:cNvGrpSpPr/>
          <p:nvPr/>
        </p:nvGrpSpPr>
        <p:grpSpPr>
          <a:xfrm>
            <a:off x="10979177" y="2034427"/>
            <a:ext cx="3331324" cy="7244860"/>
            <a:chOff x="7049866" y="1927784"/>
            <a:chExt cx="3331324" cy="7244860"/>
          </a:xfrm>
        </p:grpSpPr>
        <p:graphicFrame>
          <p:nvGraphicFramePr>
            <p:cNvPr id="5" name="Google Shape;724;p33">
              <a:extLst>
                <a:ext uri="{FF2B5EF4-FFF2-40B4-BE49-F238E27FC236}">
                  <a16:creationId xmlns:a16="http://schemas.microsoft.com/office/drawing/2014/main" id="{6E144782-8B26-5D2D-36CE-9E94E144C92D}"/>
                </a:ext>
              </a:extLst>
            </p:cNvPr>
            <p:cNvGraphicFramePr/>
            <p:nvPr>
              <p:extLst>
                <p:ext uri="{D42A27DB-BD31-4B8C-83A1-F6EECF244321}">
                  <p14:modId xmlns:p14="http://schemas.microsoft.com/office/powerpoint/2010/main" val="1022875690"/>
                </p:ext>
              </p:extLst>
            </p:nvPr>
          </p:nvGraphicFramePr>
          <p:xfrm>
            <a:off x="7049866" y="1927784"/>
            <a:ext cx="3331324" cy="7244860"/>
          </p:xfrm>
          <a:graphic>
            <a:graphicData uri="http://schemas.openxmlformats.org/drawingml/2006/table">
              <a:tbl>
                <a:tblPr firstRow="1" bandRow="1">
                  <a:noFill/>
                  <a:tableStyleId>{04DB5410-441A-4F2F-8A7F-62FE78DDF896}</a:tableStyleId>
                </a:tblPr>
                <a:tblGrid>
                  <a:gridCol w="1809287">
                    <a:extLst>
                      <a:ext uri="{9D8B030D-6E8A-4147-A177-3AD203B41FA5}">
                        <a16:colId xmlns:a16="http://schemas.microsoft.com/office/drawing/2014/main" val="20000"/>
                      </a:ext>
                    </a:extLst>
                  </a:gridCol>
                  <a:gridCol w="1522037">
                    <a:extLst>
                      <a:ext uri="{9D8B030D-6E8A-4147-A177-3AD203B41FA5}">
                        <a16:colId xmlns:a16="http://schemas.microsoft.com/office/drawing/2014/main" val="20001"/>
                      </a:ext>
                    </a:extLst>
                  </a:gridCol>
                </a:tblGrid>
                <a:tr h="804119">
                  <a:tc>
                    <a:txBody>
                      <a:bodyPr/>
                      <a:lstStyle/>
                      <a:p>
                        <a:pPr marL="0" marR="0" lvl="0" indent="0" algn="ctr" rtl="0">
                          <a:lnSpc>
                            <a:spcPct val="100000"/>
                          </a:lnSpc>
                          <a:spcBef>
                            <a:spcPts val="0"/>
                          </a:spcBef>
                          <a:spcAft>
                            <a:spcPts val="0"/>
                          </a:spcAft>
                          <a:buClr>
                            <a:srgbClr val="F0F2FB"/>
                          </a:buClr>
                          <a:buSzPts val="1600"/>
                          <a:buFont typeface="Noto Sans JP"/>
                          <a:buNone/>
                        </a:pPr>
                        <a:r>
                          <a:rPr lang="ja-JP" altLang="en-US" sz="1600" b="0" i="0" u="none" strike="noStrike" cap="none">
                            <a:solidFill>
                              <a:srgbClr val="F0F2FB"/>
                            </a:solidFill>
                            <a:latin typeface="Noto Sans JP"/>
                            <a:ea typeface="Noto Sans JP"/>
                            <a:cs typeface="Noto Sans JP"/>
                            <a:sym typeface="Noto Sans JP"/>
                          </a:rPr>
                          <a:t>スケジュール</a:t>
                        </a:r>
                        <a:endParaRPr sz="1600" b="0" i="0" u="none" strike="noStrike" cap="none" dirty="0">
                          <a:solidFill>
                            <a:srgbClr val="F0F2FB"/>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ctr" rtl="0">
                          <a:lnSpc>
                            <a:spcPct val="120000"/>
                          </a:lnSpc>
                          <a:spcBef>
                            <a:spcPts val="0"/>
                          </a:spcBef>
                          <a:spcAft>
                            <a:spcPts val="0"/>
                          </a:spcAft>
                          <a:buClr>
                            <a:schemeClr val="lt1"/>
                          </a:buClr>
                          <a:buSzPts val="1200"/>
                          <a:buFont typeface="Noto Sans JP"/>
                          <a:buNone/>
                        </a:pPr>
                        <a:r>
                          <a:rPr lang="ja-JP" altLang="en-US" sz="1600" b="0" i="0" u="none" strike="noStrike" cap="none">
                            <a:solidFill>
                              <a:schemeClr val="lt1"/>
                            </a:solidFill>
                            <a:latin typeface="Noto Sans JP"/>
                            <a:ea typeface="Noto Sans JP"/>
                            <a:cs typeface="Noto Sans JP"/>
                            <a:sym typeface="Noto Sans JP"/>
                          </a:rPr>
                          <a:t>ニュースフル</a:t>
                        </a:r>
                        <a:endParaRPr sz="1600" dirty="0"/>
                      </a:p>
                    </a:txBody>
                    <a:tcPr marL="137150" marR="137150" marT="72000" marB="72000" anchor="ctr">
                      <a:lnL w="9525" cap="flat" cmpd="sng">
                        <a:solidFill>
                          <a:srgbClr val="AEABAB"/>
                        </a:solidFill>
                        <a:prstDash val="solid"/>
                        <a:round/>
                        <a:headEnd type="none" w="sm" len="sm"/>
                        <a:tailEnd type="none" w="sm" len="sm"/>
                      </a:lnL>
                      <a:lnR w="6350" cap="flat" cmpd="sng" algn="ctr">
                        <a:solidFill>
                          <a:schemeClr val="bg1"/>
                        </a:solidFill>
                        <a:prstDash val="solid"/>
                        <a:round/>
                        <a:headEnd type="none" w="med" len="med"/>
                        <a:tailEnd type="none" w="med" len="med"/>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AAAAAA"/>
                      </a:solidFill>
                    </a:tcPr>
                  </a:tc>
                  <a:extLst>
                    <a:ext uri="{0D108BD9-81ED-4DB2-BD59-A6C34878D82A}">
                      <a16:rowId xmlns:a16="http://schemas.microsoft.com/office/drawing/2014/main" val="10000"/>
                    </a:ext>
                  </a:extLst>
                </a:tr>
                <a:tr h="886015">
                  <a:tc>
                    <a:txBody>
                      <a:bodyPr/>
                      <a:lstStyle/>
                      <a:p>
                        <a:pPr marL="0" marR="0" lvl="0" indent="0" algn="ctr" rtl="0">
                          <a:lnSpc>
                            <a:spcPct val="140000"/>
                          </a:lnSpc>
                          <a:spcBef>
                            <a:spcPts val="0"/>
                          </a:spcBef>
                          <a:spcAft>
                            <a:spcPts val="0"/>
                          </a:spcAft>
                          <a:buClr>
                            <a:srgbClr val="F0F2FB"/>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申し込み</a:t>
                        </a:r>
                        <a:endParaRPr sz="13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0" marR="0" lvl="0" indent="0" algn="ctr" rtl="0">
                          <a:lnSpc>
                            <a:spcPct val="140000"/>
                          </a:lnSpc>
                          <a:spcBef>
                            <a:spcPts val="0"/>
                          </a:spcBef>
                          <a:spcAft>
                            <a:spcPts val="0"/>
                          </a:spcAft>
                          <a:buClr>
                            <a:schemeClr val="dk1"/>
                          </a:buClr>
                          <a:buSzPts val="1400"/>
                          <a:buFont typeface="Noto Sans JP"/>
                          <a:buNone/>
                        </a:pPr>
                        <a:r>
                          <a:rPr lang="ja-JP" altLang="en-US" sz="1300" b="0" i="0" u="none" strike="noStrike" cap="none">
                            <a:solidFill>
                              <a:schemeClr val="tx1"/>
                            </a:solidFill>
                            <a:latin typeface="Noto Sans JP"/>
                            <a:ea typeface="Noto Sans JP"/>
                            <a:cs typeface="Noto Sans JP"/>
                            <a:sym typeface="Noto Sans JP"/>
                          </a:rPr>
                          <a:t>掲載開始の</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chemeClr val="dk1"/>
                          </a:buClr>
                          <a:buSzPts val="1400"/>
                          <a:buFont typeface="Noto Sans JP"/>
                          <a:buNone/>
                        </a:pPr>
                        <a:r>
                          <a:rPr lang="en-US" altLang="ja-JP" sz="1300" b="0" i="0" u="none" strike="noStrike" cap="none" dirty="0">
                            <a:solidFill>
                              <a:schemeClr val="tx1"/>
                            </a:solidFill>
                            <a:latin typeface="Noto Sans JP"/>
                            <a:ea typeface="Noto Sans JP"/>
                            <a:cs typeface="Noto Sans JP"/>
                            <a:sym typeface="Noto Sans JP"/>
                          </a:rPr>
                          <a:t>30</a:t>
                        </a:r>
                        <a:r>
                          <a:rPr lang="ja-JP" altLang="en-US" sz="1300" b="0" i="0" u="none" strike="noStrike" cap="none">
                            <a:solidFill>
                              <a:schemeClr val="tx1"/>
                            </a:solidFill>
                            <a:latin typeface="Noto Sans JP"/>
                            <a:ea typeface="Noto Sans JP"/>
                            <a:cs typeface="Noto Sans JP"/>
                            <a:sym typeface="Noto Sans JP"/>
                          </a:rPr>
                          <a:t>営業日前</a:t>
                        </a: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1"/>
                    </a:ext>
                  </a:extLst>
                </a:tr>
                <a:tr h="1061062">
                  <a:tc>
                    <a:txBody>
                      <a:bodyPr/>
                      <a:lstStyle/>
                      <a:p>
                        <a:pPr marL="0" marR="0" lvl="0" indent="0" algn="ctr" rtl="0">
                          <a:lnSpc>
                            <a:spcPct val="100000"/>
                          </a:lnSpc>
                          <a:spcBef>
                            <a:spcPts val="0"/>
                          </a:spcBef>
                          <a:spcAft>
                            <a:spcPts val="0"/>
                          </a:spcAft>
                          <a:buClr>
                            <a:srgbClr val="F0F2FB"/>
                          </a:buClr>
                          <a:buSzPts val="1600"/>
                          <a:buFont typeface="Noto Sans JP"/>
                          <a:buNone/>
                        </a:pPr>
                        <a:r>
                          <a:rPr lang="en-US" altLang="ja-JP" sz="1300" b="0" i="0" u="none" strike="noStrike" cap="none" dirty="0">
                            <a:solidFill>
                              <a:schemeClr val="tx1"/>
                            </a:solidFill>
                            <a:latin typeface="Noto Sans JP"/>
                            <a:ea typeface="Noto Sans JP"/>
                            <a:cs typeface="Noto Sans JP"/>
                            <a:sym typeface="Noto Sans JP"/>
                          </a:rPr>
                          <a:t>Q&amp;A</a:t>
                        </a:r>
                        <a:r>
                          <a:rPr lang="ja-JP" altLang="en-US" sz="1300" b="0" i="0" u="none" strike="noStrike" cap="none">
                            <a:solidFill>
                              <a:schemeClr val="tx1"/>
                            </a:solidFill>
                            <a:latin typeface="Noto Sans JP"/>
                            <a:ea typeface="Noto Sans JP"/>
                            <a:cs typeface="Noto Sans JP"/>
                            <a:sym typeface="Noto Sans JP"/>
                          </a:rPr>
                          <a:t>記載／素材準備</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F0F2FB"/>
                          </a:buClr>
                          <a:buSzPts val="1600"/>
                          <a:buFont typeface="Noto Sans JP"/>
                          <a:buNone/>
                        </a:pPr>
                        <a:endParaRPr lang="en-US" altLang="ja-JP" sz="6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F0F2FB"/>
                          </a:buClr>
                          <a:buSzPts val="1600"/>
                          <a:buFont typeface="Noto Sans JP"/>
                          <a:buNone/>
                        </a:pPr>
                        <a:r>
                          <a:rPr lang="ja-JP" altLang="en-US" sz="800" b="0" i="0" u="none" strike="noStrike" cap="none">
                            <a:solidFill>
                              <a:schemeClr val="tx1"/>
                            </a:solidFill>
                            <a:latin typeface="Noto Sans JP"/>
                            <a:ea typeface="Noto Sans JP"/>
                            <a:cs typeface="Noto Sans JP"/>
                            <a:sym typeface="Noto Sans JP"/>
                          </a:rPr>
                          <a:t>別途提供の</a:t>
                        </a:r>
                        <a:r>
                          <a:rPr lang="en-US" altLang="ja-JP" sz="800" b="0" i="0" u="none" strike="noStrike" cap="none" dirty="0">
                            <a:solidFill>
                              <a:schemeClr val="tx1"/>
                            </a:solidFill>
                            <a:latin typeface="Noto Sans JP"/>
                            <a:ea typeface="Noto Sans JP"/>
                            <a:cs typeface="Noto Sans JP"/>
                            <a:sym typeface="Noto Sans JP"/>
                          </a:rPr>
                          <a:t>Q&amp;A</a:t>
                        </a:r>
                        <a:r>
                          <a:rPr lang="ja-JP" altLang="en-US" sz="800" b="0" i="0" u="none" strike="noStrike" cap="none">
                            <a:solidFill>
                              <a:schemeClr val="tx1"/>
                            </a:solidFill>
                            <a:latin typeface="Noto Sans JP"/>
                            <a:ea typeface="Noto Sans JP"/>
                            <a:cs typeface="Noto Sans JP"/>
                            <a:sym typeface="Noto Sans JP"/>
                          </a:rPr>
                          <a:t>表記入および、</a:t>
                        </a:r>
                        <a:endParaRPr lang="en-US" altLang="ja-JP" sz="8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F0F2FB"/>
                          </a:buClr>
                          <a:buSzPts val="1600"/>
                          <a:buFont typeface="Noto Sans JP"/>
                          <a:buNone/>
                        </a:pPr>
                        <a:r>
                          <a:rPr lang="ja-JP" altLang="en-US" sz="800" b="0" i="0" u="none" strike="noStrike" cap="none">
                            <a:solidFill>
                              <a:schemeClr val="tx1"/>
                            </a:solidFill>
                            <a:latin typeface="Noto Sans JP"/>
                            <a:ea typeface="Noto Sans JP"/>
                            <a:cs typeface="Noto Sans JP"/>
                            <a:sym typeface="Noto Sans JP"/>
                          </a:rPr>
                          <a:t>必要素材の準備をお願いします。</a:t>
                        </a:r>
                        <a:endParaRPr sz="8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0" marR="0" lvl="0" indent="0" algn="ctr" rtl="0">
                          <a:lnSpc>
                            <a:spcPct val="140000"/>
                          </a:lnSpc>
                          <a:spcBef>
                            <a:spcPts val="0"/>
                          </a:spcBef>
                          <a:spcAft>
                            <a:spcPts val="0"/>
                          </a:spcAft>
                          <a:buClr>
                            <a:srgbClr val="113766"/>
                          </a:buClr>
                          <a:buSzPts val="1000"/>
                          <a:buFont typeface="Arial"/>
                          <a:buNone/>
                        </a:pPr>
                        <a:r>
                          <a:rPr lang="ja-JP" altLang="en-US" sz="1300" b="0" i="0" u="none" strike="noStrike" cap="none">
                            <a:solidFill>
                              <a:schemeClr val="tx1"/>
                            </a:solidFill>
                            <a:latin typeface="Noto Sans JP"/>
                            <a:ea typeface="Noto Sans JP"/>
                            <a:cs typeface="Noto Sans JP"/>
                            <a:sym typeface="Noto Sans JP"/>
                          </a:rPr>
                          <a:t>掲載開始の</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113766"/>
                          </a:buClr>
                          <a:buSzPts val="1000"/>
                          <a:buFont typeface="Arial"/>
                          <a:buNone/>
                        </a:pPr>
                        <a:r>
                          <a:rPr lang="en-US" altLang="ja-JP" sz="1300" b="0" i="0" u="none" strike="noStrike" cap="none" dirty="0">
                            <a:solidFill>
                              <a:schemeClr val="tx1"/>
                            </a:solidFill>
                            <a:latin typeface="Noto Sans JP"/>
                            <a:ea typeface="Noto Sans JP"/>
                            <a:sym typeface="Noto Sans JP"/>
                          </a:rPr>
                          <a:t>25</a:t>
                        </a:r>
                        <a:r>
                          <a:rPr lang="ja-JP" altLang="en-US" sz="1300" b="0" i="0" u="none" strike="noStrike" cap="none">
                            <a:solidFill>
                              <a:schemeClr val="tx1"/>
                            </a:solidFill>
                            <a:latin typeface="Noto Sans JP"/>
                            <a:ea typeface="Noto Sans JP"/>
                            <a:sym typeface="Noto Sans JP"/>
                          </a:rPr>
                          <a:t>営業日前</a:t>
                        </a:r>
                        <a:endParaRPr lang="ja-JP" altLang="en-US" sz="1300" dirty="0">
                          <a:solidFill>
                            <a:schemeClr val="tx1"/>
                          </a:solidFill>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2"/>
                    </a:ext>
                  </a:extLst>
                </a:tr>
                <a:tr h="886015">
                  <a:tc>
                    <a:txBody>
                      <a:bodyPr/>
                      <a:lstStyle/>
                      <a:p>
                        <a:pPr marL="0" marR="0" lvl="0" indent="0" algn="ctr" rtl="0">
                          <a:lnSpc>
                            <a:spcPct val="100000"/>
                          </a:lnSpc>
                          <a:spcBef>
                            <a:spcPts val="0"/>
                          </a:spcBef>
                          <a:spcAft>
                            <a:spcPts val="0"/>
                          </a:spcAft>
                          <a:buClr>
                            <a:srgbClr val="F0F2FB"/>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撮影</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F0F2FB"/>
                          </a:buClr>
                          <a:buSzPts val="1600"/>
                          <a:buFont typeface="Noto Sans JP"/>
                          <a:buNone/>
                        </a:pPr>
                        <a:endParaRPr lang="en-US" altLang="ja-JP" sz="6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F0F2FB"/>
                          </a:buClr>
                          <a:buSzPts val="1600"/>
                          <a:buFont typeface="Noto Sans JP"/>
                          <a:buNone/>
                        </a:pPr>
                        <a:r>
                          <a:rPr lang="ja-JP" altLang="en-US" sz="800" b="0" i="0" u="none" strike="noStrike" cap="none">
                            <a:solidFill>
                              <a:schemeClr val="tx1"/>
                            </a:solidFill>
                            <a:latin typeface="Noto Sans JP"/>
                            <a:ea typeface="Noto Sans JP"/>
                            <a:cs typeface="Noto Sans JP"/>
                            <a:sym typeface="Noto Sans JP"/>
                          </a:rPr>
                          <a:t>お戻しの</a:t>
                        </a:r>
                        <a:r>
                          <a:rPr lang="en-US" altLang="ja-JP" sz="800" b="0" i="0" u="none" strike="noStrike" cap="none" dirty="0">
                            <a:solidFill>
                              <a:schemeClr val="tx1"/>
                            </a:solidFill>
                            <a:latin typeface="Noto Sans JP"/>
                            <a:ea typeface="Noto Sans JP"/>
                            <a:cs typeface="Noto Sans JP"/>
                            <a:sym typeface="Noto Sans JP"/>
                          </a:rPr>
                          <a:t>Q&amp;A</a:t>
                        </a:r>
                        <a:r>
                          <a:rPr lang="ja-JP" altLang="en-US" sz="800" b="0" i="0" u="none" strike="noStrike" cap="none">
                            <a:solidFill>
                              <a:schemeClr val="tx1"/>
                            </a:solidFill>
                            <a:latin typeface="Noto Sans JP"/>
                            <a:ea typeface="Noto Sans JP"/>
                            <a:cs typeface="Noto Sans JP"/>
                            <a:sym typeface="Noto Sans JP"/>
                          </a:rPr>
                          <a:t>表をもとに</a:t>
                        </a:r>
                        <a:endParaRPr lang="en-US" altLang="ja-JP" sz="8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F0F2FB"/>
                          </a:buClr>
                          <a:buSzPts val="1600"/>
                          <a:buFont typeface="Noto Sans JP"/>
                          <a:buNone/>
                        </a:pPr>
                        <a:r>
                          <a:rPr lang="ja-JP" altLang="en-US" sz="800" b="0" i="0" u="none" strike="noStrike" cap="none">
                            <a:solidFill>
                              <a:schemeClr val="tx1"/>
                            </a:solidFill>
                            <a:latin typeface="Noto Sans JP"/>
                            <a:ea typeface="Noto Sans JP"/>
                            <a:cs typeface="Noto Sans JP"/>
                            <a:sym typeface="Noto Sans JP"/>
                          </a:rPr>
                          <a:t>インタビュー撮影を行います。</a:t>
                        </a:r>
                        <a:endParaRPr sz="8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0" marR="0" lvl="0" indent="0" algn="ctr" rtl="0">
                          <a:lnSpc>
                            <a:spcPct val="140000"/>
                          </a:lnSpc>
                          <a:spcBef>
                            <a:spcPts val="0"/>
                          </a:spcBef>
                          <a:spcAft>
                            <a:spcPts val="0"/>
                          </a:spcAft>
                          <a:buClr>
                            <a:schemeClr val="dk1"/>
                          </a:buClr>
                          <a:buSzPts val="1400"/>
                          <a:buFont typeface="Noto Sans JP"/>
                          <a:buNone/>
                        </a:pPr>
                        <a:r>
                          <a:rPr lang="ja-JP" altLang="en-US" sz="1300" b="0" i="0" u="none" strike="noStrike" cap="none">
                            <a:solidFill>
                              <a:schemeClr val="tx1"/>
                            </a:solidFill>
                            <a:latin typeface="Noto Sans JP"/>
                            <a:ea typeface="Noto Sans JP"/>
                            <a:cs typeface="Noto Sans JP"/>
                            <a:sym typeface="Noto Sans JP"/>
                          </a:rPr>
                          <a:t>掲載開始の</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chemeClr val="dk1"/>
                          </a:buClr>
                          <a:buSzPts val="1400"/>
                          <a:buFont typeface="Noto Sans JP"/>
                          <a:buNone/>
                        </a:pPr>
                        <a:r>
                          <a:rPr lang="en-US" sz="1300" b="0" i="0" u="none" strike="noStrike" cap="none" dirty="0">
                            <a:solidFill>
                              <a:schemeClr val="tx1"/>
                            </a:solidFill>
                            <a:latin typeface="Noto Sans JP"/>
                            <a:ea typeface="Noto Sans JP"/>
                            <a:cs typeface="Noto Sans JP"/>
                            <a:sym typeface="Noto Sans JP"/>
                          </a:rPr>
                          <a:t>20営業日前</a:t>
                        </a:r>
                        <a:endParaRPr sz="1300" b="0" i="0" u="none" strike="noStrike" cap="none" dirty="0">
                          <a:solidFill>
                            <a:schemeClr val="tx1"/>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3"/>
                    </a:ext>
                  </a:extLst>
                </a:tr>
                <a:tr h="1202549">
                  <a:tc>
                    <a:txBody>
                      <a:bodyPr/>
                      <a:lstStyle/>
                      <a:p>
                        <a:pPr marL="0" marR="0" lvl="0" indent="0" algn="ctr" rtl="0">
                          <a:lnSpc>
                            <a:spcPct val="100000"/>
                          </a:lnSpc>
                          <a:spcBef>
                            <a:spcPts val="0"/>
                          </a:spcBef>
                          <a:spcAft>
                            <a:spcPts val="0"/>
                          </a:spcAft>
                          <a:buClr>
                            <a:schemeClr val="lt1"/>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初稿提出／</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00000"/>
                          </a:lnSpc>
                          <a:spcBef>
                            <a:spcPts val="0"/>
                          </a:spcBef>
                          <a:spcAft>
                            <a:spcPts val="0"/>
                          </a:spcAft>
                          <a:buClr>
                            <a:schemeClr val="lt1"/>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初稿チェック</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chemeClr val="lt1"/>
                          </a:buClr>
                          <a:buSzPts val="1600"/>
                          <a:buFont typeface="Noto Sans JP"/>
                          <a:buNone/>
                        </a:pPr>
                        <a:endParaRPr lang="en-US" altLang="ja-JP" sz="6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chemeClr val="lt1"/>
                          </a:buClr>
                          <a:buSzPts val="1600"/>
                          <a:buFont typeface="Noto Sans JP"/>
                          <a:buNone/>
                        </a:pPr>
                        <a:r>
                          <a:rPr lang="ja-JP" altLang="en-US" sz="800" b="0" i="0" u="none" strike="noStrike" cap="none">
                            <a:solidFill>
                              <a:schemeClr val="tx1"/>
                            </a:solidFill>
                            <a:latin typeface="Noto Sans JP"/>
                            <a:ea typeface="Noto Sans JP"/>
                            <a:cs typeface="Noto Sans JP"/>
                            <a:sym typeface="Noto Sans JP"/>
                          </a:rPr>
                          <a:t>撮影終了後、</a:t>
                        </a:r>
                        <a:r>
                          <a:rPr lang="en-US" altLang="ja-JP" sz="800" b="0" i="0" u="none" strike="noStrike" cap="none" dirty="0">
                            <a:solidFill>
                              <a:schemeClr val="tx1"/>
                            </a:solidFill>
                            <a:latin typeface="Noto Sans JP"/>
                            <a:ea typeface="Noto Sans JP"/>
                            <a:cs typeface="Noto Sans JP"/>
                            <a:sym typeface="Noto Sans JP"/>
                          </a:rPr>
                          <a:t>5</a:t>
                        </a:r>
                        <a:r>
                          <a:rPr lang="ja-JP" altLang="en-US" sz="800" b="0" i="0" u="none" strike="noStrike" cap="none">
                            <a:solidFill>
                              <a:schemeClr val="tx1"/>
                            </a:solidFill>
                            <a:latin typeface="Noto Sans JP"/>
                            <a:ea typeface="Noto Sans JP"/>
                            <a:cs typeface="Noto Sans JP"/>
                            <a:sym typeface="Noto Sans JP"/>
                          </a:rPr>
                          <a:t>営業日以内を目安に初稿を提出。クライアント様の</a:t>
                        </a:r>
                        <a:endParaRPr lang="en-US" altLang="ja-JP" sz="8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chemeClr val="lt1"/>
                          </a:buClr>
                          <a:buSzPts val="1600"/>
                          <a:buFont typeface="Noto Sans JP"/>
                          <a:buNone/>
                        </a:pPr>
                        <a:r>
                          <a:rPr lang="ja-JP" altLang="en-US" sz="800" b="0" i="0" u="none" strike="noStrike" cap="none">
                            <a:solidFill>
                              <a:schemeClr val="tx1"/>
                            </a:solidFill>
                            <a:latin typeface="Noto Sans JP"/>
                            <a:ea typeface="Noto Sans JP"/>
                            <a:cs typeface="Noto Sans JP"/>
                            <a:sym typeface="Noto Sans JP"/>
                          </a:rPr>
                          <a:t>初稿チェックは</a:t>
                        </a:r>
                        <a:r>
                          <a:rPr lang="en-US" altLang="ja-JP" sz="800" b="0" i="0" u="none" strike="noStrike" cap="none" dirty="0">
                            <a:solidFill>
                              <a:schemeClr val="tx1"/>
                            </a:solidFill>
                            <a:latin typeface="Noto Sans JP"/>
                            <a:ea typeface="Noto Sans JP"/>
                            <a:cs typeface="Noto Sans JP"/>
                            <a:sym typeface="Noto Sans JP"/>
                          </a:rPr>
                          <a:t>2</a:t>
                        </a:r>
                        <a:r>
                          <a:rPr lang="ja-JP" altLang="en-US" sz="800" b="0" i="0" u="none" strike="noStrike" cap="none">
                            <a:solidFill>
                              <a:schemeClr val="tx1"/>
                            </a:solidFill>
                            <a:latin typeface="Noto Sans JP"/>
                            <a:ea typeface="Noto Sans JP"/>
                            <a:cs typeface="Noto Sans JP"/>
                            <a:sym typeface="Noto Sans JP"/>
                          </a:rPr>
                          <a:t>営業日を想定。</a:t>
                        </a:r>
                        <a:endParaRPr sz="8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0" marR="0" lvl="0" indent="0" algn="ctr" rtl="0">
                          <a:lnSpc>
                            <a:spcPct val="140000"/>
                          </a:lnSpc>
                          <a:spcBef>
                            <a:spcPts val="0"/>
                          </a:spcBef>
                          <a:spcAft>
                            <a:spcPts val="0"/>
                          </a:spcAft>
                          <a:buClr>
                            <a:srgbClr val="113766"/>
                          </a:buClr>
                          <a:buSzPts val="1000"/>
                          <a:buFont typeface="Arial"/>
                          <a:buNone/>
                        </a:pPr>
                        <a:r>
                          <a:rPr lang="ja-JP" altLang="en-US" sz="1300" b="0" i="0" u="none" strike="noStrike" cap="none">
                            <a:solidFill>
                              <a:schemeClr val="tx1"/>
                            </a:solidFill>
                            <a:latin typeface="Noto Sans JP"/>
                            <a:ea typeface="Noto Sans JP"/>
                            <a:cs typeface="Noto Sans JP"/>
                            <a:sym typeface="Noto Sans JP"/>
                          </a:rPr>
                          <a:t>掲載開始の</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113766"/>
                          </a:buClr>
                          <a:buSzPts val="1000"/>
                          <a:buFont typeface="Arial"/>
                          <a:buNone/>
                        </a:pPr>
                        <a:r>
                          <a:rPr lang="en-US" sz="1300" b="0" i="0" u="none" strike="noStrike" cap="none" dirty="0">
                            <a:solidFill>
                              <a:schemeClr val="tx1"/>
                            </a:solidFill>
                            <a:latin typeface="Noto Sans JP"/>
                            <a:ea typeface="Noto Sans JP"/>
                            <a:cs typeface="Noto Sans JP"/>
                            <a:sym typeface="Noto Sans JP"/>
                          </a:rPr>
                          <a:t>1</a:t>
                        </a:r>
                        <a:r>
                          <a:rPr lang="en-US" altLang="ja-JP" sz="1300" b="0" i="0" u="none" strike="noStrike" cap="none" dirty="0">
                            <a:solidFill>
                              <a:schemeClr val="tx1"/>
                            </a:solidFill>
                            <a:latin typeface="Noto Sans JP"/>
                            <a:ea typeface="Noto Sans JP"/>
                            <a:cs typeface="Noto Sans JP"/>
                            <a:sym typeface="Noto Sans JP"/>
                          </a:rPr>
                          <a:t>5</a:t>
                        </a:r>
                        <a:r>
                          <a:rPr lang="ja-JP" altLang="en-US" sz="1300" b="0" i="0" u="none" strike="noStrike" cap="none">
                            <a:solidFill>
                              <a:schemeClr val="tx1"/>
                            </a:solidFill>
                            <a:latin typeface="Noto Sans JP"/>
                            <a:ea typeface="Noto Sans JP"/>
                            <a:cs typeface="Noto Sans JP"/>
                            <a:sym typeface="Noto Sans JP"/>
                          </a:rPr>
                          <a:t>営業日前</a:t>
                        </a:r>
                        <a:endParaRPr sz="1300" b="0" i="0" u="none" strike="noStrike" cap="none" dirty="0">
                          <a:solidFill>
                            <a:schemeClr val="tx1"/>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4"/>
                    </a:ext>
                  </a:extLst>
                </a:tr>
                <a:tr h="1344038">
                  <a:tc>
                    <a:txBody>
                      <a:bodyPr/>
                      <a:lstStyle/>
                      <a:p>
                        <a:pPr marL="0" marR="0" lvl="0" indent="0" algn="ctr" rtl="0">
                          <a:lnSpc>
                            <a:spcPct val="100000"/>
                          </a:lnSpc>
                          <a:spcBef>
                            <a:spcPts val="0"/>
                          </a:spcBef>
                          <a:spcAft>
                            <a:spcPts val="0"/>
                          </a:spcAft>
                          <a:buClr>
                            <a:schemeClr val="lt1"/>
                          </a:buClr>
                          <a:buSzPts val="1600"/>
                          <a:buFont typeface="Noto Sans JP"/>
                          <a:buNone/>
                        </a:pPr>
                        <a:r>
                          <a:rPr lang="ja-JP" altLang="en-US" sz="1300" b="0" i="0" u="none" strike="noStrike" cap="none" spc="-150">
                            <a:solidFill>
                              <a:schemeClr val="tx1"/>
                            </a:solidFill>
                            <a:latin typeface="Noto Sans JP"/>
                            <a:ea typeface="Noto Sans JP"/>
                            <a:cs typeface="Noto Sans JP"/>
                            <a:sym typeface="Noto Sans JP"/>
                          </a:rPr>
                          <a:t>修正稿提出／</a:t>
                        </a:r>
                        <a:endParaRPr lang="en-US" altLang="ja-JP" sz="1300" b="0" i="0" u="none" strike="noStrike" cap="none" spc="-150" dirty="0">
                          <a:solidFill>
                            <a:schemeClr val="tx1"/>
                          </a:solidFill>
                          <a:latin typeface="Noto Sans JP"/>
                          <a:ea typeface="Noto Sans JP"/>
                          <a:cs typeface="Noto Sans JP"/>
                          <a:sym typeface="Noto Sans JP"/>
                        </a:endParaRPr>
                      </a:p>
                      <a:p>
                        <a:pPr marL="0" marR="0" lvl="0" indent="0" algn="ctr" rtl="0">
                          <a:lnSpc>
                            <a:spcPct val="100000"/>
                          </a:lnSpc>
                          <a:spcBef>
                            <a:spcPts val="0"/>
                          </a:spcBef>
                          <a:spcAft>
                            <a:spcPts val="0"/>
                          </a:spcAft>
                          <a:buClr>
                            <a:schemeClr val="lt1"/>
                          </a:buClr>
                          <a:buSzPts val="1600"/>
                          <a:buFont typeface="Noto Sans JP"/>
                          <a:buNone/>
                        </a:pPr>
                        <a:r>
                          <a:rPr lang="ja-JP" altLang="en-US" sz="1300" b="0" i="0" u="none" strike="noStrike" cap="none" spc="-150">
                            <a:solidFill>
                              <a:schemeClr val="tx1"/>
                            </a:solidFill>
                            <a:latin typeface="Noto Sans JP"/>
                            <a:ea typeface="Noto Sans JP"/>
                            <a:cs typeface="Noto Sans JP"/>
                            <a:sym typeface="Noto Sans JP"/>
                          </a:rPr>
                          <a:t>最終チェック</a:t>
                        </a:r>
                        <a:endParaRPr lang="en-US" altLang="ja-JP" sz="1300" b="0" i="0" u="none" strike="noStrike" cap="none" spc="-150"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chemeClr val="lt1"/>
                          </a:buClr>
                          <a:buSzPts val="1600"/>
                          <a:buFont typeface="Noto Sans JP"/>
                          <a:buNone/>
                        </a:pPr>
                        <a:endParaRPr lang="en-US" altLang="ja-JP" sz="6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chemeClr val="lt1"/>
                          </a:buClr>
                          <a:buSzPts val="1600"/>
                          <a:buFont typeface="Noto Sans JP"/>
                          <a:buNone/>
                        </a:pPr>
                        <a:r>
                          <a:rPr lang="ja-JP" altLang="en-US" sz="800" b="0" i="0" u="none" strike="noStrike" cap="none">
                            <a:solidFill>
                              <a:schemeClr val="tx1"/>
                            </a:solidFill>
                            <a:latin typeface="Noto Sans JP"/>
                            <a:ea typeface="Noto Sans JP"/>
                            <a:cs typeface="Noto Sans JP"/>
                            <a:sym typeface="Noto Sans JP"/>
                          </a:rPr>
                          <a:t>初稿チェックの内容をもとに</a:t>
                        </a:r>
                        <a:endParaRPr lang="en-US" altLang="ja-JP" sz="8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chemeClr val="lt1"/>
                          </a:buClr>
                          <a:buSzPts val="1600"/>
                          <a:buFont typeface="Noto Sans JP"/>
                          <a:buNone/>
                        </a:pPr>
                        <a:r>
                          <a:rPr lang="ja-JP" altLang="en-US" sz="800" b="0" i="0" u="none" strike="noStrike" cap="none">
                            <a:solidFill>
                              <a:schemeClr val="tx1"/>
                            </a:solidFill>
                            <a:latin typeface="Noto Sans JP"/>
                            <a:ea typeface="Noto Sans JP"/>
                            <a:cs typeface="Noto Sans JP"/>
                            <a:sym typeface="Noto Sans JP"/>
                          </a:rPr>
                          <a:t>修正稿を提出。クライアント様の</a:t>
                        </a:r>
                        <a:endParaRPr lang="en-US" altLang="ja-JP" sz="8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chemeClr val="lt1"/>
                          </a:buClr>
                          <a:buSzPts val="1600"/>
                          <a:buFont typeface="Noto Sans JP"/>
                          <a:buNone/>
                        </a:pPr>
                        <a:r>
                          <a:rPr lang="ja-JP" altLang="en-US" sz="800" b="0" i="0" u="none" strike="noStrike" cap="none">
                            <a:solidFill>
                              <a:schemeClr val="tx1"/>
                            </a:solidFill>
                            <a:latin typeface="Noto Sans JP"/>
                            <a:ea typeface="Noto Sans JP"/>
                            <a:cs typeface="Noto Sans JP"/>
                            <a:sym typeface="Noto Sans JP"/>
                          </a:rPr>
                          <a:t>最終チェックは</a:t>
                        </a:r>
                        <a:r>
                          <a:rPr lang="en-US" altLang="ja-JP" sz="800" b="0" i="0" u="none" strike="noStrike" cap="none" dirty="0">
                            <a:solidFill>
                              <a:schemeClr val="tx1"/>
                            </a:solidFill>
                            <a:latin typeface="Noto Sans JP"/>
                            <a:ea typeface="Noto Sans JP"/>
                            <a:cs typeface="Noto Sans JP"/>
                            <a:sym typeface="Noto Sans JP"/>
                          </a:rPr>
                          <a:t>2</a:t>
                        </a:r>
                        <a:r>
                          <a:rPr lang="ja-JP" altLang="en-US" sz="800" b="0" i="0" u="none" strike="noStrike" cap="none">
                            <a:solidFill>
                              <a:schemeClr val="tx1"/>
                            </a:solidFill>
                            <a:latin typeface="Noto Sans JP"/>
                            <a:ea typeface="Noto Sans JP"/>
                            <a:cs typeface="Noto Sans JP"/>
                            <a:sym typeface="Noto Sans JP"/>
                          </a:rPr>
                          <a:t>営業日を想定。</a:t>
                        </a:r>
                        <a:endParaRPr sz="8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0" marR="0" lvl="0" indent="0" algn="ctr" rtl="0">
                          <a:lnSpc>
                            <a:spcPct val="140000"/>
                          </a:lnSpc>
                          <a:spcBef>
                            <a:spcPts val="0"/>
                          </a:spcBef>
                          <a:spcAft>
                            <a:spcPts val="0"/>
                          </a:spcAft>
                          <a:buClr>
                            <a:srgbClr val="113766"/>
                          </a:buClr>
                          <a:buSzPts val="1000"/>
                          <a:buFont typeface="Arial"/>
                          <a:buNone/>
                        </a:pPr>
                        <a:r>
                          <a:rPr lang="ja-JP" altLang="en-US" sz="1300" b="0" i="0" u="none" strike="noStrike" cap="none">
                            <a:solidFill>
                              <a:schemeClr val="tx1"/>
                            </a:solidFill>
                            <a:latin typeface="Noto Sans JP"/>
                            <a:ea typeface="Noto Sans JP"/>
                            <a:cs typeface="Noto Sans JP"/>
                            <a:sym typeface="Noto Sans JP"/>
                          </a:rPr>
                          <a:t>掲載開始の</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113766"/>
                          </a:buClr>
                          <a:buSzPts val="1000"/>
                          <a:buFont typeface="Arial"/>
                          <a:buNone/>
                        </a:pPr>
                        <a:r>
                          <a:rPr lang="en-US" altLang="ja-JP" sz="1300" b="0" i="0" u="none" strike="noStrike" cap="none" dirty="0">
                            <a:solidFill>
                              <a:schemeClr val="tx1"/>
                            </a:solidFill>
                            <a:latin typeface="Noto Sans JP"/>
                            <a:ea typeface="Noto Sans JP"/>
                            <a:cs typeface="Noto Sans JP"/>
                            <a:sym typeface="Noto Sans JP"/>
                          </a:rPr>
                          <a:t>10</a:t>
                        </a:r>
                        <a:r>
                          <a:rPr lang="ja-JP" altLang="en-US" sz="1300" b="0" i="0" u="none" strike="noStrike" cap="none">
                            <a:solidFill>
                              <a:schemeClr val="tx1"/>
                            </a:solidFill>
                            <a:latin typeface="Noto Sans JP"/>
                            <a:ea typeface="Noto Sans JP"/>
                            <a:cs typeface="Noto Sans JP"/>
                            <a:sym typeface="Noto Sans JP"/>
                          </a:rPr>
                          <a:t>営業日前</a:t>
                        </a:r>
                        <a:endParaRPr sz="1300" dirty="0">
                          <a:solidFill>
                            <a:schemeClr val="tx1"/>
                          </a:solidFill>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5"/>
                    </a:ext>
                  </a:extLst>
                </a:tr>
                <a:tr h="1061062">
                  <a:tc>
                    <a:txBody>
                      <a:bodyPr/>
                      <a:lstStyle/>
                      <a:p>
                        <a:pPr marL="0" marR="0" lvl="0" indent="0" algn="ctr" rtl="0">
                          <a:lnSpc>
                            <a:spcPct val="100000"/>
                          </a:lnSpc>
                          <a:spcBef>
                            <a:spcPts val="0"/>
                          </a:spcBef>
                          <a:spcAft>
                            <a:spcPts val="0"/>
                          </a:spcAft>
                          <a:buClr>
                            <a:srgbClr val="F0F2FB"/>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内容確定／掲載開始</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F0F2FB"/>
                          </a:buClr>
                          <a:buSzPts val="1600"/>
                          <a:buFont typeface="Noto Sans JP"/>
                          <a:buNone/>
                        </a:pPr>
                        <a:endParaRPr lang="en-US" altLang="ja-JP" sz="6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F0F2FB"/>
                          </a:buClr>
                          <a:buSzPts val="1600"/>
                          <a:buFont typeface="Noto Sans JP"/>
                          <a:buNone/>
                        </a:pPr>
                        <a:r>
                          <a:rPr lang="ja-JP" altLang="en-US" sz="800" b="0" i="0" u="none" strike="noStrike" cap="none">
                            <a:solidFill>
                              <a:schemeClr val="tx1"/>
                            </a:solidFill>
                            <a:latin typeface="Noto Sans JP"/>
                            <a:ea typeface="Noto Sans JP"/>
                            <a:cs typeface="Noto Sans JP"/>
                            <a:sym typeface="Noto Sans JP"/>
                          </a:rPr>
                          <a:t>掲載開始</a:t>
                        </a:r>
                        <a:r>
                          <a:rPr lang="en-US" altLang="ja-JP" sz="800" b="0" i="0" u="none" strike="noStrike" cap="none" dirty="0">
                            <a:solidFill>
                              <a:schemeClr val="tx1"/>
                            </a:solidFill>
                            <a:latin typeface="Noto Sans JP"/>
                            <a:ea typeface="Noto Sans JP"/>
                            <a:cs typeface="Noto Sans JP"/>
                            <a:sym typeface="Noto Sans JP"/>
                          </a:rPr>
                          <a:t>7</a:t>
                        </a:r>
                        <a:r>
                          <a:rPr lang="ja-JP" altLang="en-US" sz="800" b="0" i="0" u="none" strike="noStrike" cap="none">
                            <a:solidFill>
                              <a:schemeClr val="tx1"/>
                            </a:solidFill>
                            <a:latin typeface="Noto Sans JP"/>
                            <a:ea typeface="Noto Sans JP"/>
                            <a:cs typeface="Noto Sans JP"/>
                            <a:sym typeface="Noto Sans JP"/>
                          </a:rPr>
                          <a:t>営業日までに</a:t>
                        </a:r>
                        <a:endParaRPr lang="en-US" altLang="ja-JP" sz="8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F0F2FB"/>
                          </a:buClr>
                          <a:buSzPts val="1600"/>
                          <a:buFont typeface="Noto Sans JP"/>
                          <a:buNone/>
                        </a:pPr>
                        <a:r>
                          <a:rPr lang="ja-JP" altLang="en-US" sz="800" b="0" i="0" u="none" strike="noStrike" cap="none">
                            <a:solidFill>
                              <a:schemeClr val="tx1"/>
                            </a:solidFill>
                            <a:latin typeface="Noto Sans JP"/>
                            <a:ea typeface="Noto Sans JP"/>
                            <a:cs typeface="Noto Sans JP"/>
                            <a:sym typeface="Noto Sans JP"/>
                          </a:rPr>
                          <a:t>素材を確定。</a:t>
                        </a:r>
                        <a:endParaRPr sz="8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177800" marR="0" lvl="0" indent="-177800" algn="ctr" rtl="0">
                          <a:lnSpc>
                            <a:spcPct val="140000"/>
                          </a:lnSpc>
                          <a:spcBef>
                            <a:spcPts val="0"/>
                          </a:spcBef>
                          <a:spcAft>
                            <a:spcPts val="0"/>
                          </a:spcAft>
                          <a:buClr>
                            <a:schemeClr val="dk1"/>
                          </a:buClr>
                          <a:buSzPts val="1100"/>
                          <a:buFont typeface="Arial"/>
                          <a:buChar char="•"/>
                        </a:pPr>
                        <a:endParaRPr sz="1300" b="0" i="0" u="none" strike="noStrike" cap="none" dirty="0">
                          <a:solidFill>
                            <a:schemeClr val="dk1"/>
                          </a:solidFill>
                          <a:latin typeface="Noto Sans JP"/>
                          <a:ea typeface="Noto Sans JP"/>
                          <a:cs typeface="Noto Sans JP"/>
                          <a:sym typeface="Noto Sans JP"/>
                        </a:endParaRPr>
                      </a:p>
                    </a:txBody>
                    <a:tcPr marL="137150" marR="137150" marT="137150" marB="137150">
                      <a:lnL w="9525" cap="flat" cmpd="sng" algn="ctr">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lnTlToBr w="6350" cap="flat" cmpd="sng" algn="ctr">
                        <a:solidFill>
                          <a:srgbClr val="AAAAAA"/>
                        </a:solidFill>
                        <a:prstDash val="dot"/>
                        <a:round/>
                        <a:headEnd type="none" w="med" len="med"/>
                        <a:tailEnd type="none" w="med" len="med"/>
                      </a:lnTlToBr>
                      <a:noFill/>
                    </a:tcPr>
                  </a:tc>
                  <a:extLst>
                    <a:ext uri="{0D108BD9-81ED-4DB2-BD59-A6C34878D82A}">
                      <a16:rowId xmlns:a16="http://schemas.microsoft.com/office/drawing/2014/main" val="10006"/>
                    </a:ext>
                  </a:extLst>
                </a:tr>
              </a:tbl>
            </a:graphicData>
          </a:graphic>
        </p:graphicFrame>
        <p:sp>
          <p:nvSpPr>
            <p:cNvPr id="19" name="Google Shape;804;p34">
              <a:extLst>
                <a:ext uri="{FF2B5EF4-FFF2-40B4-BE49-F238E27FC236}">
                  <a16:creationId xmlns:a16="http://schemas.microsoft.com/office/drawing/2014/main" id="{547034FF-7C47-5591-9BE1-525B7D9ADC36}"/>
                </a:ext>
              </a:extLst>
            </p:cNvPr>
            <p:cNvSpPr/>
            <p:nvPr/>
          </p:nvSpPr>
          <p:spPr>
            <a:xfrm rot="3600000">
              <a:off x="7854934" y="3475407"/>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 name="Google Shape;804;p34">
              <a:extLst>
                <a:ext uri="{FF2B5EF4-FFF2-40B4-BE49-F238E27FC236}">
                  <a16:creationId xmlns:a16="http://schemas.microsoft.com/office/drawing/2014/main" id="{10F88A5E-0415-4541-A523-06733B80F727}"/>
                </a:ext>
              </a:extLst>
            </p:cNvPr>
            <p:cNvSpPr/>
            <p:nvPr/>
          </p:nvSpPr>
          <p:spPr>
            <a:xfrm rot="3600000">
              <a:off x="7854934" y="4535816"/>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 name="Google Shape;804;p34">
              <a:extLst>
                <a:ext uri="{FF2B5EF4-FFF2-40B4-BE49-F238E27FC236}">
                  <a16:creationId xmlns:a16="http://schemas.microsoft.com/office/drawing/2014/main" id="{7DF9FBB3-5C1B-2069-E60F-E0CFE8608475}"/>
                </a:ext>
              </a:extLst>
            </p:cNvPr>
            <p:cNvSpPr/>
            <p:nvPr/>
          </p:nvSpPr>
          <p:spPr>
            <a:xfrm rot="3600000">
              <a:off x="7854934" y="5420861"/>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 name="Google Shape;804;p34">
              <a:extLst>
                <a:ext uri="{FF2B5EF4-FFF2-40B4-BE49-F238E27FC236}">
                  <a16:creationId xmlns:a16="http://schemas.microsoft.com/office/drawing/2014/main" id="{A3BD7FB1-6701-D4AA-B1ED-68660E487339}"/>
                </a:ext>
              </a:extLst>
            </p:cNvPr>
            <p:cNvSpPr/>
            <p:nvPr/>
          </p:nvSpPr>
          <p:spPr>
            <a:xfrm rot="3600000">
              <a:off x="7854934" y="6656634"/>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 name="Google Shape;804;p34">
              <a:extLst>
                <a:ext uri="{FF2B5EF4-FFF2-40B4-BE49-F238E27FC236}">
                  <a16:creationId xmlns:a16="http://schemas.microsoft.com/office/drawing/2014/main" id="{AA8D975F-49C9-04AC-C469-7F9843FD3EE7}"/>
                </a:ext>
              </a:extLst>
            </p:cNvPr>
            <p:cNvSpPr/>
            <p:nvPr/>
          </p:nvSpPr>
          <p:spPr>
            <a:xfrm rot="3600000">
              <a:off x="7854933" y="7980088"/>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38" name="グループ化 37">
            <a:extLst>
              <a:ext uri="{FF2B5EF4-FFF2-40B4-BE49-F238E27FC236}">
                <a16:creationId xmlns:a16="http://schemas.microsoft.com/office/drawing/2014/main" id="{86D5C909-AD15-F67D-9665-866643008322}"/>
              </a:ext>
            </a:extLst>
          </p:cNvPr>
          <p:cNvGrpSpPr/>
          <p:nvPr/>
        </p:nvGrpSpPr>
        <p:grpSpPr>
          <a:xfrm>
            <a:off x="14480016" y="2034427"/>
            <a:ext cx="3343578" cy="7244860"/>
            <a:chOff x="10425496" y="1927783"/>
            <a:chExt cx="3343578" cy="7244860"/>
          </a:xfrm>
        </p:grpSpPr>
        <p:graphicFrame>
          <p:nvGraphicFramePr>
            <p:cNvPr id="6" name="Google Shape;724;p33">
              <a:extLst>
                <a:ext uri="{FF2B5EF4-FFF2-40B4-BE49-F238E27FC236}">
                  <a16:creationId xmlns:a16="http://schemas.microsoft.com/office/drawing/2014/main" id="{74B8CCF0-2C20-4EAC-0358-30DF06FFBB69}"/>
                </a:ext>
              </a:extLst>
            </p:cNvPr>
            <p:cNvGraphicFramePr/>
            <p:nvPr>
              <p:extLst>
                <p:ext uri="{D42A27DB-BD31-4B8C-83A1-F6EECF244321}">
                  <p14:modId xmlns:p14="http://schemas.microsoft.com/office/powerpoint/2010/main" val="110498665"/>
                </p:ext>
              </p:extLst>
            </p:nvPr>
          </p:nvGraphicFramePr>
          <p:xfrm>
            <a:off x="10425496" y="1927783"/>
            <a:ext cx="3343578" cy="7244860"/>
          </p:xfrm>
          <a:graphic>
            <a:graphicData uri="http://schemas.openxmlformats.org/drawingml/2006/table">
              <a:tbl>
                <a:tblPr firstRow="1" bandRow="1">
                  <a:noFill/>
                  <a:tableStyleId>{04DB5410-441A-4F2F-8A7F-62FE78DDF896}</a:tableStyleId>
                </a:tblPr>
                <a:tblGrid>
                  <a:gridCol w="1671789">
                    <a:extLst>
                      <a:ext uri="{9D8B030D-6E8A-4147-A177-3AD203B41FA5}">
                        <a16:colId xmlns:a16="http://schemas.microsoft.com/office/drawing/2014/main" val="20000"/>
                      </a:ext>
                    </a:extLst>
                  </a:gridCol>
                  <a:gridCol w="1671789">
                    <a:extLst>
                      <a:ext uri="{9D8B030D-6E8A-4147-A177-3AD203B41FA5}">
                        <a16:colId xmlns:a16="http://schemas.microsoft.com/office/drawing/2014/main" val="20001"/>
                      </a:ext>
                    </a:extLst>
                  </a:gridCol>
                </a:tblGrid>
                <a:tr h="831640">
                  <a:tc>
                    <a:txBody>
                      <a:bodyPr/>
                      <a:lstStyle/>
                      <a:p>
                        <a:pPr marL="0" marR="0" lvl="0" indent="0" algn="ctr" rtl="0">
                          <a:lnSpc>
                            <a:spcPct val="100000"/>
                          </a:lnSpc>
                          <a:spcBef>
                            <a:spcPts val="0"/>
                          </a:spcBef>
                          <a:spcAft>
                            <a:spcPts val="0"/>
                          </a:spcAft>
                          <a:buClr>
                            <a:srgbClr val="F0F2FB"/>
                          </a:buClr>
                          <a:buSzPts val="1600"/>
                          <a:buFont typeface="Noto Sans JP"/>
                          <a:buNone/>
                        </a:pPr>
                        <a:r>
                          <a:rPr lang="ja-JP" altLang="en-US" sz="1600" b="0" i="0" u="none" strike="noStrike" cap="none">
                            <a:solidFill>
                              <a:srgbClr val="F0F2FB"/>
                            </a:solidFill>
                            <a:latin typeface="Noto Sans JP"/>
                            <a:ea typeface="Noto Sans JP"/>
                            <a:cs typeface="Noto Sans JP"/>
                            <a:sym typeface="Noto Sans JP"/>
                          </a:rPr>
                          <a:t>スケジュール</a:t>
                        </a:r>
                        <a:endParaRPr sz="1600" b="0" i="0" u="none" strike="noStrike" cap="none" dirty="0">
                          <a:solidFill>
                            <a:srgbClr val="F0F2FB"/>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ctr" rtl="0">
                          <a:lnSpc>
                            <a:spcPct val="120000"/>
                          </a:lnSpc>
                          <a:spcBef>
                            <a:spcPts val="0"/>
                          </a:spcBef>
                          <a:spcAft>
                            <a:spcPts val="0"/>
                          </a:spcAft>
                          <a:buClr>
                            <a:schemeClr val="lt1"/>
                          </a:buClr>
                          <a:buSzPts val="1200"/>
                          <a:buFont typeface="Noto Sans JP"/>
                          <a:buNone/>
                        </a:pPr>
                        <a:r>
                          <a:rPr lang="en-US" altLang="ja-JP" sz="1600" b="0" i="0" u="none" strike="noStrike" cap="none" dirty="0">
                            <a:solidFill>
                              <a:schemeClr val="lt1"/>
                            </a:solidFill>
                            <a:latin typeface="Noto Sans JP"/>
                            <a:ea typeface="Noto Sans JP"/>
                            <a:cs typeface="Noto Sans JP"/>
                            <a:sym typeface="Noto Sans JP"/>
                          </a:rPr>
                          <a:t>Ride On NIKKEI</a:t>
                        </a:r>
                        <a:endParaRPr sz="1600" dirty="0"/>
                      </a:p>
                    </a:txBody>
                    <a:tcPr marL="137150" marR="137150" marT="72000" marB="72000" anchor="ctr">
                      <a:lnL w="9525" cap="flat" cmpd="sng">
                        <a:solidFill>
                          <a:srgbClr val="AEABAB"/>
                        </a:solidFill>
                        <a:prstDash val="solid"/>
                        <a:round/>
                        <a:headEnd type="none" w="sm" len="sm"/>
                        <a:tailEnd type="none" w="sm" len="sm"/>
                      </a:lnL>
                      <a:lnR w="6350" cap="flat" cmpd="sng" algn="ctr">
                        <a:solidFill>
                          <a:schemeClr val="bg1"/>
                        </a:solidFill>
                        <a:prstDash val="solid"/>
                        <a:round/>
                        <a:headEnd type="none" w="med" len="med"/>
                        <a:tailEnd type="none" w="med" len="med"/>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AAAAAA"/>
                      </a:solidFill>
                    </a:tcPr>
                  </a:tc>
                  <a:extLst>
                    <a:ext uri="{0D108BD9-81ED-4DB2-BD59-A6C34878D82A}">
                      <a16:rowId xmlns:a16="http://schemas.microsoft.com/office/drawing/2014/main" val="10000"/>
                    </a:ext>
                  </a:extLst>
                </a:tr>
                <a:tr h="1068870">
                  <a:tc>
                    <a:txBody>
                      <a:bodyPr/>
                      <a:lstStyle/>
                      <a:p>
                        <a:pPr marL="0" marR="0" lvl="0" indent="0" algn="ctr" rtl="0">
                          <a:lnSpc>
                            <a:spcPct val="140000"/>
                          </a:lnSpc>
                          <a:spcBef>
                            <a:spcPts val="0"/>
                          </a:spcBef>
                          <a:spcAft>
                            <a:spcPts val="0"/>
                          </a:spcAft>
                          <a:buClr>
                            <a:srgbClr val="F0F2FB"/>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事前すり合わせ</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F0F2FB"/>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ロケハン期間</a:t>
                        </a:r>
                        <a:endParaRPr sz="13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0" marR="0" lvl="0" indent="0" algn="ctr" rtl="0">
                          <a:lnSpc>
                            <a:spcPct val="140000"/>
                          </a:lnSpc>
                          <a:spcBef>
                            <a:spcPts val="0"/>
                          </a:spcBef>
                          <a:spcAft>
                            <a:spcPts val="0"/>
                          </a:spcAft>
                          <a:buClr>
                            <a:schemeClr val="dk1"/>
                          </a:buClr>
                          <a:buSzPts val="1400"/>
                          <a:buFont typeface="Noto Sans JP"/>
                          <a:buNone/>
                        </a:pPr>
                        <a:r>
                          <a:rPr lang="ja-JP" altLang="en-US" sz="1300" b="0" i="0" u="none" strike="noStrike" cap="none">
                            <a:solidFill>
                              <a:schemeClr val="tx1"/>
                            </a:solidFill>
                            <a:latin typeface="Noto Sans JP"/>
                            <a:ea typeface="Noto Sans JP"/>
                            <a:cs typeface="Noto Sans JP"/>
                            <a:sym typeface="Noto Sans JP"/>
                          </a:rPr>
                          <a:t>掲載開始の</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chemeClr val="dk1"/>
                          </a:buClr>
                          <a:buSzPts val="1400"/>
                          <a:buFont typeface="Noto Sans JP"/>
                          <a:buNone/>
                        </a:pPr>
                        <a:r>
                          <a:rPr lang="en-US" altLang="ja-JP" sz="1300" b="0" i="0" u="none" strike="noStrike" cap="none" dirty="0">
                            <a:solidFill>
                              <a:schemeClr val="tx1"/>
                            </a:solidFill>
                            <a:latin typeface="Noto Sans JP"/>
                            <a:ea typeface="Noto Sans JP"/>
                            <a:cs typeface="Noto Sans JP"/>
                            <a:sym typeface="Noto Sans JP"/>
                          </a:rPr>
                          <a:t>50</a:t>
                        </a:r>
                        <a:r>
                          <a:rPr lang="ja-JP" altLang="en-US" sz="1300" b="0" i="0" u="none" strike="noStrike" cap="none">
                            <a:solidFill>
                              <a:schemeClr val="tx1"/>
                            </a:solidFill>
                            <a:latin typeface="Noto Sans JP"/>
                            <a:ea typeface="Noto Sans JP"/>
                            <a:cs typeface="Noto Sans JP"/>
                            <a:sym typeface="Noto Sans JP"/>
                          </a:rPr>
                          <a:t>営業日前</a:t>
                        </a: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1"/>
                    </a:ext>
                  </a:extLst>
                </a:tr>
                <a:tr h="1068870">
                  <a:tc>
                    <a:txBody>
                      <a:bodyPr/>
                      <a:lstStyle/>
                      <a:p>
                        <a:pPr marL="0" marR="0" lvl="0" indent="0" algn="ctr" rtl="0">
                          <a:lnSpc>
                            <a:spcPct val="140000"/>
                          </a:lnSpc>
                          <a:spcBef>
                            <a:spcPts val="0"/>
                          </a:spcBef>
                          <a:spcAft>
                            <a:spcPts val="0"/>
                          </a:spcAft>
                          <a:buClr>
                            <a:srgbClr val="F0F2FB"/>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撮影準備・撮影期間</a:t>
                        </a:r>
                        <a:endParaRPr sz="13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0" marR="0" lvl="0" indent="0" algn="ctr" rtl="0">
                          <a:lnSpc>
                            <a:spcPct val="140000"/>
                          </a:lnSpc>
                          <a:spcBef>
                            <a:spcPts val="0"/>
                          </a:spcBef>
                          <a:spcAft>
                            <a:spcPts val="0"/>
                          </a:spcAft>
                          <a:buClr>
                            <a:srgbClr val="113766"/>
                          </a:buClr>
                          <a:buSzPts val="1000"/>
                          <a:buFont typeface="Arial"/>
                          <a:buNone/>
                        </a:pPr>
                        <a:r>
                          <a:rPr lang="ja-JP" altLang="en-US" sz="1300" b="0" i="0" u="none" strike="noStrike" cap="none">
                            <a:solidFill>
                              <a:schemeClr val="tx1"/>
                            </a:solidFill>
                            <a:latin typeface="Noto Sans JP"/>
                            <a:ea typeface="Noto Sans JP"/>
                            <a:cs typeface="Noto Sans JP"/>
                            <a:sym typeface="Noto Sans JP"/>
                          </a:rPr>
                          <a:t>掲載開始の</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113766"/>
                          </a:buClr>
                          <a:buSzPts val="1000"/>
                          <a:buFont typeface="Arial"/>
                          <a:buNone/>
                        </a:pPr>
                        <a:r>
                          <a:rPr lang="en-US" altLang="ja-JP" sz="1300" b="0" i="0" u="none" strike="noStrike" cap="none" dirty="0">
                            <a:solidFill>
                              <a:schemeClr val="tx1"/>
                            </a:solidFill>
                            <a:latin typeface="Noto Sans JP"/>
                            <a:ea typeface="Noto Sans JP"/>
                            <a:sym typeface="Noto Sans JP"/>
                          </a:rPr>
                          <a:t>40〜30</a:t>
                        </a:r>
                        <a:r>
                          <a:rPr lang="ja-JP" altLang="en-US" sz="1300" b="0" i="0" u="none" strike="noStrike" cap="none">
                            <a:solidFill>
                              <a:schemeClr val="tx1"/>
                            </a:solidFill>
                            <a:latin typeface="Noto Sans JP"/>
                            <a:ea typeface="Noto Sans JP"/>
                            <a:sym typeface="Noto Sans JP"/>
                          </a:rPr>
                          <a:t>営業日前</a:t>
                        </a:r>
                        <a:endParaRPr lang="ja-JP" altLang="en-US" sz="1300" dirty="0">
                          <a:solidFill>
                            <a:schemeClr val="tx1"/>
                          </a:solidFill>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2"/>
                    </a:ext>
                  </a:extLst>
                </a:tr>
                <a:tr h="1068870">
                  <a:tc>
                    <a:txBody>
                      <a:bodyPr/>
                      <a:lstStyle/>
                      <a:p>
                        <a:pPr marL="0" marR="0" lvl="0" indent="0" algn="ctr" rtl="0">
                          <a:lnSpc>
                            <a:spcPct val="140000"/>
                          </a:lnSpc>
                          <a:spcBef>
                            <a:spcPts val="0"/>
                          </a:spcBef>
                          <a:spcAft>
                            <a:spcPts val="0"/>
                          </a:spcAft>
                          <a:buClr>
                            <a:srgbClr val="F0F2FB"/>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編集期間</a:t>
                        </a:r>
                        <a:endParaRPr sz="13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0" marR="0" lvl="0" indent="0" algn="ctr" rtl="0">
                          <a:lnSpc>
                            <a:spcPct val="140000"/>
                          </a:lnSpc>
                          <a:spcBef>
                            <a:spcPts val="0"/>
                          </a:spcBef>
                          <a:spcAft>
                            <a:spcPts val="0"/>
                          </a:spcAft>
                          <a:buClr>
                            <a:schemeClr val="dk1"/>
                          </a:buClr>
                          <a:buSzPts val="1400"/>
                          <a:buFont typeface="Noto Sans JP"/>
                          <a:buNone/>
                        </a:pPr>
                        <a:r>
                          <a:rPr lang="ja-JP" altLang="en-US" sz="1300" b="0" i="0" u="none" strike="noStrike" cap="none">
                            <a:solidFill>
                              <a:schemeClr val="tx1"/>
                            </a:solidFill>
                            <a:latin typeface="Noto Sans JP"/>
                            <a:ea typeface="Noto Sans JP"/>
                            <a:cs typeface="Noto Sans JP"/>
                            <a:sym typeface="Noto Sans JP"/>
                          </a:rPr>
                          <a:t>掲載開始の</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chemeClr val="dk1"/>
                          </a:buClr>
                          <a:buSzPts val="1400"/>
                          <a:buFont typeface="Noto Sans JP"/>
                          <a:buNone/>
                        </a:pPr>
                        <a:r>
                          <a:rPr lang="en-US" sz="1300" b="0" i="0" u="none" strike="noStrike" cap="none" dirty="0">
                            <a:solidFill>
                              <a:schemeClr val="tx1"/>
                            </a:solidFill>
                            <a:latin typeface="Noto Sans JP"/>
                            <a:ea typeface="Noto Sans JP"/>
                            <a:cs typeface="Noto Sans JP"/>
                            <a:sym typeface="Noto Sans JP"/>
                          </a:rPr>
                          <a:t>30〜20営業日前</a:t>
                        </a:r>
                        <a:endParaRPr sz="1300" b="0" i="0" u="none" strike="noStrike" cap="none" dirty="0">
                          <a:solidFill>
                            <a:schemeClr val="tx1"/>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3"/>
                    </a:ext>
                  </a:extLst>
                </a:tr>
                <a:tr h="1068870">
                  <a:tc>
                    <a:txBody>
                      <a:bodyPr/>
                      <a:lstStyle/>
                      <a:p>
                        <a:pPr marL="0" marR="0" lvl="0" indent="0" algn="ctr" rtl="0">
                          <a:lnSpc>
                            <a:spcPct val="140000"/>
                          </a:lnSpc>
                          <a:spcBef>
                            <a:spcPts val="0"/>
                          </a:spcBef>
                          <a:spcAft>
                            <a:spcPts val="0"/>
                          </a:spcAft>
                          <a:buClr>
                            <a:schemeClr val="lt1"/>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フィードバック</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chemeClr val="lt1"/>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修正期間</a:t>
                        </a:r>
                        <a:endParaRPr sz="13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0" marR="0" lvl="0" indent="0" algn="ctr" rtl="0">
                          <a:lnSpc>
                            <a:spcPct val="140000"/>
                          </a:lnSpc>
                          <a:spcBef>
                            <a:spcPts val="0"/>
                          </a:spcBef>
                          <a:spcAft>
                            <a:spcPts val="0"/>
                          </a:spcAft>
                          <a:buClr>
                            <a:srgbClr val="113766"/>
                          </a:buClr>
                          <a:buSzPts val="1000"/>
                          <a:buFont typeface="Arial"/>
                          <a:buNone/>
                        </a:pPr>
                        <a:r>
                          <a:rPr lang="ja-JP" altLang="en-US" sz="1300" b="0" i="0" u="none" strike="noStrike" cap="none">
                            <a:solidFill>
                              <a:schemeClr val="tx1"/>
                            </a:solidFill>
                            <a:latin typeface="Noto Sans JP"/>
                            <a:ea typeface="Noto Sans JP"/>
                            <a:cs typeface="Noto Sans JP"/>
                            <a:sym typeface="Noto Sans JP"/>
                          </a:rPr>
                          <a:t>掲載開始の</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113766"/>
                          </a:buClr>
                          <a:buSzPts val="1000"/>
                          <a:buFont typeface="Arial"/>
                          <a:buNone/>
                        </a:pPr>
                        <a:r>
                          <a:rPr lang="en-US" sz="1300" b="0" i="0" u="none" strike="noStrike" cap="none" dirty="0">
                            <a:solidFill>
                              <a:schemeClr val="tx1"/>
                            </a:solidFill>
                            <a:latin typeface="Noto Sans JP"/>
                            <a:ea typeface="Noto Sans JP"/>
                            <a:cs typeface="Noto Sans JP"/>
                            <a:sym typeface="Noto Sans JP"/>
                          </a:rPr>
                          <a:t>20</a:t>
                        </a:r>
                        <a:r>
                          <a:rPr lang="en-US" altLang="ja-JP" sz="1300" b="0" i="0" u="none" strike="noStrike" cap="none" dirty="0">
                            <a:solidFill>
                              <a:schemeClr val="tx1"/>
                            </a:solidFill>
                            <a:latin typeface="Noto Sans JP"/>
                            <a:ea typeface="Noto Sans JP"/>
                            <a:cs typeface="Noto Sans JP"/>
                            <a:sym typeface="Noto Sans JP"/>
                          </a:rPr>
                          <a:t>〜10</a:t>
                        </a:r>
                        <a:r>
                          <a:rPr lang="ja-JP" altLang="en-US" sz="1300" b="0" i="0" u="none" strike="noStrike" cap="none">
                            <a:solidFill>
                              <a:schemeClr val="tx1"/>
                            </a:solidFill>
                            <a:latin typeface="Noto Sans JP"/>
                            <a:ea typeface="Noto Sans JP"/>
                            <a:cs typeface="Noto Sans JP"/>
                            <a:sym typeface="Noto Sans JP"/>
                          </a:rPr>
                          <a:t>営業日前</a:t>
                        </a:r>
                        <a:endParaRPr sz="1300" b="0" i="0" u="none" strike="noStrike" cap="none" dirty="0">
                          <a:solidFill>
                            <a:schemeClr val="tx1"/>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4"/>
                    </a:ext>
                  </a:extLst>
                </a:tr>
                <a:tr h="1068870">
                  <a:tc>
                    <a:txBody>
                      <a:bodyPr/>
                      <a:lstStyle/>
                      <a:p>
                        <a:pPr marL="0" marR="0" lvl="0" indent="0" algn="ctr" rtl="0">
                          <a:lnSpc>
                            <a:spcPct val="140000"/>
                          </a:lnSpc>
                          <a:spcBef>
                            <a:spcPts val="0"/>
                          </a:spcBef>
                          <a:spcAft>
                            <a:spcPts val="0"/>
                          </a:spcAft>
                          <a:buClr>
                            <a:schemeClr val="lt1"/>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納品</a:t>
                        </a:r>
                        <a:endParaRPr sz="13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0" marR="0" lvl="0" indent="0" algn="ctr" rtl="0">
                          <a:lnSpc>
                            <a:spcPct val="140000"/>
                          </a:lnSpc>
                          <a:spcBef>
                            <a:spcPts val="0"/>
                          </a:spcBef>
                          <a:spcAft>
                            <a:spcPts val="0"/>
                          </a:spcAft>
                          <a:buClr>
                            <a:srgbClr val="113766"/>
                          </a:buClr>
                          <a:buSzPts val="1000"/>
                          <a:buFont typeface="Arial"/>
                          <a:buNone/>
                        </a:pPr>
                        <a:r>
                          <a:rPr lang="ja-JP" altLang="en-US" sz="1300" b="0" i="0" u="none" strike="noStrike" cap="none">
                            <a:solidFill>
                              <a:schemeClr val="tx1"/>
                            </a:solidFill>
                            <a:latin typeface="Noto Sans JP"/>
                            <a:ea typeface="Noto Sans JP"/>
                            <a:cs typeface="Noto Sans JP"/>
                            <a:sym typeface="Noto Sans JP"/>
                          </a:rPr>
                          <a:t>掲載開始の</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113766"/>
                          </a:buClr>
                          <a:buSzPts val="1000"/>
                          <a:buFont typeface="Arial"/>
                          <a:buNone/>
                        </a:pPr>
                        <a:r>
                          <a:rPr lang="en-US" altLang="ja-JP" sz="1300" b="0" i="0" u="none" strike="noStrike" cap="none" dirty="0">
                            <a:solidFill>
                              <a:schemeClr val="tx1"/>
                            </a:solidFill>
                            <a:latin typeface="Noto Sans JP"/>
                            <a:ea typeface="Noto Sans JP"/>
                            <a:cs typeface="Noto Sans JP"/>
                            <a:sym typeface="Noto Sans JP"/>
                          </a:rPr>
                          <a:t>10</a:t>
                        </a:r>
                        <a:r>
                          <a:rPr lang="ja-JP" altLang="en-US" sz="1300" b="0" i="0" u="none" strike="noStrike" cap="none">
                            <a:solidFill>
                              <a:schemeClr val="tx1"/>
                            </a:solidFill>
                            <a:latin typeface="Noto Sans JP"/>
                            <a:ea typeface="Noto Sans JP"/>
                            <a:cs typeface="Noto Sans JP"/>
                            <a:sym typeface="Noto Sans JP"/>
                          </a:rPr>
                          <a:t>営業日前</a:t>
                        </a:r>
                        <a:endParaRPr sz="1300" dirty="0">
                          <a:solidFill>
                            <a:schemeClr val="tx1"/>
                          </a:solidFill>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5"/>
                    </a:ext>
                  </a:extLst>
                </a:tr>
                <a:tr h="1068870">
                  <a:tc>
                    <a:txBody>
                      <a:bodyPr/>
                      <a:lstStyle/>
                      <a:p>
                        <a:pPr marL="0" marR="0" lvl="0" indent="0" algn="ctr" rtl="0">
                          <a:lnSpc>
                            <a:spcPct val="140000"/>
                          </a:lnSpc>
                          <a:spcBef>
                            <a:spcPts val="0"/>
                          </a:spcBef>
                          <a:spcAft>
                            <a:spcPts val="0"/>
                          </a:spcAft>
                          <a:buClr>
                            <a:srgbClr val="F0F2FB"/>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配信開始</a:t>
                        </a:r>
                        <a:endParaRPr sz="13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177800" marR="0" lvl="0" indent="-177800" algn="ctr" rtl="0">
                          <a:lnSpc>
                            <a:spcPct val="140000"/>
                          </a:lnSpc>
                          <a:spcBef>
                            <a:spcPts val="0"/>
                          </a:spcBef>
                          <a:spcAft>
                            <a:spcPts val="0"/>
                          </a:spcAft>
                          <a:buClr>
                            <a:schemeClr val="dk1"/>
                          </a:buClr>
                          <a:buSzPts val="1100"/>
                          <a:buFont typeface="Arial"/>
                          <a:buChar char="•"/>
                        </a:pPr>
                        <a:endParaRPr sz="1300" b="0" i="0" u="none" strike="noStrike" cap="none" dirty="0">
                          <a:solidFill>
                            <a:schemeClr val="dk1"/>
                          </a:solidFill>
                          <a:latin typeface="Noto Sans JP"/>
                          <a:ea typeface="Noto Sans JP"/>
                          <a:cs typeface="Noto Sans JP"/>
                          <a:sym typeface="Noto Sans JP"/>
                        </a:endParaRPr>
                      </a:p>
                    </a:txBody>
                    <a:tcPr marL="137150" marR="137150" marT="137150" marB="137150">
                      <a:lnL w="9525" cap="flat" cmpd="sng" algn="ctr">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lnTlToBr w="6350" cap="flat" cmpd="sng" algn="ctr">
                        <a:solidFill>
                          <a:srgbClr val="AAAAAA"/>
                        </a:solidFill>
                        <a:prstDash val="dot"/>
                        <a:round/>
                        <a:headEnd type="none" w="med" len="med"/>
                        <a:tailEnd type="none" w="med" len="med"/>
                      </a:lnTlToBr>
                      <a:noFill/>
                    </a:tcPr>
                  </a:tc>
                  <a:extLst>
                    <a:ext uri="{0D108BD9-81ED-4DB2-BD59-A6C34878D82A}">
                      <a16:rowId xmlns:a16="http://schemas.microsoft.com/office/drawing/2014/main" val="10006"/>
                    </a:ext>
                  </a:extLst>
                </a:tr>
              </a:tbl>
            </a:graphicData>
          </a:graphic>
        </p:graphicFrame>
        <p:sp>
          <p:nvSpPr>
            <p:cNvPr id="24" name="Google Shape;804;p34">
              <a:extLst>
                <a:ext uri="{FF2B5EF4-FFF2-40B4-BE49-F238E27FC236}">
                  <a16:creationId xmlns:a16="http://schemas.microsoft.com/office/drawing/2014/main" id="{187AF0CF-2E12-CF4A-97AE-E73772C6D2FD}"/>
                </a:ext>
              </a:extLst>
            </p:cNvPr>
            <p:cNvSpPr/>
            <p:nvPr/>
          </p:nvSpPr>
          <p:spPr>
            <a:xfrm rot="3600000">
              <a:off x="11148353" y="3720762"/>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 name="Google Shape;804;p34">
              <a:extLst>
                <a:ext uri="{FF2B5EF4-FFF2-40B4-BE49-F238E27FC236}">
                  <a16:creationId xmlns:a16="http://schemas.microsoft.com/office/drawing/2014/main" id="{D55BA516-ACDC-5A8D-EA1D-F2A7AC7C2A1C}"/>
                </a:ext>
              </a:extLst>
            </p:cNvPr>
            <p:cNvSpPr/>
            <p:nvPr/>
          </p:nvSpPr>
          <p:spPr>
            <a:xfrm rot="3600000">
              <a:off x="11148353" y="4793697"/>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 name="Google Shape;804;p34">
              <a:extLst>
                <a:ext uri="{FF2B5EF4-FFF2-40B4-BE49-F238E27FC236}">
                  <a16:creationId xmlns:a16="http://schemas.microsoft.com/office/drawing/2014/main" id="{3F76B6DA-F8BD-6243-B4F8-DE915D28373A}"/>
                </a:ext>
              </a:extLst>
            </p:cNvPr>
            <p:cNvSpPr/>
            <p:nvPr/>
          </p:nvSpPr>
          <p:spPr>
            <a:xfrm rot="3600000">
              <a:off x="11148353" y="5866632"/>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 name="Google Shape;804;p34">
              <a:extLst>
                <a:ext uri="{FF2B5EF4-FFF2-40B4-BE49-F238E27FC236}">
                  <a16:creationId xmlns:a16="http://schemas.microsoft.com/office/drawing/2014/main" id="{B0D2B9AF-B6E7-1E75-BC72-30E2043CD09F}"/>
                </a:ext>
              </a:extLst>
            </p:cNvPr>
            <p:cNvSpPr/>
            <p:nvPr/>
          </p:nvSpPr>
          <p:spPr>
            <a:xfrm rot="3600000">
              <a:off x="11148353" y="6939567"/>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 name="Google Shape;804;p34">
              <a:extLst>
                <a:ext uri="{FF2B5EF4-FFF2-40B4-BE49-F238E27FC236}">
                  <a16:creationId xmlns:a16="http://schemas.microsoft.com/office/drawing/2014/main" id="{49A0DAE6-3023-1446-3A18-54B6FB9EB603}"/>
                </a:ext>
              </a:extLst>
            </p:cNvPr>
            <p:cNvSpPr/>
            <p:nvPr/>
          </p:nvSpPr>
          <p:spPr>
            <a:xfrm rot="3600000">
              <a:off x="11148352" y="8012501"/>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36" name="グループ化 35">
            <a:extLst>
              <a:ext uri="{FF2B5EF4-FFF2-40B4-BE49-F238E27FC236}">
                <a16:creationId xmlns:a16="http://schemas.microsoft.com/office/drawing/2014/main" id="{74994EC7-4986-4103-6227-7F7185DB880C}"/>
              </a:ext>
            </a:extLst>
          </p:cNvPr>
          <p:cNvGrpSpPr/>
          <p:nvPr/>
        </p:nvGrpSpPr>
        <p:grpSpPr>
          <a:xfrm>
            <a:off x="3965245" y="2034427"/>
            <a:ext cx="3343578" cy="7244860"/>
            <a:chOff x="14031058" y="1927783"/>
            <a:chExt cx="3343578" cy="7244860"/>
          </a:xfrm>
        </p:grpSpPr>
        <p:graphicFrame>
          <p:nvGraphicFramePr>
            <p:cNvPr id="29" name="Google Shape;724;p33">
              <a:extLst>
                <a:ext uri="{FF2B5EF4-FFF2-40B4-BE49-F238E27FC236}">
                  <a16:creationId xmlns:a16="http://schemas.microsoft.com/office/drawing/2014/main" id="{42ACB3BA-3432-2679-911E-BABCA84C6600}"/>
                </a:ext>
              </a:extLst>
            </p:cNvPr>
            <p:cNvGraphicFramePr/>
            <p:nvPr>
              <p:extLst>
                <p:ext uri="{D42A27DB-BD31-4B8C-83A1-F6EECF244321}">
                  <p14:modId xmlns:p14="http://schemas.microsoft.com/office/powerpoint/2010/main" val="198046140"/>
                </p:ext>
              </p:extLst>
            </p:nvPr>
          </p:nvGraphicFramePr>
          <p:xfrm>
            <a:off x="14031058" y="1927783"/>
            <a:ext cx="3343578" cy="7244860"/>
          </p:xfrm>
          <a:graphic>
            <a:graphicData uri="http://schemas.openxmlformats.org/drawingml/2006/table">
              <a:tbl>
                <a:tblPr firstRow="1" bandRow="1">
                  <a:noFill/>
                  <a:tableStyleId>{04DB5410-441A-4F2F-8A7F-62FE78DDF896}</a:tableStyleId>
                </a:tblPr>
                <a:tblGrid>
                  <a:gridCol w="1844818">
                    <a:extLst>
                      <a:ext uri="{9D8B030D-6E8A-4147-A177-3AD203B41FA5}">
                        <a16:colId xmlns:a16="http://schemas.microsoft.com/office/drawing/2014/main" val="20000"/>
                      </a:ext>
                    </a:extLst>
                  </a:gridCol>
                  <a:gridCol w="1498760">
                    <a:extLst>
                      <a:ext uri="{9D8B030D-6E8A-4147-A177-3AD203B41FA5}">
                        <a16:colId xmlns:a16="http://schemas.microsoft.com/office/drawing/2014/main" val="20001"/>
                      </a:ext>
                    </a:extLst>
                  </a:gridCol>
                </a:tblGrid>
                <a:tr h="831640">
                  <a:tc>
                    <a:txBody>
                      <a:bodyPr/>
                      <a:lstStyle/>
                      <a:p>
                        <a:pPr marL="0" marR="0" lvl="0" indent="0" algn="ctr" rtl="0">
                          <a:lnSpc>
                            <a:spcPct val="100000"/>
                          </a:lnSpc>
                          <a:spcBef>
                            <a:spcPts val="0"/>
                          </a:spcBef>
                          <a:spcAft>
                            <a:spcPts val="0"/>
                          </a:spcAft>
                          <a:buClr>
                            <a:srgbClr val="F0F2FB"/>
                          </a:buClr>
                          <a:buSzPts val="1600"/>
                          <a:buFont typeface="Noto Sans JP"/>
                          <a:buNone/>
                        </a:pPr>
                        <a:r>
                          <a:rPr lang="ja-JP" altLang="en-US" sz="1600" b="0" i="0" u="none" strike="noStrike" cap="none">
                            <a:solidFill>
                              <a:srgbClr val="F0F2FB"/>
                            </a:solidFill>
                            <a:latin typeface="Noto Sans JP"/>
                            <a:ea typeface="Noto Sans JP"/>
                            <a:cs typeface="Noto Sans JP"/>
                            <a:sym typeface="Noto Sans JP"/>
                          </a:rPr>
                          <a:t>スケジュール</a:t>
                        </a:r>
                        <a:endParaRPr sz="1600" b="0" i="0" u="none" strike="noStrike" cap="none" dirty="0">
                          <a:solidFill>
                            <a:srgbClr val="F0F2FB"/>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ctr" rtl="0">
                          <a:lnSpc>
                            <a:spcPct val="120000"/>
                          </a:lnSpc>
                          <a:spcBef>
                            <a:spcPts val="0"/>
                          </a:spcBef>
                          <a:spcAft>
                            <a:spcPts val="0"/>
                          </a:spcAft>
                          <a:buClr>
                            <a:schemeClr val="lt1"/>
                          </a:buClr>
                          <a:buSzPts val="1200"/>
                          <a:buFont typeface="Noto Sans JP"/>
                          <a:buNone/>
                        </a:pPr>
                        <a:r>
                          <a:rPr lang="en-US" altLang="ja-JP" sz="1600" b="0" i="0" u="none" strike="noStrike" cap="none" dirty="0">
                            <a:solidFill>
                              <a:schemeClr val="lt1"/>
                            </a:solidFill>
                            <a:latin typeface="Noto Sans JP"/>
                            <a:ea typeface="Noto Sans JP"/>
                            <a:cs typeface="Noto Sans JP"/>
                            <a:sym typeface="Noto Sans JP"/>
                          </a:rPr>
                          <a:t>PRIME BIZ</a:t>
                        </a:r>
                      </a:p>
                      <a:p>
                        <a:pPr marL="0" marR="0" lvl="0" indent="0" algn="ctr" rtl="0">
                          <a:lnSpc>
                            <a:spcPct val="120000"/>
                          </a:lnSpc>
                          <a:spcBef>
                            <a:spcPts val="0"/>
                          </a:spcBef>
                          <a:spcAft>
                            <a:spcPts val="0"/>
                          </a:spcAft>
                          <a:buClr>
                            <a:schemeClr val="lt1"/>
                          </a:buClr>
                          <a:buSzPts val="1200"/>
                          <a:buFont typeface="Noto Sans JP"/>
                          <a:buNone/>
                        </a:pPr>
                        <a:r>
                          <a:rPr lang="en-US" sz="1600" b="0" i="0" u="none" strike="noStrike" cap="none" dirty="0">
                            <a:solidFill>
                              <a:schemeClr val="lt1"/>
                            </a:solidFill>
                            <a:latin typeface="Noto Sans JP"/>
                            <a:ea typeface="Noto Sans JP"/>
                            <a:sym typeface="Noto Sans JP"/>
                          </a:rPr>
                          <a:t>INSIGHT</a:t>
                        </a:r>
                        <a:endParaRPr sz="1600" dirty="0"/>
                      </a:p>
                    </a:txBody>
                    <a:tcPr marL="137150" marR="137150" marT="72000" marB="72000" anchor="ctr">
                      <a:lnL w="9525" cap="flat" cmpd="sng">
                        <a:solidFill>
                          <a:srgbClr val="AEABAB"/>
                        </a:solidFill>
                        <a:prstDash val="solid"/>
                        <a:round/>
                        <a:headEnd type="none" w="sm" len="sm"/>
                        <a:tailEnd type="none" w="sm" len="sm"/>
                      </a:lnL>
                      <a:lnR w="6350" cap="flat" cmpd="sng" algn="ctr">
                        <a:solidFill>
                          <a:schemeClr val="bg1"/>
                        </a:solidFill>
                        <a:prstDash val="solid"/>
                        <a:round/>
                        <a:headEnd type="none" w="med" len="med"/>
                        <a:tailEnd type="none" w="med" len="med"/>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AAAAAA"/>
                      </a:solidFill>
                    </a:tcPr>
                  </a:tc>
                  <a:extLst>
                    <a:ext uri="{0D108BD9-81ED-4DB2-BD59-A6C34878D82A}">
                      <a16:rowId xmlns:a16="http://schemas.microsoft.com/office/drawing/2014/main" val="10000"/>
                    </a:ext>
                  </a:extLst>
                </a:tr>
                <a:tr h="1068870">
                  <a:tc>
                    <a:txBody>
                      <a:bodyPr/>
                      <a:lstStyle/>
                      <a:p>
                        <a:pPr marL="0" marR="0" lvl="0" indent="0" algn="ctr" rtl="0">
                          <a:lnSpc>
                            <a:spcPct val="140000"/>
                          </a:lnSpc>
                          <a:spcBef>
                            <a:spcPts val="0"/>
                          </a:spcBef>
                          <a:spcAft>
                            <a:spcPts val="0"/>
                          </a:spcAft>
                          <a:buClr>
                            <a:srgbClr val="F0F2FB"/>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素材提供</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F0F2FB"/>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ヒヤリングシート記入</a:t>
                        </a:r>
                        <a:endParaRPr lang="en-US" altLang="ja-JP" sz="13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0" marR="0" lvl="0" indent="0" algn="ctr" rtl="0">
                          <a:lnSpc>
                            <a:spcPct val="140000"/>
                          </a:lnSpc>
                          <a:spcBef>
                            <a:spcPts val="0"/>
                          </a:spcBef>
                          <a:spcAft>
                            <a:spcPts val="0"/>
                          </a:spcAft>
                          <a:buClr>
                            <a:schemeClr val="dk1"/>
                          </a:buClr>
                          <a:buSzPts val="1400"/>
                          <a:buFont typeface="Noto Sans JP"/>
                          <a:buNone/>
                        </a:pPr>
                        <a:r>
                          <a:rPr lang="ja-JP" altLang="en-US" sz="1300" b="0" i="0" u="none" strike="noStrike" cap="none">
                            <a:solidFill>
                              <a:schemeClr val="tx1"/>
                            </a:solidFill>
                            <a:latin typeface="Noto Sans JP"/>
                            <a:ea typeface="Noto Sans JP"/>
                            <a:cs typeface="Noto Sans JP"/>
                            <a:sym typeface="Noto Sans JP"/>
                          </a:rPr>
                          <a:t>掲載開始の</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chemeClr val="dk1"/>
                          </a:buClr>
                          <a:buSzPts val="1400"/>
                          <a:buFont typeface="Noto Sans JP"/>
                          <a:buNone/>
                        </a:pPr>
                        <a:r>
                          <a:rPr lang="en-US" altLang="ja-JP" sz="1300" b="0" i="0" u="none" strike="noStrike" cap="none" dirty="0">
                            <a:solidFill>
                              <a:schemeClr val="tx1"/>
                            </a:solidFill>
                            <a:latin typeface="Noto Sans JP"/>
                            <a:ea typeface="Noto Sans JP"/>
                            <a:cs typeface="Noto Sans JP"/>
                            <a:sym typeface="Noto Sans JP"/>
                          </a:rPr>
                          <a:t>15</a:t>
                        </a:r>
                        <a:r>
                          <a:rPr lang="ja-JP" altLang="en-US" sz="1300" b="0" i="0" u="none" strike="noStrike" cap="none">
                            <a:solidFill>
                              <a:schemeClr val="tx1"/>
                            </a:solidFill>
                            <a:latin typeface="Noto Sans JP"/>
                            <a:ea typeface="Noto Sans JP"/>
                            <a:cs typeface="Noto Sans JP"/>
                            <a:sym typeface="Noto Sans JP"/>
                          </a:rPr>
                          <a:t>営業日前</a:t>
                        </a: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1"/>
                    </a:ext>
                  </a:extLst>
                </a:tr>
                <a:tr h="1068870">
                  <a:tc>
                    <a:txBody>
                      <a:bodyPr/>
                      <a:lstStyle/>
                      <a:p>
                        <a:pPr marL="0" marR="0" lvl="0" indent="0" algn="ctr" rtl="0">
                          <a:lnSpc>
                            <a:spcPct val="140000"/>
                          </a:lnSpc>
                          <a:spcBef>
                            <a:spcPts val="0"/>
                          </a:spcBef>
                          <a:spcAft>
                            <a:spcPts val="0"/>
                          </a:spcAft>
                          <a:buClr>
                            <a:srgbClr val="F0F2FB"/>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編集</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F0F2FB"/>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初稿提出（仮ナレ）</a:t>
                        </a:r>
                        <a:endParaRPr sz="13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0" marR="0" lvl="0" indent="0" algn="ctr" rtl="0">
                          <a:lnSpc>
                            <a:spcPct val="140000"/>
                          </a:lnSpc>
                          <a:spcBef>
                            <a:spcPts val="0"/>
                          </a:spcBef>
                          <a:spcAft>
                            <a:spcPts val="0"/>
                          </a:spcAft>
                          <a:buClr>
                            <a:srgbClr val="113766"/>
                          </a:buClr>
                          <a:buSzPts val="1000"/>
                          <a:buFont typeface="Arial"/>
                          <a:buNone/>
                        </a:pPr>
                        <a:r>
                          <a:rPr lang="ja-JP" altLang="en-US" sz="1300" b="0" i="0" u="none" strike="noStrike" cap="none">
                            <a:solidFill>
                              <a:schemeClr val="tx1"/>
                            </a:solidFill>
                            <a:latin typeface="Noto Sans JP"/>
                            <a:ea typeface="Noto Sans JP"/>
                            <a:cs typeface="Noto Sans JP"/>
                            <a:sym typeface="Noto Sans JP"/>
                          </a:rPr>
                          <a:t>掲載開始の</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113766"/>
                          </a:buClr>
                          <a:buSzPts val="1000"/>
                          <a:buFont typeface="Arial"/>
                          <a:buNone/>
                        </a:pPr>
                        <a:r>
                          <a:rPr lang="en-US" altLang="ja-JP" sz="1300" b="0" i="0" u="none" strike="noStrike" cap="none" dirty="0">
                            <a:solidFill>
                              <a:schemeClr val="tx1"/>
                            </a:solidFill>
                            <a:latin typeface="Noto Sans JP"/>
                            <a:ea typeface="Noto Sans JP"/>
                            <a:sym typeface="Noto Sans JP"/>
                          </a:rPr>
                          <a:t>14〜11</a:t>
                        </a:r>
                        <a:r>
                          <a:rPr lang="ja-JP" altLang="en-US" sz="1300" b="0" i="0" u="none" strike="noStrike" cap="none">
                            <a:solidFill>
                              <a:schemeClr val="tx1"/>
                            </a:solidFill>
                            <a:latin typeface="Noto Sans JP"/>
                            <a:ea typeface="Noto Sans JP"/>
                            <a:sym typeface="Noto Sans JP"/>
                          </a:rPr>
                          <a:t>営業日前</a:t>
                        </a:r>
                        <a:endParaRPr lang="ja-JP" altLang="en-US" sz="1300" dirty="0">
                          <a:solidFill>
                            <a:schemeClr val="tx1"/>
                          </a:solidFill>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2"/>
                    </a:ext>
                  </a:extLst>
                </a:tr>
                <a:tr h="1068870">
                  <a:tc>
                    <a:txBody>
                      <a:bodyPr/>
                      <a:lstStyle/>
                      <a:p>
                        <a:pPr marL="0" marR="0" lvl="0" indent="0" algn="ctr" rtl="0">
                          <a:lnSpc>
                            <a:spcPct val="140000"/>
                          </a:lnSpc>
                          <a:spcBef>
                            <a:spcPts val="0"/>
                          </a:spcBef>
                          <a:spcAft>
                            <a:spcPts val="0"/>
                          </a:spcAft>
                          <a:buClr>
                            <a:srgbClr val="F0F2FB"/>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フィードバック</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F0F2FB"/>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修正期間</a:t>
                        </a:r>
                        <a:endParaRPr sz="13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0" marR="0" lvl="0" indent="0" algn="ctr" rtl="0">
                          <a:lnSpc>
                            <a:spcPct val="140000"/>
                          </a:lnSpc>
                          <a:spcBef>
                            <a:spcPts val="0"/>
                          </a:spcBef>
                          <a:spcAft>
                            <a:spcPts val="0"/>
                          </a:spcAft>
                          <a:buClr>
                            <a:schemeClr val="dk1"/>
                          </a:buClr>
                          <a:buSzPts val="1400"/>
                          <a:buFont typeface="Noto Sans JP"/>
                          <a:buNone/>
                        </a:pPr>
                        <a:r>
                          <a:rPr lang="ja-JP" altLang="en-US" sz="1300" b="0" i="0" u="none" strike="noStrike" cap="none">
                            <a:solidFill>
                              <a:schemeClr val="tx1"/>
                            </a:solidFill>
                            <a:latin typeface="Noto Sans JP"/>
                            <a:ea typeface="Noto Sans JP"/>
                            <a:cs typeface="Noto Sans JP"/>
                            <a:sym typeface="Noto Sans JP"/>
                          </a:rPr>
                          <a:t>掲載開始の</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chemeClr val="dk1"/>
                          </a:buClr>
                          <a:buSzPts val="1400"/>
                          <a:buFont typeface="Noto Sans JP"/>
                          <a:buNone/>
                        </a:pPr>
                        <a:r>
                          <a:rPr lang="en-US" altLang="ja-JP" sz="1300" b="0" i="0" u="none" strike="noStrike" cap="none" dirty="0">
                            <a:solidFill>
                              <a:schemeClr val="tx1"/>
                            </a:solidFill>
                            <a:latin typeface="Noto Sans JP"/>
                            <a:ea typeface="Noto Sans JP"/>
                            <a:cs typeface="Noto Sans JP"/>
                            <a:sym typeface="Noto Sans JP"/>
                          </a:rPr>
                          <a:t>11〜10</a:t>
                        </a:r>
                        <a:r>
                          <a:rPr lang="en-US" sz="1300" b="0" i="0" u="none" strike="noStrike" cap="none" dirty="0">
                            <a:solidFill>
                              <a:schemeClr val="tx1"/>
                            </a:solidFill>
                            <a:latin typeface="Noto Sans JP"/>
                            <a:ea typeface="Noto Sans JP"/>
                            <a:cs typeface="Noto Sans JP"/>
                            <a:sym typeface="Noto Sans JP"/>
                          </a:rPr>
                          <a:t>営業日前</a:t>
                        </a:r>
                        <a:endParaRPr sz="1300" b="0" i="0" u="none" strike="noStrike" cap="none" dirty="0">
                          <a:solidFill>
                            <a:schemeClr val="tx1"/>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3"/>
                    </a:ext>
                  </a:extLst>
                </a:tr>
                <a:tr h="1068870">
                  <a:tc>
                    <a:txBody>
                      <a:bodyPr/>
                      <a:lstStyle/>
                      <a:p>
                        <a:pPr marL="0" marR="0" lvl="0" indent="0" algn="ctr" defTabSz="914400" rtl="0" eaLnBrk="1" fontAlgn="auto" latinLnBrk="0" hangingPunct="1">
                          <a:lnSpc>
                            <a:spcPct val="140000"/>
                          </a:lnSpc>
                          <a:spcBef>
                            <a:spcPts val="0"/>
                          </a:spcBef>
                          <a:spcAft>
                            <a:spcPts val="0"/>
                          </a:spcAft>
                          <a:buClr>
                            <a:schemeClr val="lt1"/>
                          </a:buClr>
                          <a:buSzPts val="1600"/>
                          <a:buFont typeface="Noto Sans JP"/>
                          <a:buNone/>
                          <a:tabLst/>
                          <a:defRPr/>
                        </a:pPr>
                        <a:r>
                          <a:rPr lang="en-US" altLang="ja-JP" sz="1300" b="0" i="0" u="none" strike="noStrike" cap="none" dirty="0">
                            <a:solidFill>
                              <a:schemeClr val="tx1"/>
                            </a:solidFill>
                            <a:latin typeface="Noto Sans JP"/>
                            <a:ea typeface="Noto Sans JP"/>
                            <a:cs typeface="Noto Sans JP"/>
                            <a:sym typeface="Noto Sans JP"/>
                          </a:rPr>
                          <a:t>2</a:t>
                        </a:r>
                        <a:r>
                          <a:rPr lang="ja-JP" altLang="en-US" sz="1300" b="0" i="0" u="none" strike="noStrike" cap="none">
                            <a:solidFill>
                              <a:schemeClr val="tx1"/>
                            </a:solidFill>
                            <a:latin typeface="Noto Sans JP"/>
                            <a:ea typeface="Noto Sans JP"/>
                            <a:cs typeface="Noto Sans JP"/>
                            <a:sym typeface="Noto Sans JP"/>
                          </a:rPr>
                          <a:t>稿編集</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chemeClr val="lt1"/>
                          </a:buClr>
                          <a:buSzPts val="1600"/>
                          <a:buFont typeface="Noto Sans JP"/>
                          <a:buNone/>
                        </a:pPr>
                        <a:r>
                          <a:rPr lang="ja-JP" altLang="en-US" sz="1100" b="0" i="0" u="none" strike="noStrike" cap="none">
                            <a:solidFill>
                              <a:schemeClr val="tx1"/>
                            </a:solidFill>
                            <a:latin typeface="Noto Sans JP"/>
                            <a:ea typeface="Noto Sans JP"/>
                            <a:cs typeface="Noto Sans JP"/>
                            <a:sym typeface="Noto Sans JP"/>
                          </a:rPr>
                          <a:t>（ナレーション収録）</a:t>
                        </a:r>
                        <a:endParaRPr sz="10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0" marR="0" lvl="0" indent="0" algn="ctr" rtl="0">
                          <a:lnSpc>
                            <a:spcPct val="140000"/>
                          </a:lnSpc>
                          <a:spcBef>
                            <a:spcPts val="0"/>
                          </a:spcBef>
                          <a:spcAft>
                            <a:spcPts val="0"/>
                          </a:spcAft>
                          <a:buClr>
                            <a:srgbClr val="113766"/>
                          </a:buClr>
                          <a:buSzPts val="1000"/>
                          <a:buFont typeface="Arial"/>
                          <a:buNone/>
                        </a:pPr>
                        <a:r>
                          <a:rPr lang="ja-JP" altLang="en-US" sz="1300" b="0" i="0" u="none" strike="noStrike" cap="none">
                            <a:solidFill>
                              <a:schemeClr val="tx1"/>
                            </a:solidFill>
                            <a:latin typeface="Noto Sans JP"/>
                            <a:ea typeface="Noto Sans JP"/>
                            <a:cs typeface="Noto Sans JP"/>
                            <a:sym typeface="Noto Sans JP"/>
                          </a:rPr>
                          <a:t>掲載開始の</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113766"/>
                          </a:buClr>
                          <a:buSzPts val="1000"/>
                          <a:buFont typeface="Arial"/>
                          <a:buNone/>
                        </a:pPr>
                        <a:r>
                          <a:rPr lang="en-US" altLang="ja-JP" sz="1300" b="0" i="0" u="none" strike="noStrike" cap="none" dirty="0">
                            <a:solidFill>
                              <a:schemeClr val="tx1"/>
                            </a:solidFill>
                            <a:latin typeface="Noto Sans JP"/>
                            <a:ea typeface="Noto Sans JP"/>
                            <a:cs typeface="Noto Sans JP"/>
                            <a:sym typeface="Noto Sans JP"/>
                          </a:rPr>
                          <a:t>9〜8</a:t>
                        </a:r>
                        <a:r>
                          <a:rPr lang="ja-JP" altLang="en-US" sz="1300" b="0" i="0" u="none" strike="noStrike" cap="none">
                            <a:solidFill>
                              <a:schemeClr val="tx1"/>
                            </a:solidFill>
                            <a:latin typeface="Noto Sans JP"/>
                            <a:ea typeface="Noto Sans JP"/>
                            <a:cs typeface="Noto Sans JP"/>
                            <a:sym typeface="Noto Sans JP"/>
                          </a:rPr>
                          <a:t>営業日前</a:t>
                        </a:r>
                        <a:endParaRPr sz="1300" b="0" i="0" u="none" strike="noStrike" cap="none" dirty="0">
                          <a:solidFill>
                            <a:schemeClr val="tx1"/>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4"/>
                    </a:ext>
                  </a:extLst>
                </a:tr>
                <a:tr h="1068870">
                  <a:tc>
                    <a:txBody>
                      <a:bodyPr/>
                      <a:lstStyle/>
                      <a:p>
                        <a:pPr marL="0" marR="0" lvl="0" indent="0" algn="ctr" rtl="0">
                          <a:lnSpc>
                            <a:spcPct val="140000"/>
                          </a:lnSpc>
                          <a:spcBef>
                            <a:spcPts val="0"/>
                          </a:spcBef>
                          <a:spcAft>
                            <a:spcPts val="0"/>
                          </a:spcAft>
                          <a:buClr>
                            <a:schemeClr val="lt1"/>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最終稿提出</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chemeClr val="lt1"/>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納品</a:t>
                        </a:r>
                        <a:endParaRPr sz="13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0" marR="0" lvl="0" indent="0" algn="ctr" rtl="0">
                          <a:lnSpc>
                            <a:spcPct val="140000"/>
                          </a:lnSpc>
                          <a:spcBef>
                            <a:spcPts val="0"/>
                          </a:spcBef>
                          <a:spcAft>
                            <a:spcPts val="0"/>
                          </a:spcAft>
                          <a:buClr>
                            <a:srgbClr val="113766"/>
                          </a:buClr>
                          <a:buSzPts val="1000"/>
                          <a:buFont typeface="Arial"/>
                          <a:buNone/>
                        </a:pPr>
                        <a:r>
                          <a:rPr lang="ja-JP" altLang="en-US" sz="1300" b="0" i="0" u="none" strike="noStrike" cap="none">
                            <a:solidFill>
                              <a:schemeClr val="tx1"/>
                            </a:solidFill>
                            <a:latin typeface="Noto Sans JP"/>
                            <a:ea typeface="Noto Sans JP"/>
                            <a:cs typeface="Noto Sans JP"/>
                            <a:sym typeface="Noto Sans JP"/>
                          </a:rPr>
                          <a:t>掲載開始の</a:t>
                        </a:r>
                        <a:endParaRPr lang="en-US" altLang="ja-JP" sz="1300" b="0" i="0" u="none" strike="noStrike" cap="none" dirty="0">
                          <a:solidFill>
                            <a:schemeClr val="tx1"/>
                          </a:solidFill>
                          <a:latin typeface="Noto Sans JP"/>
                          <a:ea typeface="Noto Sans JP"/>
                          <a:cs typeface="Noto Sans JP"/>
                          <a:sym typeface="Noto Sans JP"/>
                        </a:endParaRPr>
                      </a:p>
                      <a:p>
                        <a:pPr marL="0" marR="0" lvl="0" indent="0" algn="ctr" rtl="0">
                          <a:lnSpc>
                            <a:spcPct val="140000"/>
                          </a:lnSpc>
                          <a:spcBef>
                            <a:spcPts val="0"/>
                          </a:spcBef>
                          <a:spcAft>
                            <a:spcPts val="0"/>
                          </a:spcAft>
                          <a:buClr>
                            <a:srgbClr val="113766"/>
                          </a:buClr>
                          <a:buSzPts val="1000"/>
                          <a:buFont typeface="Arial"/>
                          <a:buNone/>
                        </a:pPr>
                        <a:r>
                          <a:rPr lang="en-US" altLang="ja-JP" sz="1300" b="0" i="0" u="none" strike="noStrike" cap="none" dirty="0">
                            <a:solidFill>
                              <a:schemeClr val="tx1"/>
                            </a:solidFill>
                            <a:latin typeface="Noto Sans JP"/>
                            <a:ea typeface="Noto Sans JP"/>
                            <a:cs typeface="Noto Sans JP"/>
                            <a:sym typeface="Noto Sans JP"/>
                          </a:rPr>
                          <a:t>7</a:t>
                        </a:r>
                        <a:r>
                          <a:rPr lang="ja-JP" altLang="en-US" sz="1300" b="0" i="0" u="none" strike="noStrike" cap="none">
                            <a:solidFill>
                              <a:schemeClr val="tx1"/>
                            </a:solidFill>
                            <a:latin typeface="Noto Sans JP"/>
                            <a:ea typeface="Noto Sans JP"/>
                            <a:cs typeface="Noto Sans JP"/>
                            <a:sym typeface="Noto Sans JP"/>
                          </a:rPr>
                          <a:t>営業日前</a:t>
                        </a:r>
                        <a:endParaRPr sz="1300" dirty="0">
                          <a:solidFill>
                            <a:schemeClr val="tx1"/>
                          </a:solidFill>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5"/>
                    </a:ext>
                  </a:extLst>
                </a:tr>
                <a:tr h="1068870">
                  <a:tc>
                    <a:txBody>
                      <a:bodyPr/>
                      <a:lstStyle/>
                      <a:p>
                        <a:pPr marL="0" marR="0" lvl="0" indent="0" algn="ctr" rtl="0">
                          <a:lnSpc>
                            <a:spcPct val="140000"/>
                          </a:lnSpc>
                          <a:spcBef>
                            <a:spcPts val="0"/>
                          </a:spcBef>
                          <a:spcAft>
                            <a:spcPts val="0"/>
                          </a:spcAft>
                          <a:buClr>
                            <a:srgbClr val="F0F2FB"/>
                          </a:buClr>
                          <a:buSzPts val="1600"/>
                          <a:buFont typeface="Noto Sans JP"/>
                          <a:buNone/>
                        </a:pPr>
                        <a:r>
                          <a:rPr lang="ja-JP" altLang="en-US" sz="1300" b="0" i="0" u="none" strike="noStrike" cap="none">
                            <a:solidFill>
                              <a:schemeClr val="tx1"/>
                            </a:solidFill>
                            <a:latin typeface="Noto Sans JP"/>
                            <a:ea typeface="Noto Sans JP"/>
                            <a:cs typeface="Noto Sans JP"/>
                            <a:sym typeface="Noto Sans JP"/>
                          </a:rPr>
                          <a:t>配信開始</a:t>
                        </a:r>
                        <a:endParaRPr sz="1300" b="0" i="0" u="none" strike="noStrike" cap="none" dirty="0">
                          <a:solidFill>
                            <a:schemeClr val="tx1"/>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lgn="ctr">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rgbClr val="E6E6E6"/>
                      </a:solidFill>
                    </a:tcPr>
                  </a:tc>
                  <a:tc>
                    <a:txBody>
                      <a:bodyPr/>
                      <a:lstStyle/>
                      <a:p>
                        <a:pPr marL="177800" marR="0" lvl="0" indent="-177800" algn="ctr" rtl="0">
                          <a:lnSpc>
                            <a:spcPct val="140000"/>
                          </a:lnSpc>
                          <a:spcBef>
                            <a:spcPts val="0"/>
                          </a:spcBef>
                          <a:spcAft>
                            <a:spcPts val="0"/>
                          </a:spcAft>
                          <a:buClr>
                            <a:schemeClr val="dk1"/>
                          </a:buClr>
                          <a:buSzPts val="1100"/>
                          <a:buFont typeface="Arial"/>
                          <a:buChar char="•"/>
                        </a:pPr>
                        <a:endParaRPr sz="1300" b="0" i="0" u="none" strike="noStrike" cap="none" dirty="0">
                          <a:solidFill>
                            <a:schemeClr val="dk1"/>
                          </a:solidFill>
                          <a:latin typeface="Noto Sans JP"/>
                          <a:ea typeface="Noto Sans JP"/>
                          <a:cs typeface="Noto Sans JP"/>
                          <a:sym typeface="Noto Sans JP"/>
                        </a:endParaRPr>
                      </a:p>
                    </a:txBody>
                    <a:tcPr marL="137150" marR="137150" marT="137150" marB="137150">
                      <a:lnL w="9525" cap="flat" cmpd="sng" algn="ctr">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lgn="ctr">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lnTlToBr w="6350" cap="flat" cmpd="sng" algn="ctr">
                        <a:solidFill>
                          <a:srgbClr val="AAAAAA"/>
                        </a:solidFill>
                        <a:prstDash val="dot"/>
                        <a:round/>
                        <a:headEnd type="none" w="med" len="med"/>
                        <a:tailEnd type="none" w="med" len="med"/>
                      </a:lnTlToBr>
                      <a:noFill/>
                    </a:tcPr>
                  </a:tc>
                  <a:extLst>
                    <a:ext uri="{0D108BD9-81ED-4DB2-BD59-A6C34878D82A}">
                      <a16:rowId xmlns:a16="http://schemas.microsoft.com/office/drawing/2014/main" val="10006"/>
                    </a:ext>
                  </a:extLst>
                </a:tr>
              </a:tbl>
            </a:graphicData>
          </a:graphic>
        </p:graphicFrame>
        <p:sp>
          <p:nvSpPr>
            <p:cNvPr id="30" name="Google Shape;804;p34">
              <a:extLst>
                <a:ext uri="{FF2B5EF4-FFF2-40B4-BE49-F238E27FC236}">
                  <a16:creationId xmlns:a16="http://schemas.microsoft.com/office/drawing/2014/main" id="{6E68ECAB-535F-0C44-9094-795A74120036}"/>
                </a:ext>
              </a:extLst>
            </p:cNvPr>
            <p:cNvSpPr/>
            <p:nvPr/>
          </p:nvSpPr>
          <p:spPr>
            <a:xfrm rot="3600000">
              <a:off x="14806306" y="3691554"/>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 name="Google Shape;804;p34">
              <a:extLst>
                <a:ext uri="{FF2B5EF4-FFF2-40B4-BE49-F238E27FC236}">
                  <a16:creationId xmlns:a16="http://schemas.microsoft.com/office/drawing/2014/main" id="{C3AE3D3F-77E8-F61C-6B9F-7A05B045F950}"/>
                </a:ext>
              </a:extLst>
            </p:cNvPr>
            <p:cNvSpPr/>
            <p:nvPr/>
          </p:nvSpPr>
          <p:spPr>
            <a:xfrm rot="3600000">
              <a:off x="14806306" y="4764489"/>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 name="Google Shape;804;p34">
              <a:extLst>
                <a:ext uri="{FF2B5EF4-FFF2-40B4-BE49-F238E27FC236}">
                  <a16:creationId xmlns:a16="http://schemas.microsoft.com/office/drawing/2014/main" id="{B75BA50A-8A36-98AF-215F-E242265E9AF3}"/>
                </a:ext>
              </a:extLst>
            </p:cNvPr>
            <p:cNvSpPr/>
            <p:nvPr/>
          </p:nvSpPr>
          <p:spPr>
            <a:xfrm rot="3600000">
              <a:off x="14806306" y="5837424"/>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 name="Google Shape;804;p34">
              <a:extLst>
                <a:ext uri="{FF2B5EF4-FFF2-40B4-BE49-F238E27FC236}">
                  <a16:creationId xmlns:a16="http://schemas.microsoft.com/office/drawing/2014/main" id="{CB3DC0E5-0536-ADED-C4A3-9F9A1B9C07F9}"/>
                </a:ext>
              </a:extLst>
            </p:cNvPr>
            <p:cNvSpPr/>
            <p:nvPr/>
          </p:nvSpPr>
          <p:spPr>
            <a:xfrm rot="3600000">
              <a:off x="14806306" y="6910359"/>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 name="Google Shape;804;p34">
              <a:extLst>
                <a:ext uri="{FF2B5EF4-FFF2-40B4-BE49-F238E27FC236}">
                  <a16:creationId xmlns:a16="http://schemas.microsoft.com/office/drawing/2014/main" id="{8CE8373E-1B47-CC37-69EF-8FCF65AD5567}"/>
                </a:ext>
              </a:extLst>
            </p:cNvPr>
            <p:cNvSpPr/>
            <p:nvPr/>
          </p:nvSpPr>
          <p:spPr>
            <a:xfrm rot="3600000">
              <a:off x="14806305" y="7983293"/>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854"/>
        <p:cNvGrpSpPr/>
        <p:nvPr/>
      </p:nvGrpSpPr>
      <p:grpSpPr>
        <a:xfrm>
          <a:off x="0" y="0"/>
          <a:ext cx="0" cy="0"/>
          <a:chOff x="0" y="0"/>
          <a:chExt cx="0" cy="0"/>
        </a:xfrm>
      </p:grpSpPr>
      <p:sp>
        <p:nvSpPr>
          <p:cNvPr id="855" name="Google Shape;855;p35"/>
          <p:cNvSpPr txBox="1"/>
          <p:nvPr/>
        </p:nvSpPr>
        <p:spPr>
          <a:xfrm>
            <a:off x="531845" y="510988"/>
            <a:ext cx="568617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制作メニュー　</a:t>
            </a:r>
            <a:r>
              <a:rPr lang="ja-JP" sz="2800">
                <a:solidFill>
                  <a:schemeClr val="lt1"/>
                </a:solidFill>
                <a:latin typeface="Noto Sans JP"/>
                <a:ea typeface="Noto Sans JP"/>
                <a:cs typeface="Noto Sans JP"/>
                <a:sym typeface="Noto Sans JP"/>
              </a:rPr>
              <a:t>二次利用について</a:t>
            </a:r>
            <a:endParaRPr sz="2800">
              <a:solidFill>
                <a:schemeClr val="lt1"/>
              </a:solidFill>
              <a:latin typeface="Noto Sans JP"/>
              <a:ea typeface="Noto Sans JP"/>
              <a:cs typeface="Noto Sans JP"/>
              <a:sym typeface="Noto Sans JP"/>
            </a:endParaRPr>
          </a:p>
        </p:txBody>
      </p:sp>
      <p:sp>
        <p:nvSpPr>
          <p:cNvPr id="856" name="Google Shape;856;p35"/>
          <p:cNvSpPr txBox="1"/>
          <p:nvPr/>
        </p:nvSpPr>
        <p:spPr>
          <a:xfrm>
            <a:off x="9439606" y="2042792"/>
            <a:ext cx="1934065" cy="433553"/>
          </a:xfrm>
          <a:prstGeom prst="rect">
            <a:avLst/>
          </a:prstGeom>
          <a:solidFill>
            <a:schemeClr val="dk1"/>
          </a:solidFill>
          <a:ln>
            <a:noFill/>
          </a:ln>
        </p:spPr>
        <p:txBody>
          <a:bodyPr spcFirstLastPara="1" wrap="square" lIns="216000" tIns="108000" rIns="216000" bIns="108000" anchor="t" anchorCtr="0">
            <a:spAutoFit/>
          </a:bodyPr>
          <a:lstStyle/>
          <a:p>
            <a:pPr marL="0" marR="0" lvl="0" indent="0" algn="l" rtl="0">
              <a:spcBef>
                <a:spcPts val="0"/>
              </a:spcBef>
              <a:spcAft>
                <a:spcPts val="0"/>
              </a:spcAft>
              <a:buNone/>
            </a:pPr>
            <a:r>
              <a:rPr lang="ja-JP" sz="1400">
                <a:solidFill>
                  <a:schemeClr val="lt1"/>
                </a:solidFill>
                <a:latin typeface="Noto Sans JP"/>
                <a:ea typeface="Noto Sans JP"/>
                <a:cs typeface="Noto Sans JP"/>
                <a:sym typeface="Noto Sans JP"/>
              </a:rPr>
              <a:t>二次利用に際して</a:t>
            </a:r>
            <a:endParaRPr sz="1400">
              <a:solidFill>
                <a:schemeClr val="lt1"/>
              </a:solidFill>
              <a:latin typeface="Noto Sans JP"/>
              <a:ea typeface="Noto Sans JP"/>
              <a:cs typeface="Noto Sans JP"/>
              <a:sym typeface="Noto Sans JP"/>
            </a:endParaRPr>
          </a:p>
        </p:txBody>
      </p:sp>
      <p:sp>
        <p:nvSpPr>
          <p:cNvPr id="857" name="Google Shape;857;p35"/>
          <p:cNvSpPr txBox="1"/>
          <p:nvPr/>
        </p:nvSpPr>
        <p:spPr>
          <a:xfrm>
            <a:off x="9399067" y="2513508"/>
            <a:ext cx="7644499" cy="5607649"/>
          </a:xfrm>
          <a:prstGeom prst="rect">
            <a:avLst/>
          </a:prstGeom>
          <a:noFill/>
          <a:ln>
            <a:noFill/>
          </a:ln>
        </p:spPr>
        <p:txBody>
          <a:bodyPr spcFirstLastPara="1" wrap="square" lIns="91425" tIns="45700" rIns="91425" bIns="45700" anchor="t" anchorCtr="0">
            <a:spAutoFit/>
          </a:bodyPr>
          <a:lstStyle/>
          <a:p>
            <a:pPr marL="171450" marR="0" lvl="0" indent="-171450" algn="l" rtl="0">
              <a:lnSpc>
                <a:spcPct val="160000"/>
              </a:lnSpc>
              <a:spcBef>
                <a:spcPts val="0"/>
              </a:spcBef>
              <a:spcAft>
                <a:spcPts val="0"/>
              </a:spcAft>
              <a:buClr>
                <a:schemeClr val="dk1"/>
              </a:buClr>
              <a:buSzPts val="1400"/>
              <a:buFont typeface="Arial"/>
              <a:buChar char="•"/>
            </a:pPr>
            <a:r>
              <a:rPr lang="ja-JP" sz="1400">
                <a:solidFill>
                  <a:schemeClr val="dk1"/>
                </a:solidFill>
                <a:latin typeface="Noto Sans JP"/>
                <a:ea typeface="Noto Sans JP"/>
                <a:cs typeface="Noto Sans JP"/>
                <a:sym typeface="Noto Sans JP"/>
              </a:rPr>
              <a:t>アスペクト比の編集は承っておりません(16：9のみ)</a:t>
            </a:r>
            <a:endParaRPr dirty="0"/>
          </a:p>
          <a:p>
            <a:pPr marL="171450" indent="-171450">
              <a:lnSpc>
                <a:spcPct val="160000"/>
              </a:lnSpc>
              <a:buClr>
                <a:schemeClr val="dk1"/>
              </a:buClr>
              <a:buSzPts val="1400"/>
              <a:buFont typeface="Arial"/>
              <a:buChar char="•"/>
            </a:pPr>
            <a:r>
              <a:rPr lang="ja-JP" sz="1400" u="none" strike="noStrike" cap="none">
                <a:solidFill>
                  <a:schemeClr val="dk1"/>
                </a:solidFill>
                <a:latin typeface="Noto Sans JP"/>
                <a:ea typeface="Noto Sans JP"/>
                <a:cs typeface="Noto Sans JP"/>
                <a:sym typeface="Noto Sans JP"/>
              </a:rPr>
              <a:t>Ride On NIKKEIについては、</a:t>
            </a:r>
            <a:r>
              <a:rPr lang="ja-JP" altLang="en-US" sz="1400" u="none" strike="noStrike" cap="none">
                <a:solidFill>
                  <a:schemeClr val="dk1"/>
                </a:solidFill>
                <a:latin typeface="Noto Sans JP"/>
                <a:ea typeface="Noto Sans JP"/>
                <a:cs typeface="Noto Sans JP"/>
                <a:sym typeface="Noto Sans JP"/>
              </a:rPr>
              <a:t>二次利用の近接場所に「著作・制作：日本経済新聞社 </a:t>
            </a:r>
            <a:r>
              <a:rPr lang="en-GB" altLang="ja-JP" sz="1400" u="none" strike="noStrike" cap="none" dirty="0">
                <a:solidFill>
                  <a:schemeClr val="dk1"/>
                </a:solidFill>
                <a:latin typeface="Noto Sans JP"/>
                <a:ea typeface="Noto Sans JP"/>
                <a:cs typeface="Noto Sans JP"/>
                <a:sym typeface="Noto Sans JP"/>
              </a:rPr>
              <a:t>N Brand Studio</a:t>
            </a:r>
            <a:r>
              <a:rPr lang="ja-JP" altLang="en-GB" sz="1400" u="none" strike="noStrike" cap="none">
                <a:solidFill>
                  <a:schemeClr val="dk1"/>
                </a:solidFill>
                <a:latin typeface="Noto Sans JP"/>
                <a:ea typeface="Noto Sans JP"/>
                <a:cs typeface="Noto Sans JP"/>
                <a:sym typeface="Noto Sans JP"/>
              </a:rPr>
              <a:t>」</a:t>
            </a:r>
            <a:r>
              <a:rPr lang="ja-JP" altLang="en-US" sz="1400" u="none" strike="noStrike" cap="none">
                <a:solidFill>
                  <a:schemeClr val="dk1"/>
                </a:solidFill>
                <a:latin typeface="Noto Sans JP"/>
                <a:ea typeface="Noto Sans JP"/>
                <a:cs typeface="Noto Sans JP"/>
                <a:sym typeface="Noto Sans JP"/>
              </a:rPr>
              <a:t>と記載が必要となります</a:t>
            </a:r>
            <a:endParaRPr lang="en-US" altLang="ja-JP" sz="1400" u="none" strike="noStrike" cap="none" dirty="0">
              <a:solidFill>
                <a:schemeClr val="dk1"/>
              </a:solidFill>
              <a:latin typeface="Noto Sans JP"/>
              <a:ea typeface="Noto Sans JP"/>
              <a:cs typeface="Noto Sans JP"/>
              <a:sym typeface="Noto Sans JP"/>
            </a:endParaRPr>
          </a:p>
          <a:p>
            <a:pPr marL="171450" indent="-171450">
              <a:lnSpc>
                <a:spcPct val="160000"/>
              </a:lnSpc>
              <a:buClr>
                <a:schemeClr val="dk1"/>
              </a:buClr>
              <a:buSzPts val="1400"/>
              <a:buFont typeface="Arial"/>
              <a:buChar char="•"/>
            </a:pPr>
            <a:r>
              <a:rPr lang="en-US" altLang="ja-JP" dirty="0">
                <a:solidFill>
                  <a:schemeClr val="dk1"/>
                </a:solidFill>
                <a:latin typeface="Noto Sans JP"/>
                <a:ea typeface="Noto Sans JP"/>
                <a:cs typeface="Noto Sans JP"/>
                <a:sym typeface="Noto Sans JP"/>
              </a:rPr>
              <a:t>Ride On NIKKEI</a:t>
            </a:r>
            <a:r>
              <a:rPr lang="ja-JP" altLang="en-US">
                <a:solidFill>
                  <a:schemeClr val="dk1"/>
                </a:solidFill>
                <a:latin typeface="Noto Sans JP"/>
                <a:ea typeface="Noto Sans JP"/>
                <a:cs typeface="Noto Sans JP"/>
                <a:sym typeface="Noto Sans JP"/>
              </a:rPr>
              <a:t>の</a:t>
            </a:r>
            <a:r>
              <a:rPr lang="ja-JP" altLang="en-US" sz="1400" u="none" strike="noStrike" cap="none">
                <a:solidFill>
                  <a:schemeClr val="dk1"/>
                </a:solidFill>
                <a:latin typeface="Noto Sans JP"/>
                <a:ea typeface="Noto Sans JP"/>
                <a:cs typeface="Noto Sans JP"/>
                <a:sym typeface="Noto Sans JP"/>
              </a:rPr>
              <a:t>二次利用用として納品された本動画を改変する場合は事前に日本経済新聞社の同意を得ることが必要となります</a:t>
            </a:r>
            <a:endParaRPr dirty="0"/>
          </a:p>
          <a:p>
            <a:pPr marL="171450" marR="0" lvl="0" indent="-171450" algn="l" rtl="0">
              <a:lnSpc>
                <a:spcPct val="160000"/>
              </a:lnSpc>
              <a:spcBef>
                <a:spcPts val="0"/>
              </a:spcBef>
              <a:spcAft>
                <a:spcPts val="0"/>
              </a:spcAft>
              <a:buClr>
                <a:schemeClr val="dk1"/>
              </a:buClr>
              <a:buSzPts val="1400"/>
              <a:buFont typeface="Arial"/>
              <a:buChar char="•"/>
            </a:pPr>
            <a:r>
              <a:rPr lang="ja-JP" sz="1400" u="none" strike="noStrike" cap="none">
                <a:solidFill>
                  <a:schemeClr val="dk1"/>
                </a:solidFill>
                <a:latin typeface="Noto Sans JP"/>
                <a:ea typeface="Noto Sans JP"/>
                <a:cs typeface="Noto Sans JP"/>
                <a:sym typeface="Noto Sans JP"/>
              </a:rPr>
              <a:t>掲載先が特定できない場合、お断りをさせていただく可能性もございますので事前にお知らせください</a:t>
            </a:r>
            <a:endParaRPr sz="1400" u="none" strike="noStrike" cap="none" dirty="0">
              <a:solidFill>
                <a:schemeClr val="dk1"/>
              </a:solidFill>
              <a:latin typeface="Noto Sans JP"/>
              <a:ea typeface="Noto Sans JP"/>
              <a:cs typeface="Noto Sans JP"/>
              <a:sym typeface="Noto Sans JP"/>
            </a:endParaRPr>
          </a:p>
          <a:p>
            <a:pPr marL="171450" marR="0" lvl="0" indent="-171450" algn="l" rtl="0">
              <a:lnSpc>
                <a:spcPct val="160000"/>
              </a:lnSpc>
              <a:spcBef>
                <a:spcPts val="0"/>
              </a:spcBef>
              <a:spcAft>
                <a:spcPts val="0"/>
              </a:spcAft>
              <a:buClr>
                <a:schemeClr val="dk1"/>
              </a:buClr>
              <a:buSzPts val="1400"/>
              <a:buFont typeface="Arial"/>
              <a:buChar char="•"/>
            </a:pPr>
            <a:r>
              <a:rPr lang="ja-JP" sz="1400" u="none" strike="noStrike" cap="none">
                <a:solidFill>
                  <a:schemeClr val="dk1"/>
                </a:solidFill>
                <a:latin typeface="Noto Sans JP"/>
                <a:ea typeface="Noto Sans JP"/>
                <a:cs typeface="Noto Sans JP"/>
                <a:sym typeface="Noto Sans JP"/>
              </a:rPr>
              <a:t>編集は各番組制作会社での対応に限ります</a:t>
            </a:r>
            <a:endParaRPr sz="1400" u="none" strike="noStrike" cap="none" dirty="0">
              <a:solidFill>
                <a:schemeClr val="dk1"/>
              </a:solidFill>
              <a:latin typeface="Noto Sans JP"/>
              <a:ea typeface="Noto Sans JP"/>
              <a:cs typeface="Noto Sans JP"/>
              <a:sym typeface="Noto Sans JP"/>
            </a:endParaRPr>
          </a:p>
          <a:p>
            <a:pPr marL="171450" marR="0" lvl="0" indent="-171450" algn="l" rtl="0">
              <a:lnSpc>
                <a:spcPct val="160000"/>
              </a:lnSpc>
              <a:spcBef>
                <a:spcPts val="0"/>
              </a:spcBef>
              <a:spcAft>
                <a:spcPts val="0"/>
              </a:spcAft>
              <a:buClr>
                <a:schemeClr val="dk1"/>
              </a:buClr>
              <a:buSzPts val="1400"/>
              <a:buFont typeface="Arial"/>
              <a:buChar char="•"/>
            </a:pPr>
            <a:r>
              <a:rPr lang="ja-JP" sz="1400">
                <a:solidFill>
                  <a:schemeClr val="dk1"/>
                </a:solidFill>
                <a:latin typeface="Noto Sans JP"/>
                <a:ea typeface="Noto Sans JP"/>
                <a:cs typeface="Noto Sans JP"/>
                <a:sym typeface="Noto Sans JP"/>
              </a:rPr>
              <a:t>短尺化も承っております</a:t>
            </a:r>
            <a:endParaRPr dirty="0"/>
          </a:p>
          <a:p>
            <a:pPr marL="171450" marR="0" lvl="0" indent="-171450" algn="l" rtl="0">
              <a:lnSpc>
                <a:spcPct val="160000"/>
              </a:lnSpc>
              <a:spcBef>
                <a:spcPts val="0"/>
              </a:spcBef>
              <a:spcAft>
                <a:spcPts val="0"/>
              </a:spcAft>
              <a:buClr>
                <a:schemeClr val="dk1"/>
              </a:buClr>
              <a:buSzPts val="1400"/>
              <a:buFont typeface="Arial"/>
              <a:buChar char="•"/>
            </a:pPr>
            <a:r>
              <a:rPr lang="ja-JP" sz="1400">
                <a:solidFill>
                  <a:schemeClr val="dk1"/>
                </a:solidFill>
                <a:latin typeface="Noto Sans JP"/>
                <a:ea typeface="Noto Sans JP"/>
                <a:cs typeface="Noto Sans JP"/>
                <a:sym typeface="Noto Sans JP"/>
              </a:rPr>
              <a:t>TOKYO PRIME 以外の転用における審査基準や使用期限について、IRIS及び各制作会社は一切の責任を負いかねます</a:t>
            </a:r>
            <a:endParaRPr sz="1400" dirty="0">
              <a:solidFill>
                <a:schemeClr val="dk1"/>
              </a:solidFill>
              <a:latin typeface="Noto Sans JP"/>
              <a:ea typeface="Noto Sans JP"/>
              <a:cs typeface="Noto Sans JP"/>
              <a:sym typeface="Noto Sans JP"/>
            </a:endParaRPr>
          </a:p>
          <a:p>
            <a:pPr marL="171450" marR="0" lvl="0" indent="-171450" algn="l" rtl="0">
              <a:lnSpc>
                <a:spcPct val="160000"/>
              </a:lnSpc>
              <a:spcBef>
                <a:spcPts val="0"/>
              </a:spcBef>
              <a:spcAft>
                <a:spcPts val="0"/>
              </a:spcAft>
              <a:buClr>
                <a:schemeClr val="dk1"/>
              </a:buClr>
              <a:buSzPts val="1400"/>
              <a:buFont typeface="Arial"/>
              <a:buChar char="•"/>
            </a:pPr>
            <a:r>
              <a:rPr lang="ja-JP" sz="1400">
                <a:solidFill>
                  <a:schemeClr val="dk1"/>
                </a:solidFill>
                <a:latin typeface="Noto Sans JP"/>
                <a:ea typeface="Noto Sans JP"/>
                <a:cs typeface="Noto Sans JP"/>
                <a:sym typeface="Noto Sans JP"/>
              </a:rPr>
              <a:t>タレントを起用する場合の契約期限について、IRIS及び各制作会社は一切の責任を負いかねます</a:t>
            </a:r>
            <a:endParaRPr sz="1400" dirty="0">
              <a:solidFill>
                <a:schemeClr val="dk1"/>
              </a:solidFill>
              <a:latin typeface="Noto Sans JP"/>
              <a:ea typeface="Noto Sans JP"/>
              <a:cs typeface="Noto Sans JP"/>
              <a:sym typeface="Noto Sans JP"/>
            </a:endParaRPr>
          </a:p>
          <a:p>
            <a:pPr marL="171450" marR="0" lvl="0" indent="-171450" algn="l" rtl="0">
              <a:lnSpc>
                <a:spcPct val="160000"/>
              </a:lnSpc>
              <a:spcBef>
                <a:spcPts val="0"/>
              </a:spcBef>
              <a:spcAft>
                <a:spcPts val="0"/>
              </a:spcAft>
              <a:buClr>
                <a:schemeClr val="dk1"/>
              </a:buClr>
              <a:buSzPts val="1400"/>
              <a:buFont typeface="Arial"/>
              <a:buChar char="•"/>
            </a:pPr>
            <a:r>
              <a:rPr lang="ja-JP" sz="1400">
                <a:solidFill>
                  <a:schemeClr val="dk1"/>
                </a:solidFill>
                <a:latin typeface="Noto Sans JP"/>
                <a:ea typeface="Noto Sans JP"/>
                <a:cs typeface="Noto Sans JP"/>
                <a:sym typeface="Noto Sans JP"/>
              </a:rPr>
              <a:t>使用楽曲の著作権、ライセンスフィーについては基本的にはフリー音源を使用しておりますが、一部媒体ではライセンスフィーが発生する可能性がございます</a:t>
            </a:r>
            <a:endParaRPr dirty="0"/>
          </a:p>
          <a:p>
            <a:pPr marL="177800" marR="0" lvl="0" indent="0" algn="l" rtl="0">
              <a:lnSpc>
                <a:spcPct val="160000"/>
              </a:lnSpc>
              <a:spcBef>
                <a:spcPts val="0"/>
              </a:spcBef>
              <a:spcAft>
                <a:spcPts val="0"/>
              </a:spcAft>
              <a:buNone/>
            </a:pPr>
            <a:r>
              <a:rPr lang="ja-JP" sz="1400">
                <a:solidFill>
                  <a:schemeClr val="dk1"/>
                </a:solidFill>
                <a:latin typeface="Noto Sans JP"/>
                <a:ea typeface="Noto Sans JP"/>
                <a:cs typeface="Noto Sans JP"/>
                <a:sym typeface="Noto Sans JP"/>
              </a:rPr>
              <a:t>こちらにつきましても、IRIS及び各制作会社は一切の責任を負いかねます</a:t>
            </a:r>
            <a:endParaRPr sz="1400" dirty="0">
              <a:solidFill>
                <a:schemeClr val="dk1"/>
              </a:solidFill>
              <a:latin typeface="Noto Sans JP"/>
              <a:ea typeface="Noto Sans JP"/>
              <a:cs typeface="Noto Sans JP"/>
              <a:sym typeface="Noto Sans JP"/>
            </a:endParaRPr>
          </a:p>
        </p:txBody>
      </p:sp>
      <p:sp>
        <p:nvSpPr>
          <p:cNvPr id="858" name="Google Shape;858;p35"/>
          <p:cNvSpPr txBox="1"/>
          <p:nvPr/>
        </p:nvSpPr>
        <p:spPr>
          <a:xfrm>
            <a:off x="6542890" y="382243"/>
            <a:ext cx="6494085" cy="744499"/>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600">
                <a:solidFill>
                  <a:schemeClr val="lt1"/>
                </a:solidFill>
                <a:latin typeface="Noto Sans JP"/>
                <a:ea typeface="Noto Sans JP"/>
                <a:cs typeface="Noto Sans JP"/>
                <a:sym typeface="Noto Sans JP"/>
              </a:rPr>
              <a:t>二次利用をご希望の場合は、お申し込み時にお申し付けください。</a:t>
            </a:r>
            <a:endParaRPr sz="1600" dirty="0">
              <a:solidFill>
                <a:schemeClr val="lt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1600">
                <a:solidFill>
                  <a:schemeClr val="lt1"/>
                </a:solidFill>
                <a:latin typeface="Noto Sans JP"/>
                <a:ea typeface="Noto Sans JP"/>
                <a:cs typeface="Noto Sans JP"/>
                <a:sym typeface="Noto Sans JP"/>
              </a:rPr>
              <a:t>二次利用の費用はネット（税抜）となります。</a:t>
            </a:r>
            <a:endParaRPr sz="1600" dirty="0">
              <a:solidFill>
                <a:schemeClr val="lt1"/>
              </a:solidFill>
              <a:latin typeface="Noto Sans JP"/>
              <a:ea typeface="Noto Sans JP"/>
              <a:cs typeface="Noto Sans JP"/>
              <a:sym typeface="Noto Sans JP"/>
            </a:endParaRPr>
          </a:p>
        </p:txBody>
      </p:sp>
      <p:graphicFrame>
        <p:nvGraphicFramePr>
          <p:cNvPr id="859" name="Google Shape;859;p35"/>
          <p:cNvGraphicFramePr/>
          <p:nvPr>
            <p:extLst>
              <p:ext uri="{D42A27DB-BD31-4B8C-83A1-F6EECF244321}">
                <p14:modId xmlns:p14="http://schemas.microsoft.com/office/powerpoint/2010/main" val="604346259"/>
              </p:ext>
            </p:extLst>
          </p:nvPr>
        </p:nvGraphicFramePr>
        <p:xfrm>
          <a:off x="675168" y="2042793"/>
          <a:ext cx="8468826" cy="7185191"/>
        </p:xfrm>
        <a:graphic>
          <a:graphicData uri="http://schemas.openxmlformats.org/drawingml/2006/table">
            <a:tbl>
              <a:tblPr firstRow="1" bandRow="1">
                <a:noFill/>
                <a:tableStyleId>{04DB5410-441A-4F2F-8A7F-62FE78DDF896}</a:tableStyleId>
              </a:tblPr>
              <a:tblGrid>
                <a:gridCol w="2533851">
                  <a:extLst>
                    <a:ext uri="{9D8B030D-6E8A-4147-A177-3AD203B41FA5}">
                      <a16:colId xmlns:a16="http://schemas.microsoft.com/office/drawing/2014/main" val="20000"/>
                    </a:ext>
                  </a:extLst>
                </a:gridCol>
                <a:gridCol w="5934975">
                  <a:extLst>
                    <a:ext uri="{9D8B030D-6E8A-4147-A177-3AD203B41FA5}">
                      <a16:colId xmlns:a16="http://schemas.microsoft.com/office/drawing/2014/main" val="20001"/>
                    </a:ext>
                  </a:extLst>
                </a:gridCol>
              </a:tblGrid>
              <a:tr h="752131">
                <a:tc>
                  <a:txBody>
                    <a:bodyPr/>
                    <a:lstStyle/>
                    <a:p>
                      <a:pPr marL="0" marR="0" lvl="0" indent="0" algn="l" rtl="0">
                        <a:spcBef>
                          <a:spcPts val="0"/>
                        </a:spcBef>
                        <a:spcAft>
                          <a:spcPts val="0"/>
                        </a:spcAft>
                        <a:buNone/>
                      </a:pPr>
                      <a:r>
                        <a:rPr lang="ja-JP" sz="1400" b="0" i="0" u="none" strike="noStrike" cap="none">
                          <a:solidFill>
                            <a:schemeClr val="lt1"/>
                          </a:solidFill>
                          <a:latin typeface="Noto Sans JP"/>
                          <a:ea typeface="Noto Sans JP"/>
                          <a:cs typeface="Noto Sans JP"/>
                          <a:sym typeface="Noto Sans JP"/>
                        </a:rPr>
                        <a:t>制作メニュー名</a:t>
                      </a:r>
                      <a:endParaRPr/>
                    </a:p>
                  </a:txBody>
                  <a:tcPr marL="91450" marR="91450" marT="45725" marB="45725" anchor="ctr">
                    <a:lnL w="12700" cap="flat" cmpd="sng" algn="ctr">
                      <a:solidFill>
                        <a:srgbClr val="E6E6E6"/>
                      </a:solidFill>
                      <a:prstDash val="solid"/>
                      <a:round/>
                      <a:headEnd type="none" w="sm" len="sm"/>
                      <a:tailEnd type="none" w="sm" len="sm"/>
                    </a:lnL>
                    <a:lnR w="12700" cap="flat" cmpd="sng">
                      <a:solidFill>
                        <a:srgbClr val="E6E6E6"/>
                      </a:solidFill>
                      <a:prstDash val="solid"/>
                      <a:round/>
                      <a:headEnd type="none" w="sm" len="sm"/>
                      <a:tailEnd type="none" w="sm" len="sm"/>
                    </a:lnR>
                    <a:lnT w="12700" cap="flat" cmpd="sng">
                      <a:solidFill>
                        <a:srgbClr val="E6E6E6"/>
                      </a:solidFill>
                      <a:prstDash val="solid"/>
                      <a:round/>
                      <a:headEnd type="none" w="sm" len="sm"/>
                      <a:tailEnd type="none" w="sm" len="sm"/>
                    </a:lnT>
                    <a:lnB w="12700" cap="flat" cmpd="sng" algn="ctr">
                      <a:solidFill>
                        <a:srgbClr val="E6E6E6"/>
                      </a:solidFill>
                      <a:prstDash val="solid"/>
                      <a:round/>
                      <a:headEnd type="none" w="sm" len="sm"/>
                      <a:tailEnd type="none" w="sm" len="sm"/>
                    </a:lnB>
                    <a:solidFill>
                      <a:schemeClr val="dk1"/>
                    </a:solidFill>
                  </a:tcPr>
                </a:tc>
                <a:tc>
                  <a:txBody>
                    <a:bodyPr/>
                    <a:lstStyle/>
                    <a:p>
                      <a:pPr marL="0" marR="0" lvl="0" indent="0" algn="l" rtl="0">
                        <a:spcBef>
                          <a:spcPts val="0"/>
                        </a:spcBef>
                        <a:spcAft>
                          <a:spcPts val="0"/>
                        </a:spcAft>
                        <a:buNone/>
                      </a:pPr>
                      <a:r>
                        <a:rPr lang="ja-JP" sz="1400" b="0" i="0">
                          <a:solidFill>
                            <a:schemeClr val="lt1"/>
                          </a:solidFill>
                          <a:latin typeface="Noto Sans JP"/>
                          <a:ea typeface="Noto Sans JP"/>
                          <a:cs typeface="Noto Sans JP"/>
                          <a:sym typeface="Noto Sans JP"/>
                        </a:rPr>
                        <a:t>白完パケ</a:t>
                      </a:r>
                      <a:endParaRPr sz="1400" b="0" i="0" dirty="0">
                        <a:solidFill>
                          <a:schemeClr val="lt1"/>
                        </a:solidFill>
                        <a:latin typeface="Noto Sans JP"/>
                        <a:ea typeface="Noto Sans JP"/>
                        <a:cs typeface="Noto Sans JP"/>
                        <a:sym typeface="Noto Sans JP"/>
                      </a:endParaRPr>
                    </a:p>
                    <a:p>
                      <a:pPr marL="0" marR="0" lvl="0" indent="0" algn="l" rtl="0">
                        <a:spcBef>
                          <a:spcPts val="0"/>
                        </a:spcBef>
                        <a:spcAft>
                          <a:spcPts val="0"/>
                        </a:spcAft>
                        <a:buNone/>
                      </a:pPr>
                      <a:r>
                        <a:rPr lang="ja-JP" sz="1400" b="0" i="0">
                          <a:solidFill>
                            <a:schemeClr val="lt1"/>
                          </a:solidFill>
                          <a:latin typeface="Noto Sans JP"/>
                          <a:ea typeface="Noto Sans JP"/>
                          <a:cs typeface="Noto Sans JP"/>
                          <a:sym typeface="Noto Sans JP"/>
                        </a:rPr>
                        <a:t>（タイトル・字幕を削除したもの）</a:t>
                      </a:r>
                      <a:endParaRPr lang="en-US" altLang="ja-JP" sz="1400" b="0" i="0" dirty="0">
                        <a:solidFill>
                          <a:schemeClr val="lt1"/>
                        </a:solidFill>
                        <a:latin typeface="Noto Sans JP"/>
                        <a:ea typeface="Noto Sans JP"/>
                        <a:cs typeface="Noto Sans JP"/>
                        <a:sym typeface="Noto Sans JP"/>
                      </a:endParaRPr>
                    </a:p>
                    <a:p>
                      <a:pPr marL="0" marR="0" lvl="0" indent="0" algn="l" rtl="0">
                        <a:spcBef>
                          <a:spcPts val="0"/>
                        </a:spcBef>
                        <a:spcAft>
                          <a:spcPts val="0"/>
                        </a:spcAft>
                        <a:buNone/>
                      </a:pPr>
                      <a:r>
                        <a:rPr lang="en-US" altLang="ja-JP" sz="1400" b="0" i="0" dirty="0">
                          <a:solidFill>
                            <a:schemeClr val="lt1"/>
                          </a:solidFill>
                          <a:latin typeface="Noto Sans JP"/>
                          <a:ea typeface="Noto Sans JP"/>
                          <a:sym typeface="Noto Sans JP"/>
                        </a:rPr>
                        <a:t>※PRIME BIZ INSIGHT</a:t>
                      </a:r>
                      <a:r>
                        <a:rPr lang="ja-JP" altLang="en-US" sz="1400" b="0" i="0">
                          <a:solidFill>
                            <a:schemeClr val="lt1"/>
                          </a:solidFill>
                          <a:latin typeface="Noto Sans JP"/>
                          <a:ea typeface="Noto Sans JP"/>
                          <a:sym typeface="Noto Sans JP"/>
                        </a:rPr>
                        <a:t>・</a:t>
                      </a:r>
                      <a:r>
                        <a:rPr lang="en-US" altLang="ja-JP" sz="1400" b="0" i="0" dirty="0">
                          <a:solidFill>
                            <a:schemeClr val="lt1"/>
                          </a:solidFill>
                          <a:latin typeface="Noto Sans JP"/>
                          <a:ea typeface="Noto Sans JP"/>
                          <a:sym typeface="Noto Sans JP"/>
                        </a:rPr>
                        <a:t>Ride On NIKKEI</a:t>
                      </a:r>
                      <a:r>
                        <a:rPr lang="ja-JP" altLang="en-US" sz="1400" b="0" i="0">
                          <a:solidFill>
                            <a:schemeClr val="lt1"/>
                          </a:solidFill>
                          <a:latin typeface="Noto Sans JP"/>
                          <a:ea typeface="Noto Sans JP"/>
                          <a:sym typeface="Noto Sans JP"/>
                        </a:rPr>
                        <a:t>除く</a:t>
                      </a:r>
                      <a:endParaRPr dirty="0"/>
                    </a:p>
                  </a:txBody>
                  <a:tcPr marL="91450" marR="91450" marT="45725" marB="45725" anchor="ctr">
                    <a:lnL w="12700" cap="flat" cmpd="sng">
                      <a:solidFill>
                        <a:srgbClr val="E6E6E6"/>
                      </a:solidFill>
                      <a:prstDash val="solid"/>
                      <a:round/>
                      <a:headEnd type="none" w="sm" len="sm"/>
                      <a:tailEnd type="none" w="sm" len="sm"/>
                    </a:lnL>
                    <a:lnR w="12700" cap="flat" cmpd="sng">
                      <a:solidFill>
                        <a:srgbClr val="E6E6E6"/>
                      </a:solidFill>
                      <a:prstDash val="solid"/>
                      <a:round/>
                      <a:headEnd type="none" w="sm" len="sm"/>
                      <a:tailEnd type="none" w="sm" len="sm"/>
                    </a:lnR>
                    <a:lnT w="12700" cap="flat" cmpd="sng">
                      <a:solidFill>
                        <a:srgbClr val="E6E6E6"/>
                      </a:solidFill>
                      <a:prstDash val="solid"/>
                      <a:round/>
                      <a:headEnd type="none" w="sm" len="sm"/>
                      <a:tailEnd type="none" w="sm" len="sm"/>
                    </a:lnT>
                    <a:lnB w="12700" cap="flat" cmpd="sng">
                      <a:solidFill>
                        <a:srgbClr val="E6E6E6"/>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r h="1061836">
                <a:tc>
                  <a:txBody>
                    <a:bodyPr/>
                    <a:lstStyle/>
                    <a:p>
                      <a:pPr marL="0" marR="0" lvl="0" indent="0" algn="l" rtl="0">
                        <a:spcBef>
                          <a:spcPts val="0"/>
                        </a:spcBef>
                        <a:spcAft>
                          <a:spcPts val="0"/>
                        </a:spcAft>
                        <a:buNone/>
                      </a:pPr>
                      <a:r>
                        <a:rPr lang="ja-JP" sz="1400" b="0" i="0">
                          <a:solidFill>
                            <a:schemeClr val="dk1"/>
                          </a:solidFill>
                          <a:latin typeface="Noto Sans JP"/>
                          <a:ea typeface="Noto Sans JP"/>
                          <a:cs typeface="Noto Sans JP"/>
                          <a:sym typeface="Noto Sans JP"/>
                        </a:rPr>
                        <a:t>「ひみつのPRIME」Tie-up</a:t>
                      </a:r>
                      <a:endParaRPr sz="1400" b="0" i="0" dirty="0">
                        <a:solidFill>
                          <a:schemeClr val="dk1"/>
                        </a:solidFill>
                        <a:latin typeface="Noto Sans JP"/>
                        <a:ea typeface="Noto Sans JP"/>
                        <a:cs typeface="Noto Sans JP"/>
                        <a:sym typeface="Noto Sans JP"/>
                      </a:endParaRPr>
                    </a:p>
                  </a:txBody>
                  <a:tcPr marL="91450" marR="91450" marT="45725" marB="45725" anchor="ctr">
                    <a:lnL w="12700" cap="flat" cmpd="sng" algn="ctr">
                      <a:solidFill>
                        <a:srgbClr val="E6E6E6"/>
                      </a:solidFill>
                      <a:prstDash val="solid"/>
                      <a:round/>
                      <a:headEnd type="none" w="sm" len="sm"/>
                      <a:tailEnd type="none" w="sm" len="sm"/>
                    </a:lnL>
                    <a:lnR w="12700" cap="flat" cmpd="sng">
                      <a:solidFill>
                        <a:srgbClr val="E6E6E6"/>
                      </a:solidFill>
                      <a:prstDash val="solid"/>
                      <a:round/>
                      <a:headEnd type="none" w="sm" len="sm"/>
                      <a:tailEnd type="none" w="sm" len="sm"/>
                    </a:lnR>
                    <a:lnT w="12700" cap="flat" cmpd="sng" algn="ctr">
                      <a:solidFill>
                        <a:srgbClr val="E6E6E6"/>
                      </a:solidFill>
                      <a:prstDash val="solid"/>
                      <a:round/>
                      <a:headEnd type="none" w="sm" len="sm"/>
                      <a:tailEnd type="none" w="sm" len="sm"/>
                    </a:lnT>
                    <a:lnB w="12700" cap="flat" cmpd="sng" algn="ctr">
                      <a:solidFill>
                        <a:srgbClr val="E6E6E6"/>
                      </a:solidFill>
                      <a:prstDash val="solid"/>
                      <a:round/>
                      <a:headEnd type="none" w="sm" len="sm"/>
                      <a:tailEnd type="none" w="sm" len="sm"/>
                    </a:lnB>
                    <a:noFill/>
                  </a:tcPr>
                </a:tc>
                <a:tc>
                  <a:txBody>
                    <a:bodyPr/>
                    <a:lstStyle/>
                    <a:p>
                      <a:pPr marL="0" marR="0" lvl="0" indent="0" algn="l" rtl="0">
                        <a:lnSpc>
                          <a:spcPct val="140000"/>
                        </a:lnSpc>
                        <a:spcBef>
                          <a:spcPts val="0"/>
                        </a:spcBef>
                        <a:spcAft>
                          <a:spcPts val="0"/>
                        </a:spcAft>
                        <a:buClr>
                          <a:srgbClr val="FF0000"/>
                        </a:buClr>
                        <a:buSzPts val="1400"/>
                        <a:buFont typeface="Noto Sans JP"/>
                        <a:buNone/>
                      </a:pPr>
                      <a:r>
                        <a:rPr lang="ja-JP" sz="1400" b="0" i="0">
                          <a:solidFill>
                            <a:schemeClr val="tx1"/>
                          </a:solidFill>
                          <a:latin typeface="Noto Sans JP"/>
                          <a:ea typeface="Noto Sans JP"/>
                          <a:cs typeface="Noto Sans JP"/>
                          <a:sym typeface="Noto Sans JP"/>
                        </a:rPr>
                        <a:t>制作費に含まれます</a:t>
                      </a:r>
                      <a:endParaRPr sz="1400" b="0" i="0" dirty="0">
                        <a:solidFill>
                          <a:schemeClr val="tx1"/>
                        </a:solidFill>
                        <a:latin typeface="Noto Sans JP"/>
                        <a:ea typeface="Noto Sans JP"/>
                        <a:cs typeface="Noto Sans JP"/>
                        <a:sym typeface="Noto Sans JP"/>
                      </a:endParaRPr>
                    </a:p>
                  </a:txBody>
                  <a:tcPr marL="91450" marR="91450" marT="45725" marB="45725" anchor="ctr">
                    <a:lnL w="12700" cap="flat" cmpd="sng">
                      <a:solidFill>
                        <a:srgbClr val="E6E6E6"/>
                      </a:solidFill>
                      <a:prstDash val="solid"/>
                      <a:round/>
                      <a:headEnd type="none" w="sm" len="sm"/>
                      <a:tailEnd type="none" w="sm" len="sm"/>
                    </a:lnL>
                    <a:lnR w="12700" cap="flat" cmpd="sng">
                      <a:solidFill>
                        <a:srgbClr val="E6E6E6"/>
                      </a:solidFill>
                      <a:prstDash val="solid"/>
                      <a:round/>
                      <a:headEnd type="none" w="sm" len="sm"/>
                      <a:tailEnd type="none" w="sm" len="sm"/>
                    </a:lnR>
                    <a:lnT w="12700" cap="flat" cmpd="sng">
                      <a:solidFill>
                        <a:srgbClr val="E6E6E6"/>
                      </a:solidFill>
                      <a:prstDash val="solid"/>
                      <a:round/>
                      <a:headEnd type="none" w="sm" len="sm"/>
                      <a:tailEnd type="none" w="sm" len="sm"/>
                    </a:lnT>
                    <a:lnB w="12700" cap="flat" cmpd="sng">
                      <a:solidFill>
                        <a:srgbClr val="E6E6E6"/>
                      </a:solidFill>
                      <a:prstDash val="solid"/>
                      <a:round/>
                      <a:headEnd type="none" w="sm" len="sm"/>
                      <a:tailEnd type="none" w="sm" len="sm"/>
                    </a:lnB>
                    <a:noFill/>
                  </a:tcPr>
                </a:tc>
                <a:extLst>
                  <a:ext uri="{0D108BD9-81ED-4DB2-BD59-A6C34878D82A}">
                    <a16:rowId xmlns:a16="http://schemas.microsoft.com/office/drawing/2014/main" val="10001"/>
                  </a:ext>
                </a:extLst>
              </a:tr>
              <a:tr h="598534">
                <a:tc>
                  <a:txBody>
                    <a:bodyPr/>
                    <a:lstStyle/>
                    <a:p>
                      <a:pPr marL="0" marR="0" lvl="0" indent="0" algn="l" rtl="0">
                        <a:spcBef>
                          <a:spcPts val="0"/>
                        </a:spcBef>
                        <a:spcAft>
                          <a:spcPts val="0"/>
                        </a:spcAft>
                        <a:buNone/>
                      </a:pPr>
                      <a:r>
                        <a:rPr lang="en-US" altLang="ja-JP" sz="1400" b="0" i="0" dirty="0">
                          <a:solidFill>
                            <a:schemeClr val="dk1"/>
                          </a:solidFill>
                          <a:latin typeface="Noto Sans JP"/>
                          <a:ea typeface="Noto Sans JP"/>
                          <a:cs typeface="Noto Sans JP"/>
                          <a:sym typeface="Noto Sans JP"/>
                        </a:rPr>
                        <a:t>PRIME BIZ INSIGHT</a:t>
                      </a:r>
                      <a:endParaRPr sz="1400" b="0" i="0" dirty="0">
                        <a:solidFill>
                          <a:schemeClr val="dk1"/>
                        </a:solidFill>
                        <a:latin typeface="Noto Sans JP"/>
                        <a:ea typeface="Noto Sans JP"/>
                        <a:cs typeface="Noto Sans JP"/>
                        <a:sym typeface="Noto Sans JP"/>
                      </a:endParaRPr>
                    </a:p>
                  </a:txBody>
                  <a:tcPr marL="91450" marR="91450" marT="45725" marB="45725" anchor="ctr">
                    <a:lnL w="12700" cap="flat" cmpd="sng" algn="ctr">
                      <a:solidFill>
                        <a:srgbClr val="E6E6E6"/>
                      </a:solidFill>
                      <a:prstDash val="solid"/>
                      <a:round/>
                      <a:headEnd type="none" w="sm" len="sm"/>
                      <a:tailEnd type="none" w="sm" len="sm"/>
                    </a:lnL>
                    <a:lnR w="12700" cap="flat" cmpd="sng" algn="ctr">
                      <a:solidFill>
                        <a:srgbClr val="E6E6E6"/>
                      </a:solidFill>
                      <a:prstDash val="solid"/>
                      <a:round/>
                      <a:headEnd type="none" w="sm" len="sm"/>
                      <a:tailEnd type="none" w="sm" len="sm"/>
                    </a:lnR>
                    <a:lnT w="12700" cap="flat" cmpd="sng" algn="ctr">
                      <a:solidFill>
                        <a:srgbClr val="E6E6E6"/>
                      </a:solidFill>
                      <a:prstDash val="solid"/>
                      <a:round/>
                      <a:headEnd type="none" w="sm" len="sm"/>
                      <a:tailEnd type="none" w="sm" len="sm"/>
                    </a:lnT>
                    <a:lnB w="12700" cap="flat" cmpd="sng" algn="ctr">
                      <a:solidFill>
                        <a:srgbClr val="E6E6E6"/>
                      </a:solidFill>
                      <a:prstDash val="solid"/>
                      <a:round/>
                      <a:headEnd type="none" w="sm" len="sm"/>
                      <a:tailEnd type="none" w="sm" len="sm"/>
                    </a:lnB>
                    <a:noFill/>
                  </a:tcPr>
                </a:tc>
                <a:tc>
                  <a:txBody>
                    <a:bodyPr/>
                    <a:lstStyle/>
                    <a:p>
                      <a:pPr marL="0" marR="0" lvl="0" indent="0" algn="l" rtl="0">
                        <a:lnSpc>
                          <a:spcPct val="140000"/>
                        </a:lnSpc>
                        <a:spcBef>
                          <a:spcPts val="0"/>
                        </a:spcBef>
                        <a:spcAft>
                          <a:spcPts val="0"/>
                        </a:spcAft>
                        <a:buNone/>
                      </a:pPr>
                      <a:r>
                        <a:rPr lang="ja-JP" altLang="en-US" sz="1400" b="0" i="0">
                          <a:solidFill>
                            <a:schemeClr val="dk1"/>
                          </a:solidFill>
                          <a:latin typeface="Noto Sans JP"/>
                          <a:ea typeface="Noto Sans JP"/>
                          <a:cs typeface="Noto Sans JP"/>
                          <a:sym typeface="Noto Sans JP"/>
                        </a:rPr>
                        <a:t>利用可能。だだし完パケ素材のみ</a:t>
                      </a:r>
                      <a:endParaRPr sz="1400" b="0" i="0" dirty="0">
                        <a:solidFill>
                          <a:schemeClr val="dk1"/>
                        </a:solidFill>
                        <a:latin typeface="Noto Sans JP"/>
                        <a:ea typeface="Noto Sans JP"/>
                        <a:cs typeface="Noto Sans JP"/>
                        <a:sym typeface="Noto Sans JP"/>
                      </a:endParaRPr>
                    </a:p>
                  </a:txBody>
                  <a:tcPr marL="91450" marR="91450" marT="45725" marB="45725" anchor="ctr">
                    <a:lnL w="12700" cap="flat" cmpd="sng" algn="ctr">
                      <a:solidFill>
                        <a:srgbClr val="E6E6E6"/>
                      </a:solidFill>
                      <a:prstDash val="solid"/>
                      <a:round/>
                      <a:headEnd type="none" w="sm" len="sm"/>
                      <a:tailEnd type="none" w="sm" len="sm"/>
                    </a:lnL>
                    <a:lnR w="12700" cap="flat" cmpd="sng">
                      <a:solidFill>
                        <a:srgbClr val="E6E6E6"/>
                      </a:solidFill>
                      <a:prstDash val="solid"/>
                      <a:round/>
                      <a:headEnd type="none" w="sm" len="sm"/>
                      <a:tailEnd type="none" w="sm" len="sm"/>
                    </a:lnR>
                    <a:lnT w="12700" cap="flat" cmpd="sng">
                      <a:solidFill>
                        <a:srgbClr val="E6E6E6"/>
                      </a:solidFill>
                      <a:prstDash val="solid"/>
                      <a:round/>
                      <a:headEnd type="none" w="sm" len="sm"/>
                      <a:tailEnd type="none" w="sm" len="sm"/>
                    </a:lnT>
                    <a:lnB w="12700" cap="flat" cmpd="sng" algn="ctr">
                      <a:solidFill>
                        <a:srgbClr val="E6E6E6"/>
                      </a:solidFill>
                      <a:prstDash val="solid"/>
                      <a:round/>
                      <a:headEnd type="none" w="sm" len="sm"/>
                      <a:tailEnd type="none" w="sm" len="sm"/>
                    </a:lnB>
                    <a:noFill/>
                  </a:tcPr>
                </a:tc>
                <a:extLst>
                  <a:ext uri="{0D108BD9-81ED-4DB2-BD59-A6C34878D82A}">
                    <a16:rowId xmlns:a16="http://schemas.microsoft.com/office/drawing/2014/main" val="3931409263"/>
                  </a:ext>
                </a:extLst>
              </a:tr>
              <a:tr h="872283">
                <a:tc>
                  <a:txBody>
                    <a:bodyPr/>
                    <a:lstStyle/>
                    <a:p>
                      <a:pPr marL="0" marR="0" lvl="0" indent="0" algn="l" rtl="0">
                        <a:spcBef>
                          <a:spcPts val="0"/>
                        </a:spcBef>
                        <a:spcAft>
                          <a:spcPts val="0"/>
                        </a:spcAft>
                        <a:buNone/>
                      </a:pPr>
                      <a:r>
                        <a:rPr lang="ja-JP" sz="1400" b="0" i="0">
                          <a:solidFill>
                            <a:schemeClr val="dk1"/>
                          </a:solidFill>
                          <a:latin typeface="Noto Sans JP"/>
                          <a:ea typeface="Noto Sans JP"/>
                          <a:cs typeface="Noto Sans JP"/>
                          <a:sym typeface="Noto Sans JP"/>
                        </a:rPr>
                        <a:t>TOKYO PRIME VOICE</a:t>
                      </a:r>
                      <a:endParaRPr sz="1400" b="0" i="0" dirty="0">
                        <a:solidFill>
                          <a:schemeClr val="dk1"/>
                        </a:solidFill>
                        <a:latin typeface="Noto Sans JP"/>
                        <a:ea typeface="Noto Sans JP"/>
                        <a:cs typeface="Noto Sans JP"/>
                        <a:sym typeface="Noto Sans JP"/>
                      </a:endParaRPr>
                    </a:p>
                  </a:txBody>
                  <a:tcPr marL="91450" marR="91450" marT="45725" marB="45725" anchor="ctr">
                    <a:lnL w="12700" cap="flat" cmpd="sng" algn="ctr">
                      <a:solidFill>
                        <a:srgbClr val="E6E6E6"/>
                      </a:solidFill>
                      <a:prstDash val="solid"/>
                      <a:round/>
                      <a:headEnd type="none" w="sm" len="sm"/>
                      <a:tailEnd type="none" w="sm" len="sm"/>
                    </a:lnL>
                    <a:lnR w="12700" cap="flat" cmpd="sng">
                      <a:solidFill>
                        <a:srgbClr val="E6E6E6"/>
                      </a:solidFill>
                      <a:prstDash val="solid"/>
                      <a:round/>
                      <a:headEnd type="none" w="sm" len="sm"/>
                      <a:tailEnd type="none" w="sm" len="sm"/>
                    </a:lnR>
                    <a:lnT w="12700" cap="flat" cmpd="sng" algn="ctr">
                      <a:solidFill>
                        <a:srgbClr val="E6E6E6"/>
                      </a:solidFill>
                      <a:prstDash val="solid"/>
                      <a:round/>
                      <a:headEnd type="none" w="sm" len="sm"/>
                      <a:tailEnd type="none" w="sm" len="sm"/>
                    </a:lnT>
                    <a:lnB w="12700" cap="flat" cmpd="sng" algn="ctr">
                      <a:solidFill>
                        <a:srgbClr val="E6E6E6"/>
                      </a:solidFill>
                      <a:prstDash val="solid"/>
                      <a:round/>
                      <a:headEnd type="none" w="sm" len="sm"/>
                      <a:tailEnd type="none" w="sm" len="sm"/>
                    </a:lnB>
                    <a:noFill/>
                  </a:tcPr>
                </a:tc>
                <a:tc>
                  <a:txBody>
                    <a:bodyPr/>
                    <a:lstStyle/>
                    <a:p>
                      <a:pPr marL="0" marR="0" lvl="0" indent="0" algn="l" rtl="0">
                        <a:lnSpc>
                          <a:spcPct val="140000"/>
                        </a:lnSpc>
                        <a:spcBef>
                          <a:spcPts val="0"/>
                        </a:spcBef>
                        <a:spcAft>
                          <a:spcPts val="0"/>
                        </a:spcAft>
                        <a:buNone/>
                      </a:pPr>
                      <a:r>
                        <a:rPr lang="ja-JP" sz="1400" b="0" i="0">
                          <a:solidFill>
                            <a:schemeClr val="dk1"/>
                          </a:solidFill>
                          <a:latin typeface="Noto Sans JP"/>
                          <a:ea typeface="Noto Sans JP"/>
                          <a:cs typeface="Noto Sans JP"/>
                          <a:sym typeface="Noto Sans JP"/>
                        </a:rPr>
                        <a:t>期間：無期限</a:t>
                      </a:r>
                      <a:endParaRPr sz="1400" b="0" i="0" dirty="0">
                        <a:solidFill>
                          <a:schemeClr val="dk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1400" b="0" i="0">
                          <a:solidFill>
                            <a:schemeClr val="dk1"/>
                          </a:solidFill>
                          <a:latin typeface="Noto Sans JP"/>
                          <a:ea typeface="Noto Sans JP"/>
                          <a:cs typeface="Noto Sans JP"/>
                          <a:sym typeface="Noto Sans JP"/>
                        </a:rPr>
                        <a:t>費用：400,000円（15秒の場合） / 250,000円（30秒の場合）</a:t>
                      </a:r>
                      <a:endParaRPr sz="1400" b="0" i="0" dirty="0">
                        <a:solidFill>
                          <a:schemeClr val="dk1"/>
                        </a:solidFill>
                        <a:latin typeface="Noto Sans JP"/>
                        <a:ea typeface="Noto Sans JP"/>
                        <a:cs typeface="Noto Sans JP"/>
                        <a:sym typeface="Noto Sans JP"/>
                      </a:endParaRPr>
                    </a:p>
                  </a:txBody>
                  <a:tcPr marL="91450" marR="91450" marT="45725" marB="45725" anchor="ctr">
                    <a:lnL w="12700" cap="flat" cmpd="sng">
                      <a:solidFill>
                        <a:srgbClr val="E6E6E6"/>
                      </a:solidFill>
                      <a:prstDash val="solid"/>
                      <a:round/>
                      <a:headEnd type="none" w="sm" len="sm"/>
                      <a:tailEnd type="none" w="sm" len="sm"/>
                    </a:lnL>
                    <a:lnR w="12700" cap="flat" cmpd="sng">
                      <a:solidFill>
                        <a:srgbClr val="E6E6E6"/>
                      </a:solidFill>
                      <a:prstDash val="solid"/>
                      <a:round/>
                      <a:headEnd type="none" w="sm" len="sm"/>
                      <a:tailEnd type="none" w="sm" len="sm"/>
                    </a:lnR>
                    <a:lnT w="12700" cap="flat" cmpd="sng">
                      <a:solidFill>
                        <a:srgbClr val="E6E6E6"/>
                      </a:solidFill>
                      <a:prstDash val="solid"/>
                      <a:round/>
                      <a:headEnd type="none" w="sm" len="sm"/>
                      <a:tailEnd type="none" w="sm" len="sm"/>
                    </a:lnT>
                    <a:lnB w="12700" cap="flat" cmpd="sng">
                      <a:solidFill>
                        <a:srgbClr val="E6E6E6"/>
                      </a:solidFill>
                      <a:prstDash val="solid"/>
                      <a:round/>
                      <a:headEnd type="none" w="sm" len="sm"/>
                      <a:tailEnd type="none" w="sm" len="sm"/>
                    </a:lnB>
                    <a:noFill/>
                  </a:tcPr>
                </a:tc>
                <a:extLst>
                  <a:ext uri="{0D108BD9-81ED-4DB2-BD59-A6C34878D82A}">
                    <a16:rowId xmlns:a16="http://schemas.microsoft.com/office/drawing/2014/main" val="10002"/>
                  </a:ext>
                </a:extLst>
              </a:tr>
              <a:tr h="2663545">
                <a:tc>
                  <a:txBody>
                    <a:bodyPr/>
                    <a:lstStyle/>
                    <a:p>
                      <a:pPr marL="0" marR="0" lvl="0" indent="0" algn="l" rtl="0">
                        <a:spcBef>
                          <a:spcPts val="0"/>
                        </a:spcBef>
                        <a:spcAft>
                          <a:spcPts val="0"/>
                        </a:spcAft>
                        <a:buNone/>
                      </a:pPr>
                      <a:r>
                        <a:rPr lang="ja-JP" sz="1400" b="0" i="0">
                          <a:solidFill>
                            <a:schemeClr val="dk1"/>
                          </a:solidFill>
                          <a:latin typeface="Noto Sans JP"/>
                          <a:ea typeface="Noto Sans JP"/>
                          <a:cs typeface="Noto Sans JP"/>
                          <a:sym typeface="Noto Sans JP"/>
                        </a:rPr>
                        <a:t>Ride On NIKKEI</a:t>
                      </a:r>
                      <a:endParaRPr sz="1400" b="0" i="0">
                        <a:solidFill>
                          <a:schemeClr val="dk1"/>
                        </a:solidFill>
                        <a:latin typeface="Noto Sans JP"/>
                        <a:ea typeface="Noto Sans JP"/>
                        <a:cs typeface="Noto Sans JP"/>
                        <a:sym typeface="Noto Sans JP"/>
                      </a:endParaRPr>
                    </a:p>
                  </a:txBody>
                  <a:tcPr marL="91450" marR="91450" marT="45725" marB="45725" anchor="ctr">
                    <a:lnL w="12700" cap="flat" cmpd="sng" algn="ctr">
                      <a:solidFill>
                        <a:srgbClr val="E6E6E6"/>
                      </a:solidFill>
                      <a:prstDash val="solid"/>
                      <a:round/>
                      <a:headEnd type="none" w="sm" len="sm"/>
                      <a:tailEnd type="none" w="sm" len="sm"/>
                    </a:lnL>
                    <a:lnR w="12700" cap="flat" cmpd="sng">
                      <a:solidFill>
                        <a:srgbClr val="E6E6E6"/>
                      </a:solidFill>
                      <a:prstDash val="solid"/>
                      <a:round/>
                      <a:headEnd type="none" w="sm" len="sm"/>
                      <a:tailEnd type="none" w="sm" len="sm"/>
                    </a:lnR>
                    <a:lnT w="12700" cap="flat" cmpd="sng" algn="ctr">
                      <a:solidFill>
                        <a:srgbClr val="E6E6E6"/>
                      </a:solidFill>
                      <a:prstDash val="solid"/>
                      <a:round/>
                      <a:headEnd type="none" w="sm" len="sm"/>
                      <a:tailEnd type="none" w="sm" len="sm"/>
                    </a:lnT>
                    <a:lnB w="12700" cap="flat" cmpd="sng" algn="ctr">
                      <a:solidFill>
                        <a:srgbClr val="E6E6E6"/>
                      </a:solidFill>
                      <a:prstDash val="solid"/>
                      <a:round/>
                      <a:headEnd type="none" w="sm" len="sm"/>
                      <a:tailEnd type="none" w="sm" len="sm"/>
                    </a:lnB>
                    <a:noFill/>
                  </a:tcPr>
                </a:tc>
                <a:tc>
                  <a:txBody>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lang="en-US" altLang="ja-JP" sz="1400" b="0" i="0" dirty="0">
                          <a:solidFill>
                            <a:schemeClr val="dk1"/>
                          </a:solidFill>
                          <a:latin typeface="Noto Sans JP"/>
                          <a:ea typeface="Noto Sans JP"/>
                          <a:cs typeface="Noto Sans JP"/>
                          <a:sym typeface="Noto Sans JP"/>
                        </a:rPr>
                        <a:t>①</a:t>
                      </a: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lang="ja-JP" altLang="en-US" sz="1400" b="0" i="0">
                          <a:solidFill>
                            <a:schemeClr val="dk1"/>
                          </a:solidFill>
                          <a:latin typeface="Noto Sans JP"/>
                          <a:ea typeface="Noto Sans JP"/>
                          <a:cs typeface="Noto Sans JP"/>
                          <a:sym typeface="Noto Sans JP"/>
                        </a:rPr>
                        <a:t>期間：</a:t>
                      </a:r>
                      <a:r>
                        <a:rPr lang="en-US" altLang="ja-JP" sz="1400" b="0" i="0" dirty="0">
                          <a:solidFill>
                            <a:schemeClr val="dk1"/>
                          </a:solidFill>
                          <a:latin typeface="Noto Sans JP"/>
                          <a:ea typeface="Noto Sans JP"/>
                          <a:cs typeface="Noto Sans JP"/>
                          <a:sym typeface="Noto Sans JP"/>
                        </a:rPr>
                        <a:t>1</a:t>
                      </a:r>
                      <a:r>
                        <a:rPr lang="ja-JP" altLang="en-US" sz="1400" b="0" i="0">
                          <a:solidFill>
                            <a:schemeClr val="dk1"/>
                          </a:solidFill>
                          <a:latin typeface="Noto Sans JP"/>
                          <a:ea typeface="Noto Sans JP"/>
                          <a:cs typeface="Noto Sans JP"/>
                          <a:sym typeface="Noto Sans JP"/>
                        </a:rPr>
                        <a:t>年間</a:t>
                      </a:r>
                      <a:endParaRPr lang="en-US" altLang="ja-JP" sz="1400" b="0" i="0" dirty="0">
                        <a:solidFill>
                          <a:schemeClr val="dk1"/>
                        </a:solidFill>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lang="ja-JP" altLang="en-US" sz="1400" b="0" i="0">
                          <a:solidFill>
                            <a:schemeClr val="dk1"/>
                          </a:solidFill>
                          <a:latin typeface="Noto Sans JP"/>
                          <a:ea typeface="Noto Sans JP"/>
                          <a:cs typeface="Noto Sans JP"/>
                          <a:sym typeface="Noto Sans JP"/>
                        </a:rPr>
                        <a:t>費用：</a:t>
                      </a:r>
                      <a:r>
                        <a:rPr lang="en-US" altLang="ja-JP" sz="1400" b="0" i="0" dirty="0">
                          <a:solidFill>
                            <a:schemeClr val="dk1"/>
                          </a:solidFill>
                          <a:latin typeface="Noto Sans JP"/>
                          <a:ea typeface="Noto Sans JP"/>
                          <a:cs typeface="Noto Sans JP"/>
                          <a:sym typeface="Noto Sans JP"/>
                        </a:rPr>
                        <a:t>600,000</a:t>
                      </a:r>
                      <a:r>
                        <a:rPr lang="ja-JP" altLang="en-US" sz="1400" b="0" i="0">
                          <a:solidFill>
                            <a:schemeClr val="dk1"/>
                          </a:solidFill>
                          <a:latin typeface="Noto Sans JP"/>
                          <a:ea typeface="Noto Sans JP"/>
                          <a:cs typeface="Noto Sans JP"/>
                          <a:sym typeface="Noto Sans JP"/>
                        </a:rPr>
                        <a:t>円</a:t>
                      </a:r>
                      <a:endParaRPr lang="en-US" altLang="ja-JP" sz="1400" b="0" i="0" dirty="0">
                        <a:solidFill>
                          <a:schemeClr val="dk1"/>
                        </a:solidFill>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lang="ja-JP" altLang="en-US" sz="1400" b="0" i="0">
                          <a:solidFill>
                            <a:schemeClr val="dk1"/>
                          </a:solidFill>
                          <a:latin typeface="Noto Sans JP"/>
                          <a:ea typeface="Noto Sans JP"/>
                          <a:cs typeface="Noto Sans JP"/>
                          <a:sym typeface="Noto Sans JP"/>
                        </a:rPr>
                        <a:t>内容：編集無し</a:t>
                      </a:r>
                      <a:endParaRPr lang="en-US" altLang="ja-JP" sz="1400" b="0" i="0" dirty="0">
                        <a:solidFill>
                          <a:schemeClr val="dk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endParaRPr lang="en-US" sz="1400" b="0" i="0" dirty="0">
                        <a:solidFill>
                          <a:schemeClr val="dk1"/>
                        </a:solidFill>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lang="en-US" altLang="ja-JP" sz="1400" b="0" i="0" dirty="0">
                          <a:solidFill>
                            <a:schemeClr val="dk1"/>
                          </a:solidFill>
                          <a:latin typeface="Noto Sans JP"/>
                          <a:ea typeface="Noto Sans JP"/>
                          <a:cs typeface="Noto Sans JP"/>
                          <a:sym typeface="Noto Sans JP"/>
                        </a:rPr>
                        <a:t>②</a:t>
                      </a: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lang="ja-JP" altLang="en-US" sz="1400" b="0" i="0">
                          <a:solidFill>
                            <a:schemeClr val="dk1"/>
                          </a:solidFill>
                          <a:latin typeface="Noto Sans JP"/>
                          <a:ea typeface="Noto Sans JP"/>
                          <a:cs typeface="Noto Sans JP"/>
                          <a:sym typeface="Noto Sans JP"/>
                        </a:rPr>
                        <a:t>期間：</a:t>
                      </a:r>
                      <a:r>
                        <a:rPr lang="en-US" altLang="ja-JP" sz="1400" b="0" i="0" dirty="0">
                          <a:solidFill>
                            <a:schemeClr val="dk1"/>
                          </a:solidFill>
                          <a:latin typeface="Noto Sans JP"/>
                          <a:ea typeface="Noto Sans JP"/>
                          <a:cs typeface="Noto Sans JP"/>
                          <a:sym typeface="Noto Sans JP"/>
                        </a:rPr>
                        <a:t>6</a:t>
                      </a:r>
                      <a:r>
                        <a:rPr lang="ja-JP" altLang="en-US" sz="1400" b="0" i="0">
                          <a:solidFill>
                            <a:schemeClr val="dk1"/>
                          </a:solidFill>
                          <a:latin typeface="Noto Sans JP"/>
                          <a:ea typeface="Noto Sans JP"/>
                          <a:cs typeface="Noto Sans JP"/>
                          <a:sym typeface="Noto Sans JP"/>
                        </a:rPr>
                        <a:t>ヶ月</a:t>
                      </a:r>
                      <a:endParaRPr lang="en-US" altLang="ja-JP" sz="1400" b="0" i="0" dirty="0">
                        <a:solidFill>
                          <a:schemeClr val="dk1"/>
                        </a:solidFill>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lang="ja-JP" altLang="en-US" sz="1400" b="0" i="0">
                          <a:solidFill>
                            <a:schemeClr val="dk1"/>
                          </a:solidFill>
                          <a:latin typeface="Noto Sans JP"/>
                          <a:ea typeface="Noto Sans JP"/>
                          <a:cs typeface="Noto Sans JP"/>
                          <a:sym typeface="Noto Sans JP"/>
                        </a:rPr>
                        <a:t>費用：</a:t>
                      </a:r>
                      <a:r>
                        <a:rPr lang="en-US" altLang="ja-JP" sz="1400" b="0" i="0" dirty="0">
                          <a:solidFill>
                            <a:schemeClr val="dk1"/>
                          </a:solidFill>
                          <a:latin typeface="Noto Sans JP"/>
                          <a:ea typeface="Noto Sans JP"/>
                          <a:cs typeface="Noto Sans JP"/>
                          <a:sym typeface="Noto Sans JP"/>
                        </a:rPr>
                        <a:t>300,000</a:t>
                      </a:r>
                      <a:r>
                        <a:rPr lang="ja-JP" altLang="en-US" sz="1400" b="0" i="0">
                          <a:solidFill>
                            <a:schemeClr val="dk1"/>
                          </a:solidFill>
                          <a:latin typeface="Noto Sans JP"/>
                          <a:ea typeface="Noto Sans JP"/>
                          <a:cs typeface="Noto Sans JP"/>
                          <a:sym typeface="Noto Sans JP"/>
                        </a:rPr>
                        <a:t>円</a:t>
                      </a:r>
                      <a:endParaRPr lang="en-US" altLang="ja-JP" sz="1400" b="0" i="0" dirty="0">
                        <a:solidFill>
                          <a:schemeClr val="dk1"/>
                        </a:solidFill>
                        <a:latin typeface="Noto Sans JP"/>
                        <a:ea typeface="Noto Sans JP"/>
                        <a:cs typeface="Noto Sans JP"/>
                        <a:sym typeface="Noto Sans JP"/>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lang="ja-JP" altLang="en-US" sz="1400" b="0" i="0">
                          <a:solidFill>
                            <a:schemeClr val="dk1"/>
                          </a:solidFill>
                          <a:latin typeface="Noto Sans JP"/>
                          <a:ea typeface="Noto Sans JP"/>
                          <a:cs typeface="Noto Sans JP"/>
                          <a:sym typeface="Noto Sans JP"/>
                        </a:rPr>
                        <a:t>内容：編集無し</a:t>
                      </a:r>
                      <a:endParaRPr lang="en-US" altLang="ja-JP" sz="1400" b="0" i="0" dirty="0">
                        <a:solidFill>
                          <a:schemeClr val="dk1"/>
                        </a:solidFill>
                        <a:latin typeface="Noto Sans JP"/>
                        <a:ea typeface="Noto Sans JP"/>
                        <a:cs typeface="Noto Sans JP"/>
                        <a:sym typeface="Noto Sans JP"/>
                      </a:endParaRPr>
                    </a:p>
                  </a:txBody>
                  <a:tcPr marL="91450" marR="91450" marT="45725" marB="45725" anchor="ctr">
                    <a:lnL w="12700" cap="flat" cmpd="sng">
                      <a:solidFill>
                        <a:srgbClr val="E6E6E6"/>
                      </a:solidFill>
                      <a:prstDash val="solid"/>
                      <a:round/>
                      <a:headEnd type="none" w="sm" len="sm"/>
                      <a:tailEnd type="none" w="sm" len="sm"/>
                    </a:lnL>
                    <a:lnR w="12700" cap="flat" cmpd="sng">
                      <a:solidFill>
                        <a:srgbClr val="E6E6E6"/>
                      </a:solidFill>
                      <a:prstDash val="solid"/>
                      <a:round/>
                      <a:headEnd type="none" w="sm" len="sm"/>
                      <a:tailEnd type="none" w="sm" len="sm"/>
                    </a:lnR>
                    <a:lnT w="12700" cap="flat" cmpd="sng">
                      <a:solidFill>
                        <a:srgbClr val="E6E6E6"/>
                      </a:solidFill>
                      <a:prstDash val="solid"/>
                      <a:round/>
                      <a:headEnd type="none" w="sm" len="sm"/>
                      <a:tailEnd type="none" w="sm" len="sm"/>
                    </a:lnT>
                    <a:lnB w="12700" cap="flat" cmpd="sng">
                      <a:solidFill>
                        <a:srgbClr val="E6E6E6"/>
                      </a:solidFill>
                      <a:prstDash val="solid"/>
                      <a:round/>
                      <a:headEnd type="none" w="sm" len="sm"/>
                      <a:tailEnd type="none" w="sm" len="sm"/>
                    </a:lnB>
                    <a:noFill/>
                  </a:tcPr>
                </a:tc>
                <a:extLst>
                  <a:ext uri="{0D108BD9-81ED-4DB2-BD59-A6C34878D82A}">
                    <a16:rowId xmlns:a16="http://schemas.microsoft.com/office/drawing/2014/main" val="10003"/>
                  </a:ext>
                </a:extLst>
              </a:tr>
              <a:tr h="1152879">
                <a:tc>
                  <a:txBody>
                    <a:bodyPr/>
                    <a:lstStyle/>
                    <a:p>
                      <a:pPr marL="0" marR="0" lvl="0" indent="0" algn="l" rtl="0">
                        <a:spcBef>
                          <a:spcPts val="0"/>
                        </a:spcBef>
                        <a:spcAft>
                          <a:spcPts val="0"/>
                        </a:spcAft>
                        <a:buNone/>
                      </a:pPr>
                      <a:r>
                        <a:rPr lang="ja-JP" sz="1400" b="0" i="0">
                          <a:solidFill>
                            <a:schemeClr val="dk1"/>
                          </a:solidFill>
                          <a:latin typeface="Noto Sans JP"/>
                          <a:ea typeface="Noto Sans JP"/>
                          <a:cs typeface="Noto Sans JP"/>
                          <a:sym typeface="Noto Sans JP"/>
                        </a:rPr>
                        <a:t>ニュースフル</a:t>
                      </a:r>
                      <a:endParaRPr dirty="0"/>
                    </a:p>
                  </a:txBody>
                  <a:tcPr marL="91450" marR="91450" marT="45725" marB="45725" anchor="ctr">
                    <a:lnL w="12700" cap="flat" cmpd="sng" algn="ctr">
                      <a:solidFill>
                        <a:srgbClr val="E6E6E6"/>
                      </a:solidFill>
                      <a:prstDash val="solid"/>
                      <a:round/>
                      <a:headEnd type="none" w="sm" len="sm"/>
                      <a:tailEnd type="none" w="sm" len="sm"/>
                    </a:lnL>
                    <a:lnR w="12700" cap="flat" cmpd="sng">
                      <a:solidFill>
                        <a:srgbClr val="E6E6E6"/>
                      </a:solidFill>
                      <a:prstDash val="solid"/>
                      <a:round/>
                      <a:headEnd type="none" w="sm" len="sm"/>
                      <a:tailEnd type="none" w="sm" len="sm"/>
                    </a:lnR>
                    <a:lnT w="12700" cap="flat" cmpd="sng" algn="ctr">
                      <a:solidFill>
                        <a:srgbClr val="E6E6E6"/>
                      </a:solidFill>
                      <a:prstDash val="solid"/>
                      <a:round/>
                      <a:headEnd type="none" w="sm" len="sm"/>
                      <a:tailEnd type="none" w="sm" len="sm"/>
                    </a:lnT>
                    <a:lnB w="12700" cap="flat" cmpd="sng">
                      <a:solidFill>
                        <a:srgbClr val="E6E6E6"/>
                      </a:solidFill>
                      <a:prstDash val="solid"/>
                      <a:round/>
                      <a:headEnd type="none" w="sm" len="sm"/>
                      <a:tailEnd type="none" w="sm" len="sm"/>
                    </a:lnB>
                    <a:noFill/>
                  </a:tcPr>
                </a:tc>
                <a:tc>
                  <a:txBody>
                    <a:bodyPr/>
                    <a:lstStyle/>
                    <a:p>
                      <a:pPr marL="0" marR="0" lvl="0" indent="0" algn="l" rtl="0">
                        <a:lnSpc>
                          <a:spcPct val="140000"/>
                        </a:lnSpc>
                        <a:spcBef>
                          <a:spcPts val="0"/>
                        </a:spcBef>
                        <a:spcAft>
                          <a:spcPts val="0"/>
                        </a:spcAft>
                        <a:buNone/>
                      </a:pPr>
                      <a:r>
                        <a:rPr lang="ja-JP" sz="1400" b="0" i="0">
                          <a:solidFill>
                            <a:schemeClr val="dk1"/>
                          </a:solidFill>
                          <a:latin typeface="Noto Sans JP"/>
                          <a:ea typeface="Noto Sans JP"/>
                          <a:cs typeface="Noto Sans JP"/>
                          <a:sym typeface="Noto Sans JP"/>
                        </a:rPr>
                        <a:t>期間：無期限</a:t>
                      </a:r>
                      <a:endParaRPr sz="1400" b="0" i="0" dirty="0">
                        <a:solidFill>
                          <a:schemeClr val="dk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1400" b="0" i="0">
                          <a:solidFill>
                            <a:schemeClr val="dk1"/>
                          </a:solidFill>
                          <a:latin typeface="Noto Sans JP"/>
                          <a:ea typeface="Noto Sans JP"/>
                          <a:cs typeface="Noto Sans JP"/>
                          <a:sym typeface="Noto Sans JP"/>
                        </a:rPr>
                        <a:t>費用：250,000円（30秒）</a:t>
                      </a:r>
                      <a:endParaRPr sz="1400" b="0" i="0" dirty="0">
                        <a:solidFill>
                          <a:schemeClr val="dk1"/>
                        </a:solidFill>
                        <a:latin typeface="Noto Sans JP"/>
                        <a:ea typeface="Noto Sans JP"/>
                        <a:cs typeface="Noto Sans JP"/>
                        <a:sym typeface="Noto Sans JP"/>
                      </a:endParaRPr>
                    </a:p>
                  </a:txBody>
                  <a:tcPr marL="91450" marR="91450" marT="45725" marB="45725" anchor="ctr">
                    <a:lnL w="12700" cap="flat" cmpd="sng">
                      <a:solidFill>
                        <a:srgbClr val="E6E6E6"/>
                      </a:solidFill>
                      <a:prstDash val="solid"/>
                      <a:round/>
                      <a:headEnd type="none" w="sm" len="sm"/>
                      <a:tailEnd type="none" w="sm" len="sm"/>
                    </a:lnL>
                    <a:lnR w="12700" cap="flat" cmpd="sng">
                      <a:solidFill>
                        <a:srgbClr val="E6E6E6"/>
                      </a:solidFill>
                      <a:prstDash val="solid"/>
                      <a:round/>
                      <a:headEnd type="none" w="sm" len="sm"/>
                      <a:tailEnd type="none" w="sm" len="sm"/>
                    </a:lnR>
                    <a:lnT w="12700" cap="flat" cmpd="sng">
                      <a:solidFill>
                        <a:srgbClr val="E6E6E6"/>
                      </a:solidFill>
                      <a:prstDash val="solid"/>
                      <a:round/>
                      <a:headEnd type="none" w="sm" len="sm"/>
                      <a:tailEnd type="none" w="sm" len="sm"/>
                    </a:lnT>
                    <a:lnB w="12700" cap="flat" cmpd="sng">
                      <a:solidFill>
                        <a:srgbClr val="E6E6E6"/>
                      </a:solidFill>
                      <a:prstDash val="solid"/>
                      <a:round/>
                      <a:headEnd type="none" w="sm" len="sm"/>
                      <a:tailEnd type="none" w="sm" len="sm"/>
                    </a:lnB>
                    <a:noFill/>
                  </a:tcPr>
                </a:tc>
                <a:extLst>
                  <a:ext uri="{0D108BD9-81ED-4DB2-BD59-A6C34878D82A}">
                    <a16:rowId xmlns:a16="http://schemas.microsoft.com/office/drawing/2014/main" val="10004"/>
                  </a:ext>
                </a:extLst>
              </a:tr>
            </a:tbl>
          </a:graphicData>
        </a:graphic>
      </p:graphicFrame>
      <p:sp>
        <p:nvSpPr>
          <p:cNvPr id="860" name="Google Shape;860;p35"/>
          <p:cNvSpPr txBox="1"/>
          <p:nvPr/>
        </p:nvSpPr>
        <p:spPr>
          <a:xfrm>
            <a:off x="503238" y="9277266"/>
            <a:ext cx="486000"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rgbClr val="AAAAAA"/>
                </a:solidFill>
                <a:latin typeface="Roboto Black"/>
                <a:ea typeface="Roboto Black"/>
                <a:cs typeface="Roboto Black"/>
                <a:sym typeface="Roboto Black"/>
              </a:rPr>
              <a:t>35</a:t>
            </a:fld>
            <a:endParaRPr sz="2000" b="1" i="0" dirty="0">
              <a:solidFill>
                <a:srgbClr val="AAAAAA"/>
              </a:solidFill>
              <a:latin typeface="Roboto Black"/>
              <a:ea typeface="Roboto Black"/>
              <a:cs typeface="Roboto Black"/>
              <a:sym typeface="Roboto Black"/>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864"/>
        <p:cNvGrpSpPr/>
        <p:nvPr/>
      </p:nvGrpSpPr>
      <p:grpSpPr>
        <a:xfrm>
          <a:off x="0" y="0"/>
          <a:ext cx="0" cy="0"/>
          <a:chOff x="0" y="0"/>
          <a:chExt cx="0" cy="0"/>
        </a:xfrm>
      </p:grpSpPr>
      <p:pic>
        <p:nvPicPr>
          <p:cNvPr id="865" name="Google Shape;865;p36" descr="森の中で運転している車&#10;&#10;自動的に生成された説明"/>
          <p:cNvPicPr preferRelativeResize="0"/>
          <p:nvPr/>
        </p:nvPicPr>
        <p:blipFill rotWithShape="1">
          <a:blip r:embed="rId3">
            <a:alphaModFix/>
          </a:blip>
          <a:srcRect t="15612"/>
          <a:stretch/>
        </p:blipFill>
        <p:spPr>
          <a:xfrm>
            <a:off x="0" y="0"/>
            <a:ext cx="18288000" cy="10288587"/>
          </a:xfrm>
          <a:prstGeom prst="rect">
            <a:avLst/>
          </a:prstGeom>
          <a:noFill/>
          <a:ln>
            <a:noFill/>
          </a:ln>
        </p:spPr>
      </p:pic>
      <p:pic>
        <p:nvPicPr>
          <p:cNvPr id="866" name="Google Shape;866;p36" descr="図形, 四角形&#10;&#10;自動的に生成された説明"/>
          <p:cNvPicPr preferRelativeResize="0"/>
          <p:nvPr/>
        </p:nvPicPr>
        <p:blipFill rotWithShape="1">
          <a:blip r:embed="rId4">
            <a:alphaModFix/>
          </a:blip>
          <a:srcRect/>
          <a:stretch/>
        </p:blipFill>
        <p:spPr>
          <a:xfrm>
            <a:off x="0" y="794"/>
            <a:ext cx="18288000" cy="10287000"/>
          </a:xfrm>
          <a:prstGeom prst="rect">
            <a:avLst/>
          </a:prstGeom>
          <a:noFill/>
          <a:ln>
            <a:noFill/>
          </a:ln>
        </p:spPr>
      </p:pic>
      <p:pic>
        <p:nvPicPr>
          <p:cNvPr id="867" name="Google Shape;867;p36"/>
          <p:cNvPicPr preferRelativeResize="0"/>
          <p:nvPr/>
        </p:nvPicPr>
        <p:blipFill rotWithShape="1">
          <a:blip r:embed="rId5">
            <a:alphaModFix/>
          </a:blip>
          <a:srcRect/>
          <a:stretch/>
        </p:blipFill>
        <p:spPr>
          <a:xfrm>
            <a:off x="13809306" y="9345421"/>
            <a:ext cx="3946849" cy="427560"/>
          </a:xfrm>
          <a:prstGeom prst="rect">
            <a:avLst/>
          </a:prstGeom>
          <a:noFill/>
          <a:ln>
            <a:noFill/>
          </a:ln>
        </p:spPr>
      </p:pic>
      <p:grpSp>
        <p:nvGrpSpPr>
          <p:cNvPr id="868" name="Google Shape;868;p36"/>
          <p:cNvGrpSpPr/>
          <p:nvPr/>
        </p:nvGrpSpPr>
        <p:grpSpPr>
          <a:xfrm>
            <a:off x="8015486" y="4274757"/>
            <a:ext cx="2257028" cy="1739075"/>
            <a:chOff x="7742013" y="4113105"/>
            <a:chExt cx="2257028" cy="1739075"/>
          </a:xfrm>
        </p:grpSpPr>
        <p:sp>
          <p:nvSpPr>
            <p:cNvPr id="869" name="Google Shape;869;p36"/>
            <p:cNvSpPr txBox="1"/>
            <p:nvPr/>
          </p:nvSpPr>
          <p:spPr>
            <a:xfrm>
              <a:off x="7742013" y="5144294"/>
              <a:ext cx="2257028"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4000" b="1">
                  <a:solidFill>
                    <a:schemeClr val="lt1"/>
                  </a:solidFill>
                  <a:latin typeface="Noto Sans JP"/>
                  <a:ea typeface="Noto Sans JP"/>
                  <a:cs typeface="Noto Sans JP"/>
                  <a:sym typeface="Noto Sans JP"/>
                </a:rPr>
                <a:t>考査基準</a:t>
              </a:r>
              <a:endParaRPr/>
            </a:p>
          </p:txBody>
        </p:sp>
        <p:sp>
          <p:nvSpPr>
            <p:cNvPr id="870" name="Google Shape;870;p36"/>
            <p:cNvSpPr txBox="1"/>
            <p:nvPr/>
          </p:nvSpPr>
          <p:spPr>
            <a:xfrm>
              <a:off x="8211926" y="4113105"/>
              <a:ext cx="1317202" cy="562359"/>
            </a:xfrm>
            <a:prstGeom prst="rect">
              <a:avLst/>
            </a:prstGeom>
            <a:solidFill>
              <a:srgbClr val="FF8F1C"/>
            </a:solidFill>
            <a:ln w="12700" cap="flat" cmpd="sng">
              <a:solidFill>
                <a:srgbClr val="FF8F1C"/>
              </a:solidFill>
              <a:prstDash val="solid"/>
              <a:round/>
              <a:headEnd type="none" w="sm" len="sm"/>
              <a:tailEnd type="none" w="sm" len="sm"/>
            </a:ln>
          </p:spPr>
          <p:txBody>
            <a:bodyPr spcFirstLastPara="1" wrap="square" lIns="144000" tIns="45700" rIns="91425" bIns="54000" anchor="t" anchorCtr="0">
              <a:spAutoFit/>
            </a:bodyPr>
            <a:lstStyle/>
            <a:p>
              <a:pPr marL="0" marR="0" lvl="0" indent="0" algn="l" rtl="0">
                <a:spcBef>
                  <a:spcPts val="0"/>
                </a:spcBef>
                <a:spcAft>
                  <a:spcPts val="0"/>
                </a:spcAft>
                <a:buNone/>
              </a:pPr>
              <a:r>
                <a:rPr lang="ja-JP" sz="3000">
                  <a:solidFill>
                    <a:schemeClr val="lt1"/>
                  </a:solidFill>
                  <a:latin typeface="Roboto"/>
                  <a:ea typeface="Roboto"/>
                  <a:cs typeface="Roboto"/>
                  <a:sym typeface="Roboto"/>
                </a:rPr>
                <a:t>Part 7</a:t>
              </a:r>
              <a:endParaRPr sz="3000">
                <a:solidFill>
                  <a:schemeClr val="lt1"/>
                </a:solidFill>
                <a:latin typeface="Roboto"/>
                <a:ea typeface="Roboto"/>
                <a:cs typeface="Roboto"/>
                <a:sym typeface="Roboto"/>
              </a:endParaRPr>
            </a:p>
          </p:txBody>
        </p:sp>
      </p:grpSp>
      <p:sp>
        <p:nvSpPr>
          <p:cNvPr id="871" name="Google Shape;871;p36"/>
          <p:cNvSpPr txBox="1"/>
          <p:nvPr/>
        </p:nvSpPr>
        <p:spPr>
          <a:xfrm>
            <a:off x="509970" y="9275586"/>
            <a:ext cx="484497"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chemeClr val="dk1"/>
                </a:solidFill>
                <a:latin typeface="Roboto Black"/>
                <a:ea typeface="Roboto Black"/>
                <a:cs typeface="Roboto Black"/>
                <a:sym typeface="Roboto Black"/>
              </a:rPr>
              <a:t>36</a:t>
            </a:fld>
            <a:endParaRPr sz="2000" b="1" i="0" dirty="0">
              <a:solidFill>
                <a:schemeClr val="dk1"/>
              </a:solidFill>
              <a:latin typeface="Roboto Black"/>
              <a:ea typeface="Roboto Black"/>
              <a:cs typeface="Roboto Black"/>
              <a:sym typeface="Roboto Black"/>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875"/>
        <p:cNvGrpSpPr/>
        <p:nvPr/>
      </p:nvGrpSpPr>
      <p:grpSpPr>
        <a:xfrm>
          <a:off x="0" y="0"/>
          <a:ext cx="0" cy="0"/>
          <a:chOff x="0" y="0"/>
          <a:chExt cx="0" cy="0"/>
        </a:xfrm>
      </p:grpSpPr>
      <p:sp>
        <p:nvSpPr>
          <p:cNvPr id="876" name="Google Shape;876;p37"/>
          <p:cNvSpPr txBox="1"/>
          <p:nvPr/>
        </p:nvSpPr>
        <p:spPr>
          <a:xfrm>
            <a:off x="531844" y="510988"/>
            <a:ext cx="466217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厳格な掲載基準　</a:t>
            </a:r>
            <a:r>
              <a:rPr lang="ja-JP" sz="2800">
                <a:solidFill>
                  <a:schemeClr val="lt1"/>
                </a:solidFill>
                <a:latin typeface="Noto Sans JP"/>
                <a:ea typeface="Noto Sans JP"/>
                <a:cs typeface="Noto Sans JP"/>
                <a:sym typeface="Noto Sans JP"/>
              </a:rPr>
              <a:t>– NG業種</a:t>
            </a:r>
            <a:endParaRPr sz="2800">
              <a:solidFill>
                <a:schemeClr val="lt1"/>
              </a:solidFill>
              <a:latin typeface="Noto Sans JP"/>
              <a:ea typeface="Noto Sans JP"/>
              <a:cs typeface="Noto Sans JP"/>
              <a:sym typeface="Noto Sans JP"/>
            </a:endParaRPr>
          </a:p>
        </p:txBody>
      </p:sp>
      <p:sp>
        <p:nvSpPr>
          <p:cNvPr id="877" name="Google Shape;877;p37"/>
          <p:cNvSpPr txBox="1"/>
          <p:nvPr/>
        </p:nvSpPr>
        <p:spPr>
          <a:xfrm>
            <a:off x="5625885" y="251614"/>
            <a:ext cx="12139601" cy="1026948"/>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500">
                <a:solidFill>
                  <a:schemeClr val="lt1"/>
                </a:solidFill>
                <a:latin typeface="Noto Sans JP"/>
                <a:ea typeface="Noto Sans JP"/>
                <a:cs typeface="Noto Sans JP"/>
                <a:sym typeface="Noto Sans JP"/>
              </a:rPr>
              <a:t>TOKYO PRIMEを搭載する加盟タクシー会社は、「タクシーはお客様がリラックスするおもてなしの空間である」ということを</a:t>
            </a:r>
            <a:endParaRPr sz="1500">
              <a:solidFill>
                <a:schemeClr val="lt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1500">
                <a:solidFill>
                  <a:schemeClr val="lt1"/>
                </a:solidFill>
                <a:latin typeface="Noto Sans JP"/>
                <a:ea typeface="Noto Sans JP"/>
                <a:cs typeface="Noto Sans JP"/>
                <a:sym typeface="Noto Sans JP"/>
              </a:rPr>
              <a:t>大事にしています。タクシーをご乗車のお客様に心地良く映像を見ていただき、広告主様にも安心してご掲載いただけるよう、</a:t>
            </a:r>
            <a:endParaRPr sz="1500">
              <a:solidFill>
                <a:schemeClr val="lt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1500">
                <a:solidFill>
                  <a:schemeClr val="lt1"/>
                </a:solidFill>
                <a:latin typeface="Noto Sans JP"/>
                <a:ea typeface="Noto Sans JP"/>
                <a:cs typeface="Noto Sans JP"/>
                <a:sym typeface="Noto Sans JP"/>
              </a:rPr>
              <a:t>通常より更に厳格な広告審査基準を設け、考査を進めております。</a:t>
            </a:r>
            <a:endParaRPr sz="1500">
              <a:solidFill>
                <a:schemeClr val="lt1"/>
              </a:solidFill>
              <a:latin typeface="Noto Sans JP"/>
              <a:ea typeface="Noto Sans JP"/>
              <a:cs typeface="Noto Sans JP"/>
              <a:sym typeface="Noto Sans JP"/>
            </a:endParaRPr>
          </a:p>
        </p:txBody>
      </p:sp>
      <p:graphicFrame>
        <p:nvGraphicFramePr>
          <p:cNvPr id="878" name="Google Shape;878;p37"/>
          <p:cNvGraphicFramePr/>
          <p:nvPr/>
        </p:nvGraphicFramePr>
        <p:xfrm>
          <a:off x="635395" y="1808810"/>
          <a:ext cx="7957500" cy="7087920"/>
        </p:xfrm>
        <a:graphic>
          <a:graphicData uri="http://schemas.openxmlformats.org/drawingml/2006/table">
            <a:tbl>
              <a:tblPr>
                <a:noFill/>
                <a:tableStyleId>{16192430-A264-47DB-ADF5-F16E39A7DEEF}</a:tableStyleId>
              </a:tblPr>
              <a:tblGrid>
                <a:gridCol w="2002025">
                  <a:extLst>
                    <a:ext uri="{9D8B030D-6E8A-4147-A177-3AD203B41FA5}">
                      <a16:colId xmlns:a16="http://schemas.microsoft.com/office/drawing/2014/main" val="20000"/>
                    </a:ext>
                  </a:extLst>
                </a:gridCol>
                <a:gridCol w="3833175">
                  <a:extLst>
                    <a:ext uri="{9D8B030D-6E8A-4147-A177-3AD203B41FA5}">
                      <a16:colId xmlns:a16="http://schemas.microsoft.com/office/drawing/2014/main" val="20001"/>
                    </a:ext>
                  </a:extLst>
                </a:gridCol>
                <a:gridCol w="1061150">
                  <a:extLst>
                    <a:ext uri="{9D8B030D-6E8A-4147-A177-3AD203B41FA5}">
                      <a16:colId xmlns:a16="http://schemas.microsoft.com/office/drawing/2014/main" val="20002"/>
                    </a:ext>
                  </a:extLst>
                </a:gridCol>
                <a:gridCol w="1061150">
                  <a:extLst>
                    <a:ext uri="{9D8B030D-6E8A-4147-A177-3AD203B41FA5}">
                      <a16:colId xmlns:a16="http://schemas.microsoft.com/office/drawing/2014/main" val="20003"/>
                    </a:ext>
                  </a:extLst>
                </a:gridCol>
              </a:tblGrid>
              <a:tr h="317925">
                <a:tc>
                  <a:txBody>
                    <a:bodyPr/>
                    <a:lstStyle/>
                    <a:p>
                      <a:pPr marL="0" marR="0" lvl="0" indent="0" algn="ctr" rtl="0">
                        <a:spcBef>
                          <a:spcPts val="0"/>
                        </a:spcBef>
                        <a:spcAft>
                          <a:spcPts val="0"/>
                        </a:spcAft>
                        <a:buNone/>
                      </a:pPr>
                      <a:r>
                        <a:rPr lang="ja-JP" sz="1000" b="0" i="0" u="none" strike="noStrike">
                          <a:solidFill>
                            <a:srgbClr val="FFFFFF"/>
                          </a:solidFill>
                          <a:latin typeface="Noto Sans JP"/>
                          <a:ea typeface="Noto Sans JP"/>
                          <a:cs typeface="Noto Sans JP"/>
                          <a:sym typeface="Noto Sans JP"/>
                        </a:rPr>
                        <a:t>大カテゴリ</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ja-JP" sz="1000" b="0" i="0" u="none" strike="noStrike">
                          <a:solidFill>
                            <a:srgbClr val="FFFFFF"/>
                          </a:solidFill>
                          <a:latin typeface="Noto Sans JP"/>
                          <a:ea typeface="Noto Sans JP"/>
                          <a:cs typeface="Noto Sans JP"/>
                          <a:sym typeface="Noto Sans JP"/>
                        </a:rPr>
                        <a:t>カテゴリ</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ja-JP" sz="1000" b="0" i="0" u="none" strike="noStrike">
                          <a:solidFill>
                            <a:srgbClr val="FFFFFF"/>
                          </a:solidFill>
                          <a:latin typeface="Roboto"/>
                          <a:ea typeface="Roboto"/>
                          <a:cs typeface="Roboto"/>
                          <a:sym typeface="Roboto"/>
                        </a:rPr>
                        <a:t>1st Ads / 2nd Ads</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ja-JP" sz="1000" b="0" i="0" u="none" strike="noStrike">
                          <a:solidFill>
                            <a:srgbClr val="FFFFFF"/>
                          </a:solidFill>
                          <a:latin typeface="Roboto"/>
                          <a:ea typeface="Roboto"/>
                          <a:cs typeface="Roboto"/>
                          <a:sym typeface="Roboto"/>
                        </a:rPr>
                        <a:t>3rd Ads</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000000"/>
                    </a:solidFill>
                  </a:tcPr>
                </a:tc>
                <a:extLst>
                  <a:ext uri="{0D108BD9-81ED-4DB2-BD59-A6C34878D82A}">
                    <a16:rowId xmlns:a16="http://schemas.microsoft.com/office/drawing/2014/main" val="10000"/>
                  </a:ext>
                </a:extLst>
              </a:tr>
              <a:tr h="275525">
                <a:tc rowSpan="7">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医療、美容、健康等</a:t>
                      </a:r>
                      <a:endParaRPr/>
                    </a:p>
                  </a:txBody>
                  <a:tcPr marL="91025" marR="91025" marT="45525" marB="45525"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健康食品(業態・商材により一部除く)</a:t>
                      </a:r>
                      <a:endParaRPr/>
                    </a:p>
                  </a:txBody>
                  <a:tcPr marL="650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1"/>
                  </a:ext>
                </a:extLst>
              </a:tr>
              <a:tr h="275525">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通販コスメ(業態・商材により一部除く)</a:t>
                      </a:r>
                      <a:endParaRPr/>
                    </a:p>
                  </a:txBody>
                  <a:tcPr marL="650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2"/>
                  </a:ext>
                </a:extLst>
              </a:tr>
              <a:tr h="275525">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医療系(一部除く)、美容整形系</a:t>
                      </a:r>
                      <a:endParaRPr/>
                    </a:p>
                  </a:txBody>
                  <a:tcPr marL="650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3"/>
                  </a:ext>
                </a:extLst>
              </a:tr>
              <a:tr h="275525">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治験募集</a:t>
                      </a:r>
                      <a:endParaRPr/>
                    </a:p>
                  </a:txBody>
                  <a:tcPr marL="650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4"/>
                  </a:ext>
                </a:extLst>
              </a:tr>
              <a:tr h="275525">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薬機法(医薬品、医療機器等の品質、有効性及び安全性の確保等に関する法律)に抵触する恐れのある訴求のある商材</a:t>
                      </a:r>
                      <a:endParaRPr/>
                    </a:p>
                  </a:txBody>
                  <a:tcPr marL="650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5"/>
                  </a:ext>
                </a:extLst>
              </a:tr>
              <a:tr h="275525">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エステ(美顔器・家庭用脱毛器など一部のホームケア用品は企業審査など総合的な判断から掲載可となる可能性があります))</a:t>
                      </a:r>
                      <a:endParaRPr sz="900" b="0" i="0" u="none" strike="noStrike">
                        <a:solidFill>
                          <a:srgbClr val="000000"/>
                        </a:solidFill>
                        <a:latin typeface="Noto Sans JP"/>
                        <a:ea typeface="Noto Sans JP"/>
                        <a:cs typeface="Noto Sans JP"/>
                        <a:sym typeface="Noto Sans JP"/>
                      </a:endParaRPr>
                    </a:p>
                  </a:txBody>
                  <a:tcPr marL="650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6"/>
                  </a:ext>
                </a:extLst>
              </a:tr>
              <a:tr h="275525">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産経用品 (避妊具、女性用体温計)</a:t>
                      </a:r>
                      <a:endParaRPr/>
                    </a:p>
                  </a:txBody>
                  <a:tcPr marL="650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7"/>
                  </a:ext>
                </a:extLst>
              </a:tr>
              <a:tr h="275525">
                <a:tc rowSpan="3">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ギャンブル・アダルト</a:t>
                      </a:r>
                      <a:endParaRPr/>
                    </a:p>
                  </a:txBody>
                  <a:tcPr marL="91025" marR="91025" marT="45525" marB="45525"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ギャンブル関連 (パチンコ等) ※ 一部公営くじ除く </a:t>
                      </a:r>
                      <a:endParaRPr/>
                    </a:p>
                  </a:txBody>
                  <a:tcPr marL="650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12700" cap="flat" cmpd="sng">
                      <a:solidFill>
                        <a:srgbClr val="C8C8C8"/>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8"/>
                  </a:ext>
                </a:extLst>
              </a:tr>
              <a:tr h="275525">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アダルト(成人対象の性的な商品サービス等のアダルト全般、性的表現が扱われているサービス、児童ポルノ等を連想させるもの等の青少年保護育成上好ましくない商品サービス、精力剤、合法ドラッグ)</a:t>
                      </a:r>
                      <a:endParaRPr sz="900" b="0" i="0" u="none" strike="noStrike">
                        <a:solidFill>
                          <a:srgbClr val="000000"/>
                        </a:solidFill>
                        <a:latin typeface="Noto Sans JP"/>
                        <a:ea typeface="Noto Sans JP"/>
                        <a:cs typeface="Noto Sans JP"/>
                        <a:sym typeface="Noto Sans JP"/>
                      </a:endParaRPr>
                    </a:p>
                  </a:txBody>
                  <a:tcPr marL="65025" marR="7225" marT="7950" marB="0" anchor="ctr">
                    <a:lnL w="12700" cap="flat" cmpd="sng">
                      <a:solidFill>
                        <a:srgbClr val="C8C8C8"/>
                      </a:solidFill>
                      <a:prstDash val="solid"/>
                      <a:round/>
                      <a:headEnd type="none" w="sm" len="sm"/>
                      <a:tailEnd type="none" w="sm" len="sm"/>
                    </a:lnL>
                    <a:lnR w="12700" cap="flat" cmpd="sng">
                      <a:solidFill>
                        <a:srgbClr val="C8C8C8"/>
                      </a:solidFill>
                      <a:prstDash val="solid"/>
                      <a:round/>
                      <a:headEnd type="none" w="sm" len="sm"/>
                      <a:tailEnd type="none" w="sm" len="sm"/>
                    </a:lnR>
                    <a:lnT w="12700" cap="flat" cmpd="sng">
                      <a:solidFill>
                        <a:srgbClr val="C8C8C8"/>
                      </a:solidFill>
                      <a:prstDash val="solid"/>
                      <a:round/>
                      <a:headEnd type="none" w="sm" len="sm"/>
                      <a:tailEnd type="none" w="sm" len="sm"/>
                    </a:lnT>
                    <a:lnB w="12700" cap="flat" cmpd="sng">
                      <a:solidFill>
                        <a:srgbClr val="C8C8C8"/>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12700" cap="flat" cmpd="sng">
                      <a:solidFill>
                        <a:srgbClr val="C8C8C8"/>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9"/>
                  </a:ext>
                </a:extLst>
              </a:tr>
              <a:tr h="275525">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R-18以上の映画作品、CERO Z (18歳以上のみ対象) のゲーム</a:t>
                      </a:r>
                      <a:endParaRPr/>
                    </a:p>
                  </a:txBody>
                  <a:tcPr marL="650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12700" cap="flat" cmpd="sng">
                      <a:solidFill>
                        <a:srgbClr val="C8C8C8"/>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10"/>
                  </a:ext>
                </a:extLst>
              </a:tr>
              <a:tr h="275525">
                <a:tc rowSpan="3">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出会い系、結婚相談所</a:t>
                      </a:r>
                      <a:endParaRPr/>
                    </a:p>
                  </a:txBody>
                  <a:tcPr marL="91025" marR="91025" marT="45525" marB="45525"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出会い系（インターネット異性紹介事業）</a:t>
                      </a:r>
                      <a:endParaRPr/>
                    </a:p>
                  </a:txBody>
                  <a:tcPr marL="650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11"/>
                  </a:ext>
                </a:extLst>
              </a:tr>
              <a:tr h="275525">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出会い系（結婚相談）</a:t>
                      </a:r>
                      <a:endParaRPr/>
                    </a:p>
                  </a:txBody>
                  <a:tcPr marL="650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12"/>
                  </a:ext>
                </a:extLst>
              </a:tr>
              <a:tr h="275525">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出会い系（お見合いパーティー）</a:t>
                      </a:r>
                      <a:endParaRPr/>
                    </a:p>
                  </a:txBody>
                  <a:tcPr marL="650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13"/>
                  </a:ext>
                </a:extLst>
              </a:tr>
              <a:tr h="275525">
                <a:tc rowSpan="9">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金融</a:t>
                      </a:r>
                      <a:endParaRPr/>
                    </a:p>
                  </a:txBody>
                  <a:tcPr marL="91025" marR="91025" marT="45525" marB="45525"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消費者金融</a:t>
                      </a:r>
                      <a:endParaRPr/>
                    </a:p>
                  </a:txBody>
                  <a:tcPr marL="650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14"/>
                  </a:ext>
                </a:extLst>
              </a:tr>
              <a:tr h="275525">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カードローン(銀行法適用の業者で全銀連加盟行提供のものを除く)</a:t>
                      </a:r>
                      <a:endParaRPr sz="900" b="0" i="0" u="none" strike="noStrike">
                        <a:solidFill>
                          <a:srgbClr val="000000"/>
                        </a:solidFill>
                        <a:latin typeface="Noto Sans JP"/>
                        <a:ea typeface="Noto Sans JP"/>
                        <a:cs typeface="Noto Sans JP"/>
                        <a:sym typeface="Noto Sans JP"/>
                      </a:endParaRPr>
                    </a:p>
                  </a:txBody>
                  <a:tcPr marL="650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15"/>
                  </a:ext>
                </a:extLst>
              </a:tr>
              <a:tr h="275525">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事業性ローン </a:t>
                      </a:r>
                      <a:endParaRPr/>
                    </a:p>
                  </a:txBody>
                  <a:tcPr marL="650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16"/>
                  </a:ext>
                </a:extLst>
              </a:tr>
              <a:tr h="275525">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不動産担保ローン</a:t>
                      </a:r>
                      <a:endParaRPr/>
                    </a:p>
                  </a:txBody>
                  <a:tcPr marL="650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17"/>
                  </a:ext>
                </a:extLst>
              </a:tr>
              <a:tr h="275525">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ファクタリング</a:t>
                      </a:r>
                      <a:endParaRPr/>
                    </a:p>
                  </a:txBody>
                  <a:tcPr marL="650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18"/>
                  </a:ext>
                </a:extLst>
              </a:tr>
              <a:tr h="275525">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過払い金請求</a:t>
                      </a:r>
                      <a:endParaRPr/>
                    </a:p>
                  </a:txBody>
                  <a:tcPr marL="650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19"/>
                  </a:ext>
                </a:extLst>
              </a:tr>
              <a:tr h="275525">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ICO </a:t>
                      </a:r>
                      <a:endParaRPr/>
                    </a:p>
                  </a:txBody>
                  <a:tcPr marL="650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20"/>
                  </a:ext>
                </a:extLst>
              </a:tr>
              <a:tr h="275525">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バイナリーオプション</a:t>
                      </a:r>
                      <a:endParaRPr/>
                    </a:p>
                  </a:txBody>
                  <a:tcPr marL="650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21"/>
                  </a:ext>
                </a:extLst>
              </a:tr>
              <a:tr h="275525">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金融庁に正式に登録されていない暗号資産交換業者(みなし業社等)</a:t>
                      </a:r>
                      <a:endParaRPr/>
                    </a:p>
                  </a:txBody>
                  <a:tcPr marL="650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22"/>
                  </a:ext>
                </a:extLst>
              </a:tr>
              <a:tr h="275525">
                <a:tc rowSpan="2">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政治・ 公益法人 </a:t>
                      </a:r>
                      <a:endParaRPr/>
                    </a:p>
                  </a:txBody>
                  <a:tcPr marL="91025" marR="91025" marT="45525" marB="45525"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政党/政治関連（政府関連は都度相談） </a:t>
                      </a:r>
                      <a:endParaRPr/>
                    </a:p>
                  </a:txBody>
                  <a:tcPr marL="650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23"/>
                  </a:ext>
                </a:extLst>
              </a:tr>
              <a:tr h="275525">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公益法人 (NPO/NGO、社団法人)</a:t>
                      </a:r>
                      <a:endParaRPr/>
                    </a:p>
                  </a:txBody>
                  <a:tcPr marL="650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24"/>
                  </a:ext>
                </a:extLst>
              </a:tr>
            </a:tbl>
          </a:graphicData>
        </a:graphic>
      </p:graphicFrame>
      <p:graphicFrame>
        <p:nvGraphicFramePr>
          <p:cNvPr id="879" name="Google Shape;879;p37"/>
          <p:cNvGraphicFramePr/>
          <p:nvPr>
            <p:extLst>
              <p:ext uri="{D42A27DB-BD31-4B8C-83A1-F6EECF244321}">
                <p14:modId xmlns:p14="http://schemas.microsoft.com/office/powerpoint/2010/main" val="662342561"/>
              </p:ext>
            </p:extLst>
          </p:nvPr>
        </p:nvGraphicFramePr>
        <p:xfrm>
          <a:off x="8811863" y="1808810"/>
          <a:ext cx="8917400" cy="5963587"/>
        </p:xfrm>
        <a:graphic>
          <a:graphicData uri="http://schemas.openxmlformats.org/drawingml/2006/table">
            <a:tbl>
              <a:tblPr>
                <a:noFill/>
                <a:tableStyleId>{16192430-A264-47DB-ADF5-F16E39A7DEEF}</a:tableStyleId>
              </a:tblPr>
              <a:tblGrid>
                <a:gridCol w="2243500">
                  <a:extLst>
                    <a:ext uri="{9D8B030D-6E8A-4147-A177-3AD203B41FA5}">
                      <a16:colId xmlns:a16="http://schemas.microsoft.com/office/drawing/2014/main" val="20000"/>
                    </a:ext>
                  </a:extLst>
                </a:gridCol>
                <a:gridCol w="4295550">
                  <a:extLst>
                    <a:ext uri="{9D8B030D-6E8A-4147-A177-3AD203B41FA5}">
                      <a16:colId xmlns:a16="http://schemas.microsoft.com/office/drawing/2014/main" val="20001"/>
                    </a:ext>
                  </a:extLst>
                </a:gridCol>
                <a:gridCol w="1189175">
                  <a:extLst>
                    <a:ext uri="{9D8B030D-6E8A-4147-A177-3AD203B41FA5}">
                      <a16:colId xmlns:a16="http://schemas.microsoft.com/office/drawing/2014/main" val="20002"/>
                    </a:ext>
                  </a:extLst>
                </a:gridCol>
                <a:gridCol w="1189175">
                  <a:extLst>
                    <a:ext uri="{9D8B030D-6E8A-4147-A177-3AD203B41FA5}">
                      <a16:colId xmlns:a16="http://schemas.microsoft.com/office/drawing/2014/main" val="20003"/>
                    </a:ext>
                  </a:extLst>
                </a:gridCol>
              </a:tblGrid>
              <a:tr h="298006">
                <a:tc>
                  <a:txBody>
                    <a:bodyPr/>
                    <a:lstStyle/>
                    <a:p>
                      <a:pPr marL="0" marR="0" lvl="0" indent="0" algn="ctr" rtl="0">
                        <a:spcBef>
                          <a:spcPts val="0"/>
                        </a:spcBef>
                        <a:spcAft>
                          <a:spcPts val="0"/>
                        </a:spcAft>
                        <a:buNone/>
                      </a:pPr>
                      <a:r>
                        <a:rPr lang="ja-JP" sz="1000" b="0" i="0" u="none" strike="noStrike">
                          <a:solidFill>
                            <a:srgbClr val="FFFFFF"/>
                          </a:solidFill>
                          <a:latin typeface="Noto Sans JP"/>
                          <a:ea typeface="Noto Sans JP"/>
                          <a:cs typeface="Noto Sans JP"/>
                          <a:sym typeface="Noto Sans JP"/>
                        </a:rPr>
                        <a:t>大カテゴリ</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chemeClr val="dk1"/>
                    </a:solidFill>
                  </a:tcPr>
                </a:tc>
                <a:tc>
                  <a:txBody>
                    <a:bodyPr/>
                    <a:lstStyle/>
                    <a:p>
                      <a:pPr marL="0" marR="0" lvl="0" indent="0" algn="ctr" rtl="0">
                        <a:spcBef>
                          <a:spcPts val="0"/>
                        </a:spcBef>
                        <a:spcAft>
                          <a:spcPts val="0"/>
                        </a:spcAft>
                        <a:buNone/>
                      </a:pPr>
                      <a:r>
                        <a:rPr lang="ja-JP" sz="1000" b="0" i="0" u="none" strike="noStrike">
                          <a:solidFill>
                            <a:srgbClr val="FFFFFF"/>
                          </a:solidFill>
                          <a:latin typeface="Noto Sans JP"/>
                          <a:ea typeface="Noto Sans JP"/>
                          <a:cs typeface="Noto Sans JP"/>
                          <a:sym typeface="Noto Sans JP"/>
                        </a:rPr>
                        <a:t>カテゴリ</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chemeClr val="dk1"/>
                    </a:solidFill>
                  </a:tcPr>
                </a:tc>
                <a:tc>
                  <a:txBody>
                    <a:bodyPr/>
                    <a:lstStyle/>
                    <a:p>
                      <a:pPr marL="0" marR="0" lvl="0" indent="0" algn="ctr" rtl="0">
                        <a:spcBef>
                          <a:spcPts val="0"/>
                        </a:spcBef>
                        <a:spcAft>
                          <a:spcPts val="0"/>
                        </a:spcAft>
                        <a:buNone/>
                      </a:pPr>
                      <a:r>
                        <a:rPr lang="ja-JP" sz="1000" b="0" i="0" u="none" strike="noStrike">
                          <a:solidFill>
                            <a:srgbClr val="FFFFFF"/>
                          </a:solidFill>
                          <a:latin typeface="Roboto"/>
                          <a:ea typeface="Roboto"/>
                          <a:cs typeface="Roboto"/>
                          <a:sym typeface="Roboto"/>
                        </a:rPr>
                        <a:t>1st Ads / 2nd Ads</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chemeClr val="dk1"/>
                    </a:solidFill>
                  </a:tcPr>
                </a:tc>
                <a:tc>
                  <a:txBody>
                    <a:bodyPr/>
                    <a:lstStyle/>
                    <a:p>
                      <a:pPr marL="0" marR="0" lvl="0" indent="0" algn="ctr" rtl="0">
                        <a:spcBef>
                          <a:spcPts val="0"/>
                        </a:spcBef>
                        <a:spcAft>
                          <a:spcPts val="0"/>
                        </a:spcAft>
                        <a:buNone/>
                      </a:pPr>
                      <a:r>
                        <a:rPr lang="ja-JP" sz="1000" b="0" i="0" u="none" strike="noStrike">
                          <a:solidFill>
                            <a:srgbClr val="FFFFFF"/>
                          </a:solidFill>
                          <a:latin typeface="Roboto"/>
                          <a:ea typeface="Roboto"/>
                          <a:cs typeface="Roboto"/>
                          <a:sym typeface="Roboto"/>
                        </a:rPr>
                        <a:t>3rd Ads</a:t>
                      </a:r>
                      <a:endParaRPr/>
                    </a:p>
                  </a:txBody>
                  <a:tcPr marL="7225" marR="7225" marT="795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r h="298006">
                <a:tc rowSpan="2">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武器・毒物 </a:t>
                      </a:r>
                      <a:endParaRPr/>
                    </a:p>
                  </a:txBody>
                  <a:tcPr marL="91025" marR="91025" marT="45525" marB="45525"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武器全般</a:t>
                      </a:r>
                      <a:endParaRPr/>
                    </a:p>
                  </a:txBody>
                  <a:tcPr marL="72875"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1"/>
                  </a:ext>
                </a:extLst>
              </a:tr>
              <a:tr h="298006">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毒物劇物</a:t>
                      </a:r>
                      <a:endParaRPr/>
                    </a:p>
                  </a:txBody>
                  <a:tcPr marL="72875"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2"/>
                  </a:ext>
                </a:extLst>
              </a:tr>
              <a:tr h="298006">
                <a:tc rowSpan="2">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情報</a:t>
                      </a:r>
                      <a:endParaRPr/>
                    </a:p>
                  </a:txBody>
                  <a:tcPr marL="91025" marR="91025" marT="45525" marB="45525"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情報商材 </a:t>
                      </a:r>
                      <a:endParaRPr/>
                    </a:p>
                  </a:txBody>
                  <a:tcPr marL="72875"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3"/>
                  </a:ext>
                </a:extLst>
              </a:tr>
              <a:tr h="298006">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情報比較サイト</a:t>
                      </a:r>
                      <a:endParaRPr/>
                    </a:p>
                  </a:txBody>
                  <a:tcPr marL="72875"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4"/>
                  </a:ext>
                </a:extLst>
              </a:tr>
              <a:tr h="298006">
                <a:tc rowSpan="15">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その他</a:t>
                      </a:r>
                      <a:endParaRPr/>
                    </a:p>
                  </a:txBody>
                  <a:tcPr marL="91025" marR="91025" marT="45525" marB="45525"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宗教関連 (魔除け・霊感商法霊視商法等)</a:t>
                      </a:r>
                      <a:endParaRPr/>
                    </a:p>
                  </a:txBody>
                  <a:tcPr marL="72875"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5"/>
                  </a:ext>
                </a:extLst>
              </a:tr>
              <a:tr h="298006">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寺社仏閣(初詣・七五三など宗教の布教、勧誘要素を含まないものは除く。具体的な催事内容を含め確認のうえ、厳格に判断いたします。)</a:t>
                      </a:r>
                      <a:endParaRPr sz="900" b="0" i="0" u="none" strike="noStrike">
                        <a:solidFill>
                          <a:srgbClr val="000000"/>
                        </a:solidFill>
                        <a:latin typeface="Noto Sans JP"/>
                        <a:ea typeface="Noto Sans JP"/>
                        <a:cs typeface="Noto Sans JP"/>
                        <a:sym typeface="Noto Sans JP"/>
                      </a:endParaRPr>
                    </a:p>
                  </a:txBody>
                  <a:tcPr marL="72875"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6"/>
                  </a:ext>
                </a:extLst>
              </a:tr>
              <a:tr h="298006">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コンプレックス商材</a:t>
                      </a:r>
                      <a:endParaRPr/>
                    </a:p>
                  </a:txBody>
                  <a:tcPr marL="72875"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7"/>
                  </a:ext>
                </a:extLst>
              </a:tr>
              <a:tr h="298006">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無限連鎖講</a:t>
                      </a:r>
                      <a:endParaRPr/>
                    </a:p>
                  </a:txBody>
                  <a:tcPr marL="72875"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8"/>
                  </a:ext>
                </a:extLst>
              </a:tr>
              <a:tr h="298006">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探偵業 </a:t>
                      </a:r>
                      <a:endParaRPr/>
                    </a:p>
                  </a:txBody>
                  <a:tcPr marL="72875"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9"/>
                  </a:ext>
                </a:extLst>
              </a:tr>
              <a:tr h="298006">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家政婦 </a:t>
                      </a:r>
                      <a:endParaRPr/>
                    </a:p>
                  </a:txBody>
                  <a:tcPr marL="72875"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10"/>
                  </a:ext>
                </a:extLst>
              </a:tr>
              <a:tr h="298006">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生体販売 </a:t>
                      </a:r>
                      <a:endParaRPr/>
                    </a:p>
                  </a:txBody>
                  <a:tcPr marL="72875"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11"/>
                  </a:ext>
                </a:extLst>
              </a:tr>
              <a:tr h="298006">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葬儀葬祭業</a:t>
                      </a:r>
                      <a:endParaRPr/>
                    </a:p>
                  </a:txBody>
                  <a:tcPr marL="72875"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12"/>
                  </a:ext>
                </a:extLst>
              </a:tr>
              <a:tr h="298006">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ライブ配信サービス</a:t>
                      </a:r>
                      <a:endParaRPr/>
                    </a:p>
                  </a:txBody>
                  <a:tcPr marL="72875"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13"/>
                  </a:ext>
                </a:extLst>
              </a:tr>
              <a:tr h="298006">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たばこ、電子たばこ(企業広告は除く) </a:t>
                      </a:r>
                      <a:endParaRPr/>
                    </a:p>
                  </a:txBody>
                  <a:tcPr marL="72875"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altLang="en-US"/>
                        <a:t>▲</a:t>
                      </a:r>
                      <a:endParaRPr dirty="0"/>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14"/>
                  </a:ext>
                </a:extLst>
              </a:tr>
              <a:tr h="298006">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占い</a:t>
                      </a:r>
                      <a:endParaRPr/>
                    </a:p>
                  </a:txBody>
                  <a:tcPr marL="72875"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15"/>
                  </a:ext>
                </a:extLst>
              </a:tr>
              <a:tr h="298006">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業務実態が不明瞭な企業の商材 </a:t>
                      </a:r>
                      <a:endParaRPr/>
                    </a:p>
                  </a:txBody>
                  <a:tcPr marL="72875"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16"/>
                  </a:ext>
                </a:extLst>
              </a:tr>
              <a:tr h="298006">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弊社親会社競合サービス(配車サービス、配車サービスを主たる事業とする企業が運営するフードデリバリーサービス、交通事故防止サービス等)</a:t>
                      </a:r>
                      <a:endParaRPr sz="900" b="0" i="0" u="none" strike="noStrike">
                        <a:solidFill>
                          <a:srgbClr val="000000"/>
                        </a:solidFill>
                        <a:latin typeface="Noto Sans JP"/>
                        <a:ea typeface="Noto Sans JP"/>
                        <a:cs typeface="Noto Sans JP"/>
                        <a:sym typeface="Noto Sans JP"/>
                      </a:endParaRPr>
                    </a:p>
                  </a:txBody>
                  <a:tcPr marL="72875"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17"/>
                  </a:ext>
                </a:extLst>
              </a:tr>
              <a:tr h="298006">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タクシー会社と競合する企業やサービス</a:t>
                      </a:r>
                      <a:endParaRPr/>
                    </a:p>
                  </a:txBody>
                  <a:tcPr marL="72875"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lnSpc>
                          <a:spcPct val="100000"/>
                        </a:lnSpc>
                        <a:spcBef>
                          <a:spcPts val="0"/>
                        </a:spcBef>
                        <a:spcAft>
                          <a:spcPts val="0"/>
                        </a:spcAft>
                        <a:buClr>
                          <a:srgbClr val="000000"/>
                        </a:buClr>
                        <a:buSzPts val="900"/>
                        <a:buFont typeface="Noto Sans JP"/>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Noto Sans JP"/>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18"/>
                  </a:ext>
                </a:extLst>
              </a:tr>
              <a:tr h="301473">
                <a:tc vMerge="1">
                  <a:txBody>
                    <a:bodyPr/>
                    <a:lstStyle/>
                    <a:p>
                      <a:endParaRPr lang="ja-JP"/>
                    </a:p>
                  </a:txBody>
                  <a:tcPr/>
                </a:tc>
                <a:tc>
                  <a:txBody>
                    <a:bodyPr/>
                    <a:lstStyle/>
                    <a:p>
                      <a:pPr marL="0" marR="0" lvl="0" indent="0" algn="l" rtl="0">
                        <a:spcBef>
                          <a:spcPts val="0"/>
                        </a:spcBef>
                        <a:spcAft>
                          <a:spcPts val="0"/>
                        </a:spcAft>
                        <a:buNone/>
                      </a:pPr>
                      <a:r>
                        <a:rPr lang="ja-JP" sz="900" b="0" i="0" u="none" strike="noStrike">
                          <a:solidFill>
                            <a:srgbClr val="000000"/>
                          </a:solidFill>
                          <a:latin typeface="Noto Sans JP"/>
                          <a:ea typeface="Noto Sans JP"/>
                          <a:cs typeface="Noto Sans JP"/>
                          <a:sym typeface="Noto Sans JP"/>
                        </a:rPr>
                        <a:t>その他タクシー車内のプライベート空間にそぐわないと判断した業種・商材</a:t>
                      </a:r>
                      <a:endParaRPr/>
                    </a:p>
                  </a:txBody>
                  <a:tcPr marL="72875"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D8D8D8"/>
                    </a:solidFill>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spcBef>
                          <a:spcPts val="0"/>
                        </a:spcBef>
                        <a:spcAft>
                          <a:spcPts val="0"/>
                        </a:spcAft>
                        <a:buNone/>
                      </a:pPr>
                      <a:r>
                        <a:rPr lang="ja-JP" sz="900" b="0" i="0" u="none" strike="noStrike">
                          <a:solidFill>
                            <a:srgbClr val="000000"/>
                          </a:solidFill>
                          <a:latin typeface="Noto Sans JP"/>
                          <a:ea typeface="Noto Sans JP"/>
                          <a:cs typeface="Noto Sans JP"/>
                          <a:sym typeface="Noto Sans JP"/>
                        </a:rPr>
                        <a:t>×</a:t>
                      </a:r>
                      <a:endParaRPr dirty="0"/>
                    </a:p>
                  </a:txBody>
                  <a:tcPr marL="8100" marR="8100" marT="8900"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19"/>
                  </a:ext>
                </a:extLst>
              </a:tr>
            </a:tbl>
          </a:graphicData>
        </a:graphic>
      </p:graphicFrame>
      <p:sp>
        <p:nvSpPr>
          <p:cNvPr id="880" name="Google Shape;880;p37"/>
          <p:cNvSpPr txBox="1"/>
          <p:nvPr/>
        </p:nvSpPr>
        <p:spPr>
          <a:xfrm>
            <a:off x="8811863" y="7772397"/>
            <a:ext cx="9476137" cy="151422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100">
                <a:solidFill>
                  <a:schemeClr val="dk1"/>
                </a:solidFill>
                <a:latin typeface="Noto Sans JP"/>
                <a:ea typeface="Noto Sans JP"/>
                <a:cs typeface="Noto Sans JP"/>
                <a:sym typeface="Noto Sans JP"/>
              </a:rPr>
              <a:t>×：原則掲載NG</a:t>
            </a:r>
            <a:endParaRPr dirty="0"/>
          </a:p>
          <a:p>
            <a:pPr marL="0" marR="0" lvl="0" indent="0" algn="l" rtl="0">
              <a:lnSpc>
                <a:spcPct val="140000"/>
              </a:lnSpc>
              <a:spcBef>
                <a:spcPts val="0"/>
              </a:spcBef>
              <a:spcAft>
                <a:spcPts val="0"/>
              </a:spcAft>
              <a:buNone/>
            </a:pPr>
            <a:r>
              <a:rPr lang="ja-JP" sz="1100">
                <a:solidFill>
                  <a:schemeClr val="dk1"/>
                </a:solidFill>
                <a:latin typeface="Noto Sans JP"/>
                <a:ea typeface="Noto Sans JP"/>
                <a:cs typeface="Noto Sans JP"/>
                <a:sym typeface="Noto Sans JP"/>
              </a:rPr>
              <a:t>△：指定枠に限り掲載可能（3rd Ads枠の</a:t>
            </a:r>
            <a:r>
              <a:rPr lang="ja-JP" altLang="en-US" sz="1100">
                <a:solidFill>
                  <a:schemeClr val="dk1"/>
                </a:solidFill>
                <a:latin typeface="Noto Sans JP"/>
                <a:ea typeface="Noto Sans JP"/>
                <a:cs typeface="Noto Sans JP"/>
                <a:sym typeface="Noto Sans JP"/>
              </a:rPr>
              <a:t>掲載に限る）</a:t>
            </a:r>
            <a:endParaRPr lang="en-US" altLang="ja-JP" sz="1100" dirty="0">
              <a:solidFill>
                <a:schemeClr val="dk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altLang="en-US" sz="1100">
                <a:solidFill>
                  <a:schemeClr val="dk1"/>
                </a:solidFill>
                <a:latin typeface="Noto Sans JP"/>
                <a:ea typeface="Noto Sans JP"/>
                <a:cs typeface="Noto Sans JP"/>
                <a:sym typeface="Noto Sans JP"/>
              </a:rPr>
              <a:t>▲：指定枠に限り掲載可能（</a:t>
            </a:r>
            <a:r>
              <a:rPr lang="en-US" altLang="ja-JP" sz="1100" dirty="0">
                <a:solidFill>
                  <a:schemeClr val="dk1"/>
                </a:solidFill>
                <a:latin typeface="Noto Sans JP"/>
                <a:ea typeface="Noto Sans JP"/>
                <a:cs typeface="Noto Sans JP"/>
                <a:sym typeface="Noto Sans JP"/>
              </a:rPr>
              <a:t>Targeting Ads</a:t>
            </a:r>
            <a:r>
              <a:rPr lang="ja-JP" altLang="en-US" sz="1100">
                <a:solidFill>
                  <a:schemeClr val="dk1"/>
                </a:solidFill>
                <a:latin typeface="Noto Sans JP"/>
                <a:ea typeface="Noto Sans JP"/>
                <a:cs typeface="Noto Sans JP"/>
                <a:sym typeface="Noto Sans JP"/>
              </a:rPr>
              <a:t>枠で</a:t>
            </a:r>
            <a:r>
              <a:rPr lang="en-US" altLang="ja-JP" sz="1100" dirty="0">
                <a:solidFill>
                  <a:schemeClr val="dk1"/>
                </a:solidFill>
                <a:latin typeface="Noto Sans JP"/>
                <a:ea typeface="Noto Sans JP"/>
                <a:cs typeface="Noto Sans JP"/>
                <a:sym typeface="Noto Sans JP"/>
              </a:rPr>
              <a:t>20</a:t>
            </a:r>
            <a:r>
              <a:rPr lang="ja-JP" altLang="en-US" sz="1100">
                <a:solidFill>
                  <a:schemeClr val="dk1"/>
                </a:solidFill>
                <a:latin typeface="Noto Sans JP"/>
                <a:ea typeface="Noto Sans JP"/>
                <a:cs typeface="Noto Sans JP"/>
                <a:sym typeface="Noto Sans JP"/>
              </a:rPr>
              <a:t>代以上を指定し掲載に限る）</a:t>
            </a:r>
            <a:endParaRPr lang="en-US" altLang="ja-JP" sz="1100" dirty="0">
              <a:solidFill>
                <a:schemeClr val="dk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altLang="en-US" sz="1100">
                <a:solidFill>
                  <a:schemeClr val="dk1"/>
                </a:solidFill>
                <a:latin typeface="Noto Sans JP"/>
                <a:ea typeface="Noto Sans JP"/>
                <a:cs typeface="Noto Sans JP"/>
                <a:sym typeface="Noto Sans JP"/>
              </a:rPr>
              <a:t>（△と▲は週あたり</a:t>
            </a:r>
            <a:r>
              <a:rPr lang="en-US" altLang="ja-JP" sz="1100" dirty="0">
                <a:solidFill>
                  <a:schemeClr val="dk1"/>
                </a:solidFill>
                <a:latin typeface="Noto Sans JP"/>
                <a:ea typeface="Noto Sans JP"/>
                <a:cs typeface="Noto Sans JP"/>
                <a:sym typeface="Noto Sans JP"/>
              </a:rPr>
              <a:t>[FULL]3</a:t>
            </a:r>
            <a:r>
              <a:rPr lang="ja-JP" altLang="en-US" sz="1100">
                <a:solidFill>
                  <a:schemeClr val="dk1"/>
                </a:solidFill>
                <a:latin typeface="Noto Sans JP"/>
                <a:ea typeface="Noto Sans JP"/>
                <a:cs typeface="Noto Sans JP"/>
                <a:sym typeface="Noto Sans JP"/>
              </a:rPr>
              <a:t>枠まで）</a:t>
            </a:r>
            <a:endParaRPr sz="1100" dirty="0">
              <a:solidFill>
                <a:schemeClr val="dk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1100">
                <a:solidFill>
                  <a:schemeClr val="dk1"/>
                </a:solidFill>
                <a:latin typeface="Noto Sans JP"/>
                <a:ea typeface="Noto Sans JP"/>
                <a:cs typeface="Noto Sans JP"/>
                <a:sym typeface="Noto Sans JP"/>
              </a:rPr>
              <a:t>　　通常より更に厳格な広告審査※を通過した場合のみ掲載が可能</a:t>
            </a:r>
            <a:endParaRPr sz="1100" dirty="0">
              <a:solidFill>
                <a:schemeClr val="dk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1100">
                <a:solidFill>
                  <a:schemeClr val="dk1"/>
                </a:solidFill>
                <a:latin typeface="Noto Sans JP"/>
                <a:ea typeface="Noto Sans JP"/>
                <a:cs typeface="Noto Sans JP"/>
                <a:sym typeface="Noto Sans JP"/>
              </a:rPr>
              <a:t>　　</a:t>
            </a:r>
            <a:r>
              <a:rPr lang="ja-JP" sz="1100">
                <a:solidFill>
                  <a:srgbClr val="AAAAAA"/>
                </a:solidFill>
                <a:latin typeface="Noto Sans JP"/>
                <a:ea typeface="Noto Sans JP"/>
                <a:cs typeface="Noto Sans JP"/>
                <a:sym typeface="Noto Sans JP"/>
              </a:rPr>
              <a:t>※「タクシーはお客様がリラックスするおもてなしの空間である」というNGクリエイティブ表現の規定にそぐわないもの</a:t>
            </a:r>
            <a:endParaRPr sz="1100" dirty="0">
              <a:solidFill>
                <a:srgbClr val="AAAAAA"/>
              </a:solidFill>
              <a:latin typeface="Noto Sans JP"/>
              <a:ea typeface="Noto Sans JP"/>
              <a:cs typeface="Noto Sans JP"/>
              <a:sym typeface="Noto Sans JP"/>
            </a:endParaRPr>
          </a:p>
        </p:txBody>
      </p:sp>
      <p:sp>
        <p:nvSpPr>
          <p:cNvPr id="881" name="Google Shape;881;p37"/>
          <p:cNvSpPr txBox="1"/>
          <p:nvPr/>
        </p:nvSpPr>
        <p:spPr>
          <a:xfrm>
            <a:off x="503238" y="9277266"/>
            <a:ext cx="484498"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rgbClr val="AAAAAA"/>
                </a:solidFill>
                <a:latin typeface="Roboto Black"/>
                <a:ea typeface="Roboto Black"/>
                <a:cs typeface="Roboto Black"/>
                <a:sym typeface="Roboto Black"/>
              </a:rPr>
              <a:t>37</a:t>
            </a:fld>
            <a:endParaRPr sz="2000" b="1" i="0" dirty="0">
              <a:solidFill>
                <a:srgbClr val="AAAAAA"/>
              </a:solidFill>
              <a:latin typeface="Roboto Black"/>
              <a:ea typeface="Roboto Black"/>
              <a:cs typeface="Roboto Black"/>
              <a:sym typeface="Roboto Black"/>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886"/>
        <p:cNvGrpSpPr/>
        <p:nvPr/>
      </p:nvGrpSpPr>
      <p:grpSpPr>
        <a:xfrm>
          <a:off x="0" y="0"/>
          <a:ext cx="0" cy="0"/>
          <a:chOff x="0" y="0"/>
          <a:chExt cx="0" cy="0"/>
        </a:xfrm>
      </p:grpSpPr>
      <p:sp>
        <p:nvSpPr>
          <p:cNvPr id="887" name="Google Shape;887;p38"/>
          <p:cNvSpPr txBox="1"/>
          <p:nvPr/>
        </p:nvSpPr>
        <p:spPr>
          <a:xfrm>
            <a:off x="531844" y="510988"/>
            <a:ext cx="722954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厳格な掲載基準　</a:t>
            </a:r>
            <a:r>
              <a:rPr lang="ja-JP" sz="2800">
                <a:solidFill>
                  <a:schemeClr val="lt1"/>
                </a:solidFill>
                <a:latin typeface="Noto Sans JP"/>
                <a:ea typeface="Noto Sans JP"/>
                <a:cs typeface="Noto Sans JP"/>
                <a:sym typeface="Noto Sans JP"/>
              </a:rPr>
              <a:t>– NGクリエイティブ表現</a:t>
            </a:r>
            <a:endParaRPr sz="2800">
              <a:solidFill>
                <a:schemeClr val="lt1"/>
              </a:solidFill>
              <a:latin typeface="Noto Sans JP"/>
              <a:ea typeface="Noto Sans JP"/>
              <a:cs typeface="Noto Sans JP"/>
              <a:sym typeface="Noto Sans JP"/>
            </a:endParaRPr>
          </a:p>
        </p:txBody>
      </p:sp>
      <p:sp>
        <p:nvSpPr>
          <p:cNvPr id="888" name="Google Shape;888;p38"/>
          <p:cNvSpPr txBox="1"/>
          <p:nvPr/>
        </p:nvSpPr>
        <p:spPr>
          <a:xfrm>
            <a:off x="658360" y="1801227"/>
            <a:ext cx="2302508" cy="330072"/>
          </a:xfrm>
          <a:prstGeom prst="rect">
            <a:avLst/>
          </a:prstGeom>
          <a:solidFill>
            <a:schemeClr val="dk1"/>
          </a:solidFill>
          <a:ln>
            <a:noFill/>
          </a:ln>
        </p:spPr>
        <p:txBody>
          <a:bodyPr spcFirstLastPara="1" wrap="square" lIns="180000" tIns="72000" rIns="180000" bIns="72000" anchor="t" anchorCtr="0">
            <a:spAutoFit/>
          </a:bodyPr>
          <a:lstStyle/>
          <a:p>
            <a:pPr marL="0" marR="0" lvl="0" indent="0" algn="l" rtl="0">
              <a:spcBef>
                <a:spcPts val="0"/>
              </a:spcBef>
              <a:spcAft>
                <a:spcPts val="0"/>
              </a:spcAft>
              <a:buNone/>
            </a:pPr>
            <a:r>
              <a:rPr lang="ja-JP" sz="1200">
                <a:solidFill>
                  <a:schemeClr val="lt1"/>
                </a:solidFill>
                <a:latin typeface="Noto Sans JP"/>
                <a:ea typeface="Noto Sans JP"/>
                <a:cs typeface="Noto Sans JP"/>
                <a:sym typeface="Noto Sans JP"/>
              </a:rPr>
              <a:t>チープな印象を受けるもの</a:t>
            </a:r>
            <a:endParaRPr sz="1200">
              <a:solidFill>
                <a:schemeClr val="lt1"/>
              </a:solidFill>
              <a:latin typeface="Noto Sans JP"/>
              <a:ea typeface="Noto Sans JP"/>
              <a:cs typeface="Noto Sans JP"/>
              <a:sym typeface="Noto Sans JP"/>
            </a:endParaRPr>
          </a:p>
        </p:txBody>
      </p:sp>
      <p:sp>
        <p:nvSpPr>
          <p:cNvPr id="889" name="Google Shape;889;p38"/>
          <p:cNvSpPr txBox="1"/>
          <p:nvPr/>
        </p:nvSpPr>
        <p:spPr>
          <a:xfrm>
            <a:off x="669711" y="2186393"/>
            <a:ext cx="6955455" cy="2204258"/>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900">
                <a:solidFill>
                  <a:schemeClr val="dk1"/>
                </a:solidFill>
                <a:latin typeface="Noto Sans JP"/>
                <a:ea typeface="Noto Sans JP"/>
                <a:cs typeface="Noto Sans JP"/>
                <a:sym typeface="Noto Sans JP"/>
              </a:rPr>
              <a:t>（以下例）</a:t>
            </a:r>
            <a:endParaRPr sz="900">
              <a:solidFill>
                <a:schemeClr val="dk1"/>
              </a:solidFill>
              <a:latin typeface="Noto Sans JP"/>
              <a:ea typeface="Noto Sans JP"/>
              <a:cs typeface="Noto Sans JP"/>
              <a:sym typeface="Noto Sans JP"/>
            </a:endParaRPr>
          </a:p>
          <a:p>
            <a:pPr marL="138113" marR="0" lvl="0" indent="-138113"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同じ静止画(画面の一部ではなく全画面のもの)を全体尺の中で15秒を超えて表示すること</a:t>
            </a:r>
            <a:endParaRPr sz="900">
              <a:solidFill>
                <a:schemeClr val="dk1"/>
              </a:solidFill>
              <a:latin typeface="Noto Sans JP"/>
              <a:ea typeface="Noto Sans JP"/>
              <a:cs typeface="Noto Sans JP"/>
              <a:sym typeface="Noto Sans JP"/>
            </a:endParaRPr>
          </a:p>
          <a:p>
            <a:pPr marL="138113" marR="0" lvl="0" indent="-138113"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動画クリエイティブの画面の一部でバナー状のクリエイティブ表現を行う動画</a:t>
            </a:r>
            <a:endParaRPr sz="900">
              <a:solidFill>
                <a:schemeClr val="dk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900">
                <a:solidFill>
                  <a:schemeClr val="dk1"/>
                </a:solidFill>
                <a:latin typeface="Noto Sans JP"/>
                <a:ea typeface="Noto Sans JP"/>
                <a:cs typeface="Noto Sans JP"/>
                <a:sym typeface="Noto Sans JP"/>
              </a:rPr>
              <a:t>  （無地などクリエイティブ表現を阻害せず、動画の内容を補足するものは許容とする場合があります。）</a:t>
            </a:r>
            <a:endParaRPr sz="900">
              <a:solidFill>
                <a:schemeClr val="dk1"/>
              </a:solidFill>
              <a:latin typeface="Noto Sans JP"/>
              <a:ea typeface="Noto Sans JP"/>
              <a:cs typeface="Noto Sans JP"/>
              <a:sym typeface="Noto Sans JP"/>
            </a:endParaRPr>
          </a:p>
          <a:p>
            <a:pPr marL="138113" marR="0" lvl="0" indent="-138113"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ゲームの解説・操作説明・実況がメインとなっている動画</a:t>
            </a:r>
            <a:endParaRPr/>
          </a:p>
          <a:p>
            <a:pPr marL="138113" marR="0" lvl="0" indent="-138113"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情報量が過多であるもの</a:t>
            </a:r>
            <a:endParaRPr/>
          </a:p>
          <a:p>
            <a:pPr marL="138113" marR="0" lvl="0" indent="-138113"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ナレーションなしでスライドショーのみで構成されているもの</a:t>
            </a:r>
            <a:endParaRPr/>
          </a:p>
          <a:p>
            <a:pPr marL="138113" marR="0" lvl="0" indent="-138113"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同じ映像が連続し、カット数が少なく構成が冗長であるもの</a:t>
            </a:r>
            <a:endParaRPr/>
          </a:p>
          <a:p>
            <a:pPr marL="138113" marR="0" lvl="0" indent="-138113"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カラーコレクション等の映像加工がなされていないもの</a:t>
            </a:r>
            <a:endParaRPr/>
          </a:p>
          <a:p>
            <a:pPr marL="138113" marR="0" lvl="0" indent="-138113"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フリー素材やそれに準ずる素材（画像、映像、音楽）を多用しているもの</a:t>
            </a:r>
            <a:endParaRPr/>
          </a:p>
          <a:p>
            <a:pPr marL="138113" marR="0" lvl="0" indent="-138113"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映像品質の低いもの</a:t>
            </a:r>
            <a:endParaRPr/>
          </a:p>
        </p:txBody>
      </p:sp>
      <p:sp>
        <p:nvSpPr>
          <p:cNvPr id="890" name="Google Shape;890;p38"/>
          <p:cNvSpPr txBox="1"/>
          <p:nvPr/>
        </p:nvSpPr>
        <p:spPr>
          <a:xfrm>
            <a:off x="658360" y="4849831"/>
            <a:ext cx="2302508" cy="330072"/>
          </a:xfrm>
          <a:prstGeom prst="rect">
            <a:avLst/>
          </a:prstGeom>
          <a:solidFill>
            <a:schemeClr val="dk1"/>
          </a:solidFill>
          <a:ln>
            <a:noFill/>
          </a:ln>
        </p:spPr>
        <p:txBody>
          <a:bodyPr spcFirstLastPara="1" wrap="square" lIns="180000" tIns="72000" rIns="180000" bIns="72000" anchor="t" anchorCtr="0">
            <a:spAutoFit/>
          </a:bodyPr>
          <a:lstStyle/>
          <a:p>
            <a:pPr marL="0" marR="0" lvl="0" indent="0" algn="l" rtl="0">
              <a:spcBef>
                <a:spcPts val="0"/>
              </a:spcBef>
              <a:spcAft>
                <a:spcPts val="0"/>
              </a:spcAft>
              <a:buNone/>
            </a:pPr>
            <a:r>
              <a:rPr lang="ja-JP" sz="1200">
                <a:solidFill>
                  <a:schemeClr val="lt1"/>
                </a:solidFill>
                <a:latin typeface="Noto Sans JP"/>
                <a:ea typeface="Noto Sans JP"/>
                <a:cs typeface="Noto Sans JP"/>
                <a:sym typeface="Noto Sans JP"/>
              </a:rPr>
              <a:t>乗客に不快感を与えるもの</a:t>
            </a:r>
            <a:endParaRPr sz="1200">
              <a:solidFill>
                <a:schemeClr val="lt1"/>
              </a:solidFill>
              <a:latin typeface="Noto Sans JP"/>
              <a:ea typeface="Noto Sans JP"/>
              <a:cs typeface="Noto Sans JP"/>
              <a:sym typeface="Noto Sans JP"/>
            </a:endParaRPr>
          </a:p>
        </p:txBody>
      </p:sp>
      <p:sp>
        <p:nvSpPr>
          <p:cNvPr id="891" name="Google Shape;891;p38"/>
          <p:cNvSpPr txBox="1"/>
          <p:nvPr/>
        </p:nvSpPr>
        <p:spPr>
          <a:xfrm>
            <a:off x="669711" y="5234997"/>
            <a:ext cx="5746587" cy="2592056"/>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900">
                <a:solidFill>
                  <a:schemeClr val="dk1"/>
                </a:solidFill>
                <a:latin typeface="Noto Sans JP"/>
                <a:ea typeface="Noto Sans JP"/>
                <a:cs typeface="Noto Sans JP"/>
                <a:sym typeface="Noto Sans JP"/>
              </a:rPr>
              <a:t>（以下例）</a:t>
            </a:r>
            <a:endParaRPr sz="900">
              <a:solidFill>
                <a:schemeClr val="dk1"/>
              </a:solidFill>
              <a:latin typeface="Noto Sans JP"/>
              <a:ea typeface="Noto Sans JP"/>
              <a:cs typeface="Noto Sans JP"/>
              <a:sym typeface="Noto Sans JP"/>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車酔いを誘発する可能性があるもの</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過度に騒いだり、怒鳴ったりする表現</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高速で振動したり、点滅したり、単純なループを繰り返すような画像、映像を用いたもの</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人間の局部を強調したもの、コンプレックス部分を露骨に表現したもの</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過度な肌の露出があるもの、性的なもの</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同一クリエイティブ（ほぼ同じ内容のものも含む）を1枠で連続して複数回流すこと</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演者自体や演者の表現が不快感を与える可能性のあるもの</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顔のアップが連続するもの</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緊急車両のサイレンや、そのように誤認される可能性のある音声が入ったもの</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恐怖を感じる可能性があるもの</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動画上の演出であるとわからず乗客が不安を感じる可能性のあるもの</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画面下部の各種ボタン操作領域の位置を指定してアクションを促すもの</a:t>
            </a:r>
            <a:endParaRPr/>
          </a:p>
        </p:txBody>
      </p:sp>
      <p:sp>
        <p:nvSpPr>
          <p:cNvPr id="892" name="Google Shape;892;p38"/>
          <p:cNvSpPr txBox="1"/>
          <p:nvPr/>
        </p:nvSpPr>
        <p:spPr>
          <a:xfrm>
            <a:off x="658360" y="8146700"/>
            <a:ext cx="2787256" cy="330072"/>
          </a:xfrm>
          <a:prstGeom prst="rect">
            <a:avLst/>
          </a:prstGeom>
          <a:solidFill>
            <a:schemeClr val="dk1"/>
          </a:solidFill>
          <a:ln>
            <a:noFill/>
          </a:ln>
        </p:spPr>
        <p:txBody>
          <a:bodyPr spcFirstLastPara="1" wrap="square" lIns="180000" tIns="72000" rIns="180000" bIns="72000" anchor="t" anchorCtr="0">
            <a:spAutoFit/>
          </a:bodyPr>
          <a:lstStyle/>
          <a:p>
            <a:pPr marL="0" marR="0" lvl="0" indent="0" algn="l" rtl="0">
              <a:spcBef>
                <a:spcPts val="0"/>
              </a:spcBef>
              <a:spcAft>
                <a:spcPts val="0"/>
              </a:spcAft>
              <a:buNone/>
            </a:pPr>
            <a:r>
              <a:rPr lang="ja-JP" sz="1200">
                <a:solidFill>
                  <a:schemeClr val="lt1"/>
                </a:solidFill>
                <a:latin typeface="Noto Sans JP"/>
                <a:ea typeface="Noto Sans JP"/>
                <a:cs typeface="Noto Sans JP"/>
                <a:sym typeface="Noto Sans JP"/>
              </a:rPr>
              <a:t>ダブルスポンサーに該当するもの</a:t>
            </a:r>
            <a:endParaRPr sz="1200">
              <a:solidFill>
                <a:schemeClr val="lt1"/>
              </a:solidFill>
              <a:latin typeface="Noto Sans JP"/>
              <a:ea typeface="Noto Sans JP"/>
              <a:cs typeface="Noto Sans JP"/>
              <a:sym typeface="Noto Sans JP"/>
            </a:endParaRPr>
          </a:p>
        </p:txBody>
      </p:sp>
      <p:sp>
        <p:nvSpPr>
          <p:cNvPr id="893" name="Google Shape;893;p38"/>
          <p:cNvSpPr txBox="1"/>
          <p:nvPr/>
        </p:nvSpPr>
        <p:spPr>
          <a:xfrm>
            <a:off x="669711" y="8531866"/>
            <a:ext cx="5746587" cy="653064"/>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900">
                <a:solidFill>
                  <a:schemeClr val="dk1"/>
                </a:solidFill>
                <a:latin typeface="Noto Sans JP"/>
                <a:ea typeface="Noto Sans JP"/>
                <a:cs typeface="Noto Sans JP"/>
                <a:sym typeface="Noto Sans JP"/>
              </a:rPr>
              <a:t>（以下例）</a:t>
            </a:r>
            <a:endParaRPr sz="900">
              <a:solidFill>
                <a:schemeClr val="dk1"/>
              </a:solidFill>
              <a:latin typeface="Noto Sans JP"/>
              <a:ea typeface="Noto Sans JP"/>
              <a:cs typeface="Noto Sans JP"/>
              <a:sym typeface="Noto Sans JP"/>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1枠で複数クライアント、複数ブランド、複数アイテムの広告を流すこと</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ダブルスポンサーの際に広告の主体者が明示されていないもの</a:t>
            </a:r>
            <a:endParaRPr sz="900">
              <a:solidFill>
                <a:schemeClr val="dk1"/>
              </a:solidFill>
              <a:latin typeface="Noto Sans JP"/>
              <a:ea typeface="Noto Sans JP"/>
              <a:cs typeface="Noto Sans JP"/>
              <a:sym typeface="Noto Sans JP"/>
            </a:endParaRPr>
          </a:p>
        </p:txBody>
      </p:sp>
      <p:sp>
        <p:nvSpPr>
          <p:cNvPr id="894" name="Google Shape;894;p38"/>
          <p:cNvSpPr txBox="1"/>
          <p:nvPr/>
        </p:nvSpPr>
        <p:spPr>
          <a:xfrm>
            <a:off x="7164979" y="1801227"/>
            <a:ext cx="3756752" cy="330072"/>
          </a:xfrm>
          <a:prstGeom prst="rect">
            <a:avLst/>
          </a:prstGeom>
          <a:solidFill>
            <a:schemeClr val="dk1"/>
          </a:solidFill>
          <a:ln>
            <a:noFill/>
          </a:ln>
        </p:spPr>
        <p:txBody>
          <a:bodyPr spcFirstLastPara="1" wrap="square" lIns="180000" tIns="72000" rIns="180000" bIns="72000" anchor="t" anchorCtr="0">
            <a:spAutoFit/>
          </a:bodyPr>
          <a:lstStyle/>
          <a:p>
            <a:pPr marL="0" marR="0" lvl="0" indent="0" algn="l" rtl="0">
              <a:spcBef>
                <a:spcPts val="0"/>
              </a:spcBef>
              <a:spcAft>
                <a:spcPts val="0"/>
              </a:spcAft>
              <a:buNone/>
            </a:pPr>
            <a:r>
              <a:rPr lang="ja-JP" sz="1200">
                <a:solidFill>
                  <a:schemeClr val="lt1"/>
                </a:solidFill>
                <a:latin typeface="Noto Sans JP"/>
                <a:ea typeface="Noto Sans JP"/>
                <a:cs typeface="Noto Sans JP"/>
                <a:sym typeface="Noto Sans JP"/>
              </a:rPr>
              <a:t>法令や業界の自主規制、公序良俗に反するもの</a:t>
            </a:r>
            <a:endParaRPr sz="1200">
              <a:solidFill>
                <a:schemeClr val="lt1"/>
              </a:solidFill>
              <a:latin typeface="Noto Sans JP"/>
              <a:ea typeface="Noto Sans JP"/>
              <a:cs typeface="Noto Sans JP"/>
              <a:sym typeface="Noto Sans JP"/>
            </a:endParaRPr>
          </a:p>
        </p:txBody>
      </p:sp>
      <p:sp>
        <p:nvSpPr>
          <p:cNvPr id="895" name="Google Shape;895;p38"/>
          <p:cNvSpPr txBox="1"/>
          <p:nvPr/>
        </p:nvSpPr>
        <p:spPr>
          <a:xfrm>
            <a:off x="7176330" y="2186393"/>
            <a:ext cx="9577338" cy="6082242"/>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900">
                <a:solidFill>
                  <a:schemeClr val="dk1"/>
                </a:solidFill>
                <a:latin typeface="Noto Sans JP"/>
                <a:ea typeface="Noto Sans JP"/>
                <a:cs typeface="Noto Sans JP"/>
                <a:sym typeface="Noto Sans JP"/>
              </a:rPr>
              <a:t>（以下例）</a:t>
            </a:r>
            <a:endParaRPr sz="900">
              <a:solidFill>
                <a:schemeClr val="dk1"/>
              </a:solidFill>
              <a:latin typeface="Noto Sans JP"/>
              <a:ea typeface="Noto Sans JP"/>
              <a:cs typeface="Noto Sans JP"/>
              <a:sym typeface="Noto Sans JP"/>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事実と異なる虚偽の情報を掲載したもの</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優良誤認表示や有利誤認表示などの不当表示となるもの</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「最大」「最高」「最小」「最速」「No.1」「世界初」などの言葉を表示する際に客観的な出典がないもの（最新かつ、掲載日に1年以内のデータのみ有効）</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順位、割合、件数など調査結果等の定量的な言葉を表示する際に客観的な出典がないもの</a:t>
            </a:r>
            <a:endParaRPr sz="900">
              <a:solidFill>
                <a:schemeClr val="dk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900">
                <a:solidFill>
                  <a:schemeClr val="dk1"/>
                </a:solidFill>
                <a:latin typeface="Noto Sans JP"/>
                <a:ea typeface="Noto Sans JP"/>
                <a:cs typeface="Noto Sans JP"/>
                <a:sym typeface="Noto Sans JP"/>
              </a:rPr>
              <a:t>　（客観的な出典は、以下を必ず記載するとともに、設問内容や選択肢で示した商品名や会社名なども、できる限り分かるようにすることで、</a:t>
            </a:r>
            <a:endParaRPr sz="900">
              <a:solidFill>
                <a:schemeClr val="dk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900">
                <a:solidFill>
                  <a:schemeClr val="dk1"/>
                </a:solidFill>
                <a:latin typeface="Noto Sans JP"/>
                <a:ea typeface="Noto Sans JP"/>
                <a:cs typeface="Noto Sans JP"/>
                <a:sym typeface="Noto Sans JP"/>
              </a:rPr>
              <a:t>　　その事実が客観的な調査に基づいていることが確認できるようにし、またその根拠となるデータを株式会社IRISに提出すること）</a:t>
            </a:r>
            <a:endParaRPr sz="900">
              <a:solidFill>
                <a:schemeClr val="dk1"/>
              </a:solidFill>
              <a:latin typeface="Noto Sans JP"/>
              <a:ea typeface="Noto Sans JP"/>
              <a:cs typeface="Noto Sans JP"/>
              <a:sym typeface="Noto Sans JP"/>
            </a:endParaRPr>
          </a:p>
          <a:p>
            <a:pPr marL="447676" marR="0" lvl="0" indent="-169863" algn="l" rtl="0">
              <a:lnSpc>
                <a:spcPct val="140000"/>
              </a:lnSpc>
              <a:spcBef>
                <a:spcPts val="0"/>
              </a:spcBef>
              <a:spcAft>
                <a:spcPts val="0"/>
              </a:spcAft>
              <a:buClr>
                <a:srgbClr val="2F3B6C"/>
              </a:buClr>
              <a:buSzPts val="900"/>
              <a:buFont typeface="Arial"/>
              <a:buChar char="＞"/>
            </a:pPr>
            <a:r>
              <a:rPr lang="ja-JP" sz="900">
                <a:solidFill>
                  <a:schemeClr val="dk1"/>
                </a:solidFill>
                <a:latin typeface="Noto Sans JP"/>
                <a:ea typeface="Noto Sans JP"/>
                <a:cs typeface="Noto Sans JP"/>
                <a:sym typeface="Noto Sans JP"/>
              </a:rPr>
              <a:t>調査期間</a:t>
            </a:r>
            <a:endParaRPr/>
          </a:p>
          <a:p>
            <a:pPr marL="447676" marR="0" lvl="0" indent="-169863" algn="l" rtl="0">
              <a:lnSpc>
                <a:spcPct val="140000"/>
              </a:lnSpc>
              <a:spcBef>
                <a:spcPts val="0"/>
              </a:spcBef>
              <a:spcAft>
                <a:spcPts val="0"/>
              </a:spcAft>
              <a:buClr>
                <a:srgbClr val="2F3B6C"/>
              </a:buClr>
              <a:buSzPts val="900"/>
              <a:buFont typeface="Arial"/>
              <a:buChar char="＞"/>
            </a:pPr>
            <a:r>
              <a:rPr lang="ja-JP" sz="900">
                <a:solidFill>
                  <a:schemeClr val="dk1"/>
                </a:solidFill>
                <a:latin typeface="Noto Sans JP"/>
                <a:ea typeface="Noto Sans JP"/>
                <a:cs typeface="Noto Sans JP"/>
                <a:sym typeface="Noto Sans JP"/>
              </a:rPr>
              <a:t>調査機関</a:t>
            </a:r>
            <a:endParaRPr/>
          </a:p>
          <a:p>
            <a:pPr marL="447676" marR="0" lvl="0" indent="-169863" algn="l" rtl="0">
              <a:lnSpc>
                <a:spcPct val="140000"/>
              </a:lnSpc>
              <a:spcBef>
                <a:spcPts val="0"/>
              </a:spcBef>
              <a:spcAft>
                <a:spcPts val="0"/>
              </a:spcAft>
              <a:buClr>
                <a:srgbClr val="2F3B6C"/>
              </a:buClr>
              <a:buSzPts val="900"/>
              <a:buFont typeface="Arial"/>
              <a:buChar char="＞"/>
            </a:pPr>
            <a:r>
              <a:rPr lang="ja-JP" sz="900">
                <a:solidFill>
                  <a:schemeClr val="dk1"/>
                </a:solidFill>
                <a:latin typeface="Noto Sans JP"/>
                <a:ea typeface="Noto Sans JP"/>
                <a:cs typeface="Noto Sans JP"/>
                <a:sym typeface="Noto Sans JP"/>
              </a:rPr>
              <a:t>調査対象</a:t>
            </a:r>
            <a:endParaRPr/>
          </a:p>
          <a:p>
            <a:pPr marL="447676" marR="0" lvl="0" indent="-169863" algn="l" rtl="0">
              <a:lnSpc>
                <a:spcPct val="140000"/>
              </a:lnSpc>
              <a:spcBef>
                <a:spcPts val="0"/>
              </a:spcBef>
              <a:spcAft>
                <a:spcPts val="0"/>
              </a:spcAft>
              <a:buClr>
                <a:srgbClr val="2F3B6C"/>
              </a:buClr>
              <a:buSzPts val="900"/>
              <a:buFont typeface="Arial"/>
              <a:buChar char="＞"/>
            </a:pPr>
            <a:r>
              <a:rPr lang="ja-JP" sz="900">
                <a:solidFill>
                  <a:schemeClr val="dk1"/>
                </a:solidFill>
                <a:latin typeface="Noto Sans JP"/>
                <a:ea typeface="Noto Sans JP"/>
                <a:cs typeface="Noto Sans JP"/>
                <a:sym typeface="Noto Sans JP"/>
              </a:rPr>
              <a:t>有効回答数(サンプル数)</a:t>
            </a:r>
            <a:endParaRPr/>
          </a:p>
          <a:p>
            <a:pPr marL="447676" marR="0" lvl="0" indent="-169863" algn="l" rtl="0">
              <a:lnSpc>
                <a:spcPct val="140000"/>
              </a:lnSpc>
              <a:spcBef>
                <a:spcPts val="0"/>
              </a:spcBef>
              <a:spcAft>
                <a:spcPts val="0"/>
              </a:spcAft>
              <a:buClr>
                <a:srgbClr val="2F3B6C"/>
              </a:buClr>
              <a:buSzPts val="900"/>
              <a:buFont typeface="Arial"/>
              <a:buChar char="＞"/>
            </a:pPr>
            <a:r>
              <a:rPr lang="ja-JP" sz="900">
                <a:solidFill>
                  <a:schemeClr val="dk1"/>
                </a:solidFill>
                <a:latin typeface="Noto Sans JP"/>
                <a:ea typeface="Noto Sans JP"/>
                <a:cs typeface="Noto Sans JP"/>
                <a:sym typeface="Noto Sans JP"/>
              </a:rPr>
              <a:t>調査方法(集計方法、算出方法）</a:t>
            </a:r>
            <a:endParaRPr sz="900">
              <a:solidFill>
                <a:schemeClr val="dk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endParaRPr sz="900">
              <a:solidFill>
                <a:schemeClr val="dk1"/>
              </a:solidFill>
              <a:latin typeface="Noto Sans JP"/>
              <a:ea typeface="Noto Sans JP"/>
              <a:cs typeface="Noto Sans JP"/>
              <a:sym typeface="Noto Sans JP"/>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公正取引協議会が定める公正競争規約で定められた表示を遵守していないもの</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税込価格と誤認される恐れのある税抜価格の表示</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著作権や商標権等の知的財産権を侵害するもの</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誹謗中傷するもの、名誉を毀損するもの</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プライバシーを侵害するもの、個人情報の取得、管理、利用等に十分な配慮がされていないもの</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比較広告</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他人を差別するもの、人権を侵害するもの</a:t>
            </a:r>
            <a:endParaRPr sz="900">
              <a:solidFill>
                <a:schemeClr val="dk1"/>
              </a:solidFill>
              <a:latin typeface="Noto Sans JP"/>
              <a:ea typeface="Noto Sans JP"/>
              <a:cs typeface="Noto Sans JP"/>
              <a:sym typeface="Noto Sans JP"/>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政治家や元政治家が集団または個人の意見や考えを発信しているもの</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セクシュアルハラスメントとなるもの</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バイオレンス、暴力的な描写、表現</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投機心、射幸心を著しくあおる表現のもの</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非科学的または迷信に類するもので、利用者を惑わせたり、不安を与えるもの</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犯罪を肯定、美化、助長するもの</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反社会的勢力によるもの</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醜悪、残虐、猟奇的等で不快感を与えるもの</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サービス、商品の内容が不明確なもの</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オリンピック・パラリンピック関連のアンブッシュ広告と捉えられるもの</a:t>
            </a:r>
            <a:endParaRPr/>
          </a:p>
          <a:p>
            <a:pPr marL="171450" marR="0" lvl="0" indent="-171450" algn="l" rtl="0">
              <a:lnSpc>
                <a:spcPct val="140000"/>
              </a:lnSpc>
              <a:spcBef>
                <a:spcPts val="0"/>
              </a:spcBef>
              <a:spcAft>
                <a:spcPts val="0"/>
              </a:spcAft>
              <a:buClr>
                <a:schemeClr val="dk1"/>
              </a:buClr>
              <a:buSzPts val="900"/>
              <a:buFont typeface="Arial"/>
              <a:buChar char="•"/>
            </a:pPr>
            <a:r>
              <a:rPr lang="ja-JP" sz="900">
                <a:solidFill>
                  <a:schemeClr val="dk1"/>
                </a:solidFill>
                <a:latin typeface="Noto Sans JP"/>
                <a:ea typeface="Noto Sans JP"/>
                <a:cs typeface="Noto Sans JP"/>
                <a:sym typeface="Noto Sans JP"/>
              </a:rPr>
              <a:t>業界で定めるガイドラインなどに違反し、または、違反するおそれのあるもの</a:t>
            </a:r>
            <a:endParaRPr/>
          </a:p>
        </p:txBody>
      </p:sp>
      <p:sp>
        <p:nvSpPr>
          <p:cNvPr id="896" name="Google Shape;896;p38"/>
          <p:cNvSpPr txBox="1"/>
          <p:nvPr/>
        </p:nvSpPr>
        <p:spPr>
          <a:xfrm>
            <a:off x="7164979" y="8829573"/>
            <a:ext cx="3110421" cy="330072"/>
          </a:xfrm>
          <a:prstGeom prst="rect">
            <a:avLst/>
          </a:prstGeom>
          <a:noFill/>
          <a:ln>
            <a:noFill/>
          </a:ln>
        </p:spPr>
        <p:txBody>
          <a:bodyPr spcFirstLastPara="1" wrap="square" lIns="180000" tIns="72000" rIns="180000" bIns="72000" anchor="t" anchorCtr="0">
            <a:spAutoFit/>
          </a:bodyPr>
          <a:lstStyle/>
          <a:p>
            <a:pPr marL="0" marR="0" lvl="0" indent="0" algn="l" rtl="0">
              <a:spcBef>
                <a:spcPts val="0"/>
              </a:spcBef>
              <a:spcAft>
                <a:spcPts val="0"/>
              </a:spcAft>
              <a:buNone/>
            </a:pPr>
            <a:r>
              <a:rPr lang="ja-JP" sz="1200">
                <a:solidFill>
                  <a:schemeClr val="dk1"/>
                </a:solidFill>
                <a:latin typeface="Noto Sans JP"/>
                <a:ea typeface="Noto Sans JP"/>
                <a:cs typeface="Noto Sans JP"/>
                <a:sym typeface="Noto Sans JP"/>
              </a:rPr>
              <a:t>その他、当社が不適切と判断したもの</a:t>
            </a:r>
            <a:endParaRPr sz="1200">
              <a:solidFill>
                <a:schemeClr val="dk1"/>
              </a:solidFill>
              <a:latin typeface="Noto Sans JP"/>
              <a:ea typeface="Noto Sans JP"/>
              <a:cs typeface="Noto Sans JP"/>
              <a:sym typeface="Noto Sans JP"/>
            </a:endParaRPr>
          </a:p>
        </p:txBody>
      </p:sp>
      <p:sp>
        <p:nvSpPr>
          <p:cNvPr id="897" name="Google Shape;897;p38"/>
          <p:cNvSpPr txBox="1"/>
          <p:nvPr/>
        </p:nvSpPr>
        <p:spPr>
          <a:xfrm>
            <a:off x="503238" y="9277266"/>
            <a:ext cx="484498"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rgbClr val="AAAAAA"/>
                </a:solidFill>
                <a:latin typeface="Roboto Black"/>
                <a:ea typeface="Roboto Black"/>
                <a:cs typeface="Roboto Black"/>
                <a:sym typeface="Roboto Black"/>
              </a:rPr>
              <a:t>38</a:t>
            </a:fld>
            <a:endParaRPr sz="2000" b="1" i="0" dirty="0">
              <a:solidFill>
                <a:srgbClr val="AAAAAA"/>
              </a:solidFill>
              <a:latin typeface="Roboto Black"/>
              <a:ea typeface="Roboto Black"/>
              <a:cs typeface="Roboto Black"/>
              <a:sym typeface="Roboto Black"/>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901"/>
        <p:cNvGrpSpPr/>
        <p:nvPr/>
      </p:nvGrpSpPr>
      <p:grpSpPr>
        <a:xfrm>
          <a:off x="0" y="0"/>
          <a:ext cx="0" cy="0"/>
          <a:chOff x="0" y="0"/>
          <a:chExt cx="0" cy="0"/>
        </a:xfrm>
      </p:grpSpPr>
      <p:pic>
        <p:nvPicPr>
          <p:cNvPr id="902" name="Google Shape;902;p39"/>
          <p:cNvPicPr preferRelativeResize="0"/>
          <p:nvPr/>
        </p:nvPicPr>
        <p:blipFill rotWithShape="1">
          <a:blip r:embed="rId3">
            <a:alphaModFix/>
          </a:blip>
          <a:srcRect t="4642" b="10969"/>
          <a:stretch/>
        </p:blipFill>
        <p:spPr>
          <a:xfrm>
            <a:off x="0" y="0"/>
            <a:ext cx="18288000" cy="10288587"/>
          </a:xfrm>
          <a:prstGeom prst="rect">
            <a:avLst/>
          </a:prstGeom>
          <a:noFill/>
          <a:ln>
            <a:noFill/>
          </a:ln>
        </p:spPr>
      </p:pic>
      <p:pic>
        <p:nvPicPr>
          <p:cNvPr id="903" name="Google Shape;903;p39" descr="図形, 四角形&#10;&#10;自動的に生成された説明"/>
          <p:cNvPicPr preferRelativeResize="0"/>
          <p:nvPr/>
        </p:nvPicPr>
        <p:blipFill rotWithShape="1">
          <a:blip r:embed="rId4">
            <a:alphaModFix/>
          </a:blip>
          <a:srcRect/>
          <a:stretch/>
        </p:blipFill>
        <p:spPr>
          <a:xfrm>
            <a:off x="0" y="794"/>
            <a:ext cx="18288000" cy="10287000"/>
          </a:xfrm>
          <a:prstGeom prst="rect">
            <a:avLst/>
          </a:prstGeom>
          <a:noFill/>
          <a:ln>
            <a:noFill/>
          </a:ln>
        </p:spPr>
      </p:pic>
      <p:pic>
        <p:nvPicPr>
          <p:cNvPr id="904" name="Google Shape;904;p39"/>
          <p:cNvPicPr preferRelativeResize="0"/>
          <p:nvPr/>
        </p:nvPicPr>
        <p:blipFill rotWithShape="1">
          <a:blip r:embed="rId5">
            <a:alphaModFix/>
          </a:blip>
          <a:srcRect/>
          <a:stretch/>
        </p:blipFill>
        <p:spPr>
          <a:xfrm>
            <a:off x="13809306" y="9345421"/>
            <a:ext cx="3946849" cy="427560"/>
          </a:xfrm>
          <a:prstGeom prst="rect">
            <a:avLst/>
          </a:prstGeom>
          <a:noFill/>
          <a:ln>
            <a:noFill/>
          </a:ln>
        </p:spPr>
      </p:pic>
      <p:grpSp>
        <p:nvGrpSpPr>
          <p:cNvPr id="905" name="Google Shape;905;p39"/>
          <p:cNvGrpSpPr/>
          <p:nvPr/>
        </p:nvGrpSpPr>
        <p:grpSpPr>
          <a:xfrm>
            <a:off x="7756440" y="4258129"/>
            <a:ext cx="2775119" cy="1755701"/>
            <a:chOff x="7742013" y="4096479"/>
            <a:chExt cx="2775119" cy="1755701"/>
          </a:xfrm>
        </p:grpSpPr>
        <p:sp>
          <p:nvSpPr>
            <p:cNvPr id="906" name="Google Shape;906;p39"/>
            <p:cNvSpPr txBox="1"/>
            <p:nvPr/>
          </p:nvSpPr>
          <p:spPr>
            <a:xfrm>
              <a:off x="7742013" y="5144294"/>
              <a:ext cx="2775119"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4000" b="1">
                  <a:solidFill>
                    <a:schemeClr val="lt1"/>
                  </a:solidFill>
                  <a:latin typeface="Noto Sans JP"/>
                  <a:ea typeface="Noto Sans JP"/>
                  <a:cs typeface="Noto Sans JP"/>
                  <a:sym typeface="Noto Sans JP"/>
                </a:rPr>
                <a:t>申込の流れ</a:t>
              </a:r>
              <a:endParaRPr/>
            </a:p>
          </p:txBody>
        </p:sp>
        <p:sp>
          <p:nvSpPr>
            <p:cNvPr id="907" name="Google Shape;907;p39"/>
            <p:cNvSpPr txBox="1"/>
            <p:nvPr/>
          </p:nvSpPr>
          <p:spPr>
            <a:xfrm>
              <a:off x="8470971" y="4096479"/>
              <a:ext cx="1317202" cy="562359"/>
            </a:xfrm>
            <a:prstGeom prst="rect">
              <a:avLst/>
            </a:prstGeom>
            <a:solidFill>
              <a:srgbClr val="FF8F1C"/>
            </a:solidFill>
            <a:ln w="12700" cap="flat" cmpd="sng">
              <a:solidFill>
                <a:srgbClr val="FF8F1C"/>
              </a:solidFill>
              <a:prstDash val="solid"/>
              <a:round/>
              <a:headEnd type="none" w="sm" len="sm"/>
              <a:tailEnd type="none" w="sm" len="sm"/>
            </a:ln>
          </p:spPr>
          <p:txBody>
            <a:bodyPr spcFirstLastPara="1" wrap="square" lIns="144000" tIns="45700" rIns="91425" bIns="54000" anchor="t" anchorCtr="0">
              <a:spAutoFit/>
            </a:bodyPr>
            <a:lstStyle/>
            <a:p>
              <a:pPr marL="0" marR="0" lvl="0" indent="0" algn="ctr" rtl="0">
                <a:spcBef>
                  <a:spcPts val="0"/>
                </a:spcBef>
                <a:spcAft>
                  <a:spcPts val="0"/>
                </a:spcAft>
                <a:buNone/>
              </a:pPr>
              <a:r>
                <a:rPr lang="ja-JP" sz="3000">
                  <a:solidFill>
                    <a:schemeClr val="lt1"/>
                  </a:solidFill>
                  <a:latin typeface="Roboto"/>
                  <a:ea typeface="Roboto"/>
                  <a:cs typeface="Roboto"/>
                  <a:sym typeface="Roboto"/>
                </a:rPr>
                <a:t>Part 8</a:t>
              </a:r>
              <a:endParaRPr sz="3000">
                <a:solidFill>
                  <a:schemeClr val="lt1"/>
                </a:solidFill>
                <a:latin typeface="Roboto"/>
                <a:ea typeface="Roboto"/>
                <a:cs typeface="Roboto"/>
                <a:sym typeface="Roboto"/>
              </a:endParaRPr>
            </a:p>
          </p:txBody>
        </p:sp>
      </p:grpSp>
      <p:sp>
        <p:nvSpPr>
          <p:cNvPr id="908" name="Google Shape;908;p39"/>
          <p:cNvSpPr txBox="1"/>
          <p:nvPr/>
        </p:nvSpPr>
        <p:spPr>
          <a:xfrm>
            <a:off x="503238" y="9277266"/>
            <a:ext cx="484497"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chemeClr val="dk1"/>
                </a:solidFill>
                <a:latin typeface="Roboto Black"/>
                <a:ea typeface="Roboto Black"/>
                <a:cs typeface="Roboto Black"/>
                <a:sym typeface="Roboto Black"/>
              </a:rPr>
              <a:t>39</a:t>
            </a:fld>
            <a:endParaRPr sz="2000" b="1" i="0" dirty="0">
              <a:solidFill>
                <a:schemeClr val="dk1"/>
              </a:solidFill>
              <a:latin typeface="Roboto Black"/>
              <a:ea typeface="Roboto Black"/>
              <a:cs typeface="Roboto Black"/>
              <a:sym typeface="Roboto Black"/>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Google Shape;79;p4"/>
          <p:cNvPicPr preferRelativeResize="0"/>
          <p:nvPr/>
        </p:nvPicPr>
        <p:blipFill rotWithShape="1">
          <a:blip r:embed="rId3">
            <a:alphaModFix/>
          </a:blip>
          <a:srcRect l="1369" t="7425" b="9342"/>
          <a:stretch/>
        </p:blipFill>
        <p:spPr>
          <a:xfrm>
            <a:off x="-1" y="0"/>
            <a:ext cx="18288001" cy="10288588"/>
          </a:xfrm>
          <a:prstGeom prst="rect">
            <a:avLst/>
          </a:prstGeom>
          <a:noFill/>
          <a:ln>
            <a:noFill/>
          </a:ln>
        </p:spPr>
      </p:pic>
      <p:pic>
        <p:nvPicPr>
          <p:cNvPr id="80" name="Google Shape;80;p4" descr="図形, 四角形&#10;&#10;自動的に生成された説明"/>
          <p:cNvPicPr preferRelativeResize="0"/>
          <p:nvPr/>
        </p:nvPicPr>
        <p:blipFill rotWithShape="1">
          <a:blip r:embed="rId4">
            <a:alphaModFix/>
          </a:blip>
          <a:srcRect/>
          <a:stretch/>
        </p:blipFill>
        <p:spPr>
          <a:xfrm>
            <a:off x="0" y="1588"/>
            <a:ext cx="18288000" cy="10287000"/>
          </a:xfrm>
          <a:prstGeom prst="rect">
            <a:avLst/>
          </a:prstGeom>
          <a:noFill/>
          <a:ln>
            <a:noFill/>
          </a:ln>
        </p:spPr>
      </p:pic>
      <p:pic>
        <p:nvPicPr>
          <p:cNvPr id="81" name="Google Shape;81;p4"/>
          <p:cNvPicPr preferRelativeResize="0"/>
          <p:nvPr/>
        </p:nvPicPr>
        <p:blipFill rotWithShape="1">
          <a:blip r:embed="rId5">
            <a:alphaModFix/>
          </a:blip>
          <a:srcRect/>
          <a:stretch/>
        </p:blipFill>
        <p:spPr>
          <a:xfrm>
            <a:off x="13809306" y="9345421"/>
            <a:ext cx="3946849" cy="427560"/>
          </a:xfrm>
          <a:prstGeom prst="rect">
            <a:avLst/>
          </a:prstGeom>
          <a:noFill/>
          <a:ln>
            <a:noFill/>
          </a:ln>
        </p:spPr>
      </p:pic>
      <p:grpSp>
        <p:nvGrpSpPr>
          <p:cNvPr id="82" name="Google Shape;82;p4"/>
          <p:cNvGrpSpPr/>
          <p:nvPr/>
        </p:nvGrpSpPr>
        <p:grpSpPr>
          <a:xfrm>
            <a:off x="7497396" y="4274757"/>
            <a:ext cx="3293209" cy="1739075"/>
            <a:chOff x="7742013" y="4113105"/>
            <a:chExt cx="3293209" cy="1739075"/>
          </a:xfrm>
        </p:grpSpPr>
        <p:sp>
          <p:nvSpPr>
            <p:cNvPr id="83" name="Google Shape;83;p4"/>
            <p:cNvSpPr txBox="1"/>
            <p:nvPr/>
          </p:nvSpPr>
          <p:spPr>
            <a:xfrm>
              <a:off x="7742013" y="5144294"/>
              <a:ext cx="3293209"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4000" b="1">
                  <a:solidFill>
                    <a:schemeClr val="lt1"/>
                  </a:solidFill>
                  <a:latin typeface="Noto Sans JP"/>
                  <a:ea typeface="Noto Sans JP"/>
                  <a:cs typeface="Noto Sans JP"/>
                  <a:sym typeface="Noto Sans JP"/>
                </a:rPr>
                <a:t>メディア概要</a:t>
              </a:r>
              <a:endParaRPr/>
            </a:p>
          </p:txBody>
        </p:sp>
        <p:sp>
          <p:nvSpPr>
            <p:cNvPr id="84" name="Google Shape;84;p4"/>
            <p:cNvSpPr txBox="1"/>
            <p:nvPr/>
          </p:nvSpPr>
          <p:spPr>
            <a:xfrm>
              <a:off x="8730016" y="4113105"/>
              <a:ext cx="1317202" cy="562359"/>
            </a:xfrm>
            <a:prstGeom prst="rect">
              <a:avLst/>
            </a:prstGeom>
            <a:solidFill>
              <a:srgbClr val="FF8F1C"/>
            </a:solidFill>
            <a:ln w="12700" cap="flat" cmpd="sng">
              <a:solidFill>
                <a:srgbClr val="FF8F1C"/>
              </a:solidFill>
              <a:prstDash val="solid"/>
              <a:round/>
              <a:headEnd type="none" w="sm" len="sm"/>
              <a:tailEnd type="none" w="sm" len="sm"/>
            </a:ln>
          </p:spPr>
          <p:txBody>
            <a:bodyPr spcFirstLastPara="1" wrap="square" lIns="144000" tIns="45700" rIns="91425" bIns="54000" anchor="t" anchorCtr="0">
              <a:spAutoFit/>
            </a:bodyPr>
            <a:lstStyle/>
            <a:p>
              <a:pPr marL="0" marR="0" lvl="0" indent="0" algn="l" rtl="0">
                <a:spcBef>
                  <a:spcPts val="0"/>
                </a:spcBef>
                <a:spcAft>
                  <a:spcPts val="0"/>
                </a:spcAft>
                <a:buNone/>
              </a:pPr>
              <a:r>
                <a:rPr lang="ja-JP" sz="3000">
                  <a:solidFill>
                    <a:schemeClr val="lt1"/>
                  </a:solidFill>
                  <a:latin typeface="Roboto"/>
                  <a:ea typeface="Roboto"/>
                  <a:cs typeface="Roboto"/>
                  <a:sym typeface="Roboto"/>
                </a:rPr>
                <a:t>Part 1</a:t>
              </a:r>
              <a:endParaRPr sz="3000">
                <a:solidFill>
                  <a:schemeClr val="lt1"/>
                </a:solidFill>
                <a:latin typeface="Roboto"/>
                <a:ea typeface="Roboto"/>
                <a:cs typeface="Roboto"/>
                <a:sym typeface="Roboto"/>
              </a:endParaRPr>
            </a:p>
          </p:txBody>
        </p:sp>
      </p:grpSp>
      <p:sp>
        <p:nvSpPr>
          <p:cNvPr id="85" name="Google Shape;85;p4"/>
          <p:cNvSpPr txBox="1"/>
          <p:nvPr/>
        </p:nvSpPr>
        <p:spPr>
          <a:xfrm>
            <a:off x="503238" y="9277838"/>
            <a:ext cx="486000"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2000" b="1" i="0">
                <a:solidFill>
                  <a:schemeClr val="dk1"/>
                </a:solidFill>
                <a:latin typeface="Roboto Black"/>
                <a:ea typeface="Roboto Black"/>
                <a:cs typeface="Roboto Black"/>
                <a:sym typeface="Roboto Black"/>
              </a:rPr>
              <a:t>0</a:t>
            </a:r>
            <a:fld id="{00000000-1234-1234-1234-123412341234}" type="slidenum">
              <a:rPr lang="en-US" altLang="ja-JP" sz="2000" b="1" i="0">
                <a:solidFill>
                  <a:schemeClr val="dk1"/>
                </a:solidFill>
                <a:latin typeface="Roboto Black"/>
                <a:ea typeface="Roboto Black"/>
                <a:cs typeface="Roboto Black"/>
                <a:sym typeface="Roboto Black"/>
              </a:rPr>
              <a:t>4</a:t>
            </a:fld>
            <a:endParaRPr sz="2000" b="1" i="0" dirty="0">
              <a:solidFill>
                <a:schemeClr val="dk1"/>
              </a:solidFill>
              <a:latin typeface="Roboto Black"/>
              <a:ea typeface="Roboto Black"/>
              <a:cs typeface="Roboto Black"/>
              <a:sym typeface="Roboto Black"/>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912"/>
        <p:cNvGrpSpPr/>
        <p:nvPr/>
      </p:nvGrpSpPr>
      <p:grpSpPr>
        <a:xfrm>
          <a:off x="0" y="0"/>
          <a:ext cx="0" cy="0"/>
          <a:chOff x="0" y="0"/>
          <a:chExt cx="0" cy="0"/>
        </a:xfrm>
      </p:grpSpPr>
      <p:sp>
        <p:nvSpPr>
          <p:cNvPr id="913" name="Google Shape;913;p40"/>
          <p:cNvSpPr txBox="1"/>
          <p:nvPr/>
        </p:nvSpPr>
        <p:spPr>
          <a:xfrm>
            <a:off x="531844" y="510988"/>
            <a:ext cx="458587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申し込みから掲載開始まで</a:t>
            </a:r>
            <a:endParaRPr sz="2800">
              <a:solidFill>
                <a:schemeClr val="lt1"/>
              </a:solidFill>
              <a:latin typeface="Noto Sans JP"/>
              <a:ea typeface="Noto Sans JP"/>
              <a:cs typeface="Noto Sans JP"/>
              <a:sym typeface="Noto Sans JP"/>
            </a:endParaRPr>
          </a:p>
        </p:txBody>
      </p:sp>
      <p:sp>
        <p:nvSpPr>
          <p:cNvPr id="914" name="Google Shape;914;p40"/>
          <p:cNvSpPr/>
          <p:nvPr/>
        </p:nvSpPr>
        <p:spPr>
          <a:xfrm>
            <a:off x="662290" y="1988417"/>
            <a:ext cx="1534501" cy="632119"/>
          </a:xfrm>
          <a:prstGeom prst="rect">
            <a:avLst/>
          </a:prstGeom>
          <a:solidFill>
            <a:srgbClr val="E6E6E6"/>
          </a:solid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5" name="Google Shape;915;p40"/>
          <p:cNvSpPr txBox="1"/>
          <p:nvPr/>
        </p:nvSpPr>
        <p:spPr>
          <a:xfrm>
            <a:off x="933251" y="2181366"/>
            <a:ext cx="992580"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200">
                <a:solidFill>
                  <a:schemeClr val="dk1"/>
                </a:solidFill>
                <a:latin typeface="Noto Sans JP"/>
                <a:ea typeface="Noto Sans JP"/>
                <a:cs typeface="Noto Sans JP"/>
                <a:sym typeface="Noto Sans JP"/>
              </a:rPr>
              <a:t>広告主審査</a:t>
            </a:r>
            <a:endParaRPr sz="1200">
              <a:solidFill>
                <a:schemeClr val="dk1"/>
              </a:solidFill>
              <a:latin typeface="Noto Sans JP"/>
              <a:ea typeface="Noto Sans JP"/>
              <a:cs typeface="Noto Sans JP"/>
              <a:sym typeface="Noto Sans JP"/>
            </a:endParaRPr>
          </a:p>
        </p:txBody>
      </p:sp>
      <p:sp>
        <p:nvSpPr>
          <p:cNvPr id="916" name="Google Shape;916;p40"/>
          <p:cNvSpPr/>
          <p:nvPr/>
        </p:nvSpPr>
        <p:spPr>
          <a:xfrm>
            <a:off x="2242410" y="1988417"/>
            <a:ext cx="10614948" cy="632119"/>
          </a:xfrm>
          <a:prstGeom prst="rect">
            <a:avLst/>
          </a:prstGeom>
          <a:no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7" name="Google Shape;917;p40"/>
          <p:cNvSpPr txBox="1"/>
          <p:nvPr/>
        </p:nvSpPr>
        <p:spPr>
          <a:xfrm>
            <a:off x="2368365" y="2032670"/>
            <a:ext cx="5078313" cy="499945"/>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000">
                <a:solidFill>
                  <a:schemeClr val="dk1"/>
                </a:solidFill>
                <a:latin typeface="Noto Sans JP"/>
                <a:ea typeface="Noto Sans JP"/>
                <a:cs typeface="Noto Sans JP"/>
                <a:sym typeface="Noto Sans JP"/>
              </a:rPr>
              <a:t>当社営業担当まで企業・詳細（訴求内容）とクリエイティブをご連絡ください。</a:t>
            </a:r>
            <a:endParaRPr sz="1000">
              <a:solidFill>
                <a:schemeClr val="dk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1000">
                <a:solidFill>
                  <a:schemeClr val="dk1"/>
                </a:solidFill>
                <a:latin typeface="Noto Sans JP"/>
                <a:ea typeface="Noto Sans JP"/>
                <a:cs typeface="Noto Sans JP"/>
                <a:sym typeface="Noto Sans JP"/>
              </a:rPr>
              <a:t>商材・クリエイティブは仮審査をいたします。</a:t>
            </a:r>
            <a:endParaRPr sz="1000">
              <a:solidFill>
                <a:schemeClr val="dk1"/>
              </a:solidFill>
              <a:latin typeface="Noto Sans JP"/>
              <a:ea typeface="Noto Sans JP"/>
              <a:cs typeface="Noto Sans JP"/>
              <a:sym typeface="Noto Sans JP"/>
            </a:endParaRPr>
          </a:p>
        </p:txBody>
      </p:sp>
      <p:sp>
        <p:nvSpPr>
          <p:cNvPr id="918" name="Google Shape;918;p40"/>
          <p:cNvSpPr/>
          <p:nvPr/>
        </p:nvSpPr>
        <p:spPr>
          <a:xfrm>
            <a:off x="662289" y="2672724"/>
            <a:ext cx="1534501" cy="632119"/>
          </a:xfrm>
          <a:prstGeom prst="rect">
            <a:avLst/>
          </a:prstGeom>
          <a:solidFill>
            <a:srgbClr val="E6E6E6"/>
          </a:solid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9" name="Google Shape;919;p40"/>
          <p:cNvSpPr txBox="1"/>
          <p:nvPr/>
        </p:nvSpPr>
        <p:spPr>
          <a:xfrm>
            <a:off x="933251" y="2864228"/>
            <a:ext cx="992580"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200">
                <a:solidFill>
                  <a:schemeClr val="dk1"/>
                </a:solidFill>
                <a:latin typeface="Noto Sans JP"/>
                <a:ea typeface="Noto Sans JP"/>
                <a:cs typeface="Noto Sans JP"/>
                <a:sym typeface="Noto Sans JP"/>
              </a:rPr>
              <a:t>空き枠確認</a:t>
            </a:r>
            <a:endParaRPr sz="1200">
              <a:solidFill>
                <a:schemeClr val="dk1"/>
              </a:solidFill>
              <a:latin typeface="Noto Sans JP"/>
              <a:ea typeface="Noto Sans JP"/>
              <a:cs typeface="Noto Sans JP"/>
              <a:sym typeface="Noto Sans JP"/>
            </a:endParaRPr>
          </a:p>
        </p:txBody>
      </p:sp>
      <p:sp>
        <p:nvSpPr>
          <p:cNvPr id="920" name="Google Shape;920;p40"/>
          <p:cNvSpPr/>
          <p:nvPr/>
        </p:nvSpPr>
        <p:spPr>
          <a:xfrm>
            <a:off x="2242409" y="2672724"/>
            <a:ext cx="10614948" cy="632119"/>
          </a:xfrm>
          <a:prstGeom prst="rect">
            <a:avLst/>
          </a:prstGeom>
          <a:no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1" name="Google Shape;921;p40"/>
          <p:cNvSpPr txBox="1"/>
          <p:nvPr/>
        </p:nvSpPr>
        <p:spPr>
          <a:xfrm>
            <a:off x="2368364" y="2857838"/>
            <a:ext cx="3498073"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000" b="0" i="0" u="sng">
                <a:solidFill>
                  <a:srgbClr val="000000"/>
                </a:solidFill>
                <a:highlight>
                  <a:srgbClr val="FFFFFF"/>
                </a:highlight>
                <a:latin typeface="Meiryo"/>
                <a:ea typeface="Meiryo"/>
                <a:cs typeface="Meiryo"/>
                <a:sym typeface="Meiryo"/>
                <a:hlinkClick r:id="rId4">
                  <a:extLst>
                    <a:ext uri="{A12FA001-AC4F-418D-AE19-62706E023703}">
                      <ahyp:hlinkClr xmlns:ahyp="http://schemas.microsoft.com/office/drawing/2018/hyperlinkcolor" val="tx"/>
                    </a:ext>
                  </a:extLst>
                </a:hlinkClick>
              </a:rPr>
              <a:t>https://order.tokyo-prime.jp/</a:t>
            </a:r>
            <a:r>
              <a:rPr lang="ja-JP" sz="1000" b="0" i="0">
                <a:solidFill>
                  <a:srgbClr val="000000"/>
                </a:solidFill>
                <a:highlight>
                  <a:srgbClr val="FFFFFF"/>
                </a:highlight>
                <a:latin typeface="Meiryo"/>
                <a:ea typeface="Meiryo"/>
                <a:cs typeface="Meiryo"/>
                <a:sym typeface="Meiryo"/>
              </a:rPr>
              <a:t>　</a:t>
            </a:r>
            <a:r>
              <a:rPr lang="ja-JP" sz="1000">
                <a:solidFill>
                  <a:srgbClr val="02022E"/>
                </a:solidFill>
                <a:latin typeface="Noto Sans JP"/>
                <a:ea typeface="Noto Sans JP"/>
                <a:cs typeface="Noto Sans JP"/>
                <a:sym typeface="Noto Sans JP"/>
              </a:rPr>
              <a:t>よりご確認ください。</a:t>
            </a:r>
            <a:endParaRPr sz="1000">
              <a:solidFill>
                <a:schemeClr val="dk1"/>
              </a:solidFill>
              <a:latin typeface="Noto Sans JP"/>
              <a:ea typeface="Noto Sans JP"/>
              <a:cs typeface="Noto Sans JP"/>
              <a:sym typeface="Noto Sans JP"/>
            </a:endParaRPr>
          </a:p>
        </p:txBody>
      </p:sp>
      <p:sp>
        <p:nvSpPr>
          <p:cNvPr id="922" name="Google Shape;922;p40"/>
          <p:cNvSpPr/>
          <p:nvPr/>
        </p:nvSpPr>
        <p:spPr>
          <a:xfrm>
            <a:off x="662290" y="3357031"/>
            <a:ext cx="1534501" cy="1663907"/>
          </a:xfrm>
          <a:prstGeom prst="rect">
            <a:avLst/>
          </a:prstGeom>
          <a:solidFill>
            <a:srgbClr val="E6E6E6"/>
          </a:solid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3" name="Google Shape;923;p40"/>
          <p:cNvSpPr txBox="1"/>
          <p:nvPr/>
        </p:nvSpPr>
        <p:spPr>
          <a:xfrm>
            <a:off x="1014042" y="4048380"/>
            <a:ext cx="83099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200">
                <a:solidFill>
                  <a:schemeClr val="dk1"/>
                </a:solidFill>
                <a:latin typeface="Noto Sans JP"/>
                <a:ea typeface="Noto Sans JP"/>
                <a:cs typeface="Noto Sans JP"/>
                <a:sym typeface="Noto Sans JP"/>
              </a:rPr>
              <a:t>仮押さえ</a:t>
            </a:r>
            <a:endParaRPr sz="1200">
              <a:solidFill>
                <a:schemeClr val="dk1"/>
              </a:solidFill>
              <a:latin typeface="Noto Sans JP"/>
              <a:ea typeface="Noto Sans JP"/>
              <a:cs typeface="Noto Sans JP"/>
              <a:sym typeface="Noto Sans JP"/>
            </a:endParaRPr>
          </a:p>
        </p:txBody>
      </p:sp>
      <p:sp>
        <p:nvSpPr>
          <p:cNvPr id="924" name="Google Shape;924;p40"/>
          <p:cNvSpPr/>
          <p:nvPr/>
        </p:nvSpPr>
        <p:spPr>
          <a:xfrm>
            <a:off x="2242410" y="3357031"/>
            <a:ext cx="10614948" cy="1663907"/>
          </a:xfrm>
          <a:prstGeom prst="rect">
            <a:avLst/>
          </a:prstGeom>
          <a:no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5" name="Google Shape;925;p40"/>
          <p:cNvSpPr txBox="1"/>
          <p:nvPr/>
        </p:nvSpPr>
        <p:spPr>
          <a:xfrm>
            <a:off x="2368365" y="3449906"/>
            <a:ext cx="10067180" cy="1455783"/>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000">
                <a:solidFill>
                  <a:schemeClr val="dk1"/>
                </a:solidFill>
                <a:latin typeface="Noto Sans JP"/>
                <a:ea typeface="Noto Sans JP"/>
                <a:cs typeface="Noto Sans JP"/>
                <a:sym typeface="Noto Sans JP"/>
              </a:rPr>
              <a:t>仮押さえが必要な場合、 TOKYO PRIME 申込フォームよりご依頼ください。</a:t>
            </a:r>
            <a:endParaRPr sz="1000">
              <a:solidFill>
                <a:schemeClr val="dk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1000">
                <a:solidFill>
                  <a:schemeClr val="dk1"/>
                </a:solidFill>
                <a:latin typeface="Noto Sans JP"/>
                <a:ea typeface="Noto Sans JP"/>
                <a:cs typeface="Noto Sans JP"/>
                <a:sym typeface="Noto Sans JP"/>
              </a:rPr>
              <a:t>有効期間は「フォームからの仮押さえ依頼日を含めて5営業日以内」とし、最終日の17時に自動解放いたします。</a:t>
            </a:r>
            <a:endParaRPr/>
          </a:p>
          <a:p>
            <a:pPr marL="0" marR="0" lvl="0" indent="0" algn="l" rtl="0">
              <a:lnSpc>
                <a:spcPct val="140000"/>
              </a:lnSpc>
              <a:spcBef>
                <a:spcPts val="0"/>
              </a:spcBef>
              <a:spcAft>
                <a:spcPts val="0"/>
              </a:spcAft>
              <a:buNone/>
            </a:pPr>
            <a:r>
              <a:rPr lang="ja-JP" sz="1000">
                <a:solidFill>
                  <a:schemeClr val="dk1"/>
                </a:solidFill>
                <a:latin typeface="Noto Sans JP"/>
                <a:ea typeface="Noto Sans JP"/>
                <a:cs typeface="Noto Sans JP"/>
                <a:sym typeface="Noto Sans JP"/>
              </a:rPr>
              <a:t>仮押さえ回数に上限はございません 。</a:t>
            </a:r>
            <a:endParaRPr sz="1000">
              <a:solidFill>
                <a:schemeClr val="dk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endParaRPr sz="400">
              <a:solidFill>
                <a:schemeClr val="dk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800">
                <a:solidFill>
                  <a:schemeClr val="dk1"/>
                </a:solidFill>
                <a:latin typeface="Noto Sans JP"/>
                <a:ea typeface="Noto Sans JP"/>
                <a:cs typeface="Noto Sans JP"/>
                <a:sym typeface="Noto Sans JP"/>
              </a:rPr>
              <a:t>条件1  同一広告主による2回目以降の仮押さえは、有効期間を過ぎたことによる仮押さえの解除の翌営業日を1営業日目として、5営業日以上経過してからであれば可能となります。</a:t>
            </a:r>
            <a:endParaRPr/>
          </a:p>
          <a:p>
            <a:pPr marL="0" marR="0" lvl="0" indent="0" algn="l" rtl="0">
              <a:lnSpc>
                <a:spcPct val="140000"/>
              </a:lnSpc>
              <a:spcBef>
                <a:spcPts val="0"/>
              </a:spcBef>
              <a:spcAft>
                <a:spcPts val="0"/>
              </a:spcAft>
              <a:buNone/>
            </a:pPr>
            <a:r>
              <a:rPr lang="ja-JP" sz="800">
                <a:solidFill>
                  <a:schemeClr val="dk1"/>
                </a:solidFill>
                <a:latin typeface="Noto Sans JP"/>
                <a:ea typeface="Noto Sans JP"/>
                <a:cs typeface="Noto Sans JP"/>
                <a:sym typeface="Noto Sans JP"/>
              </a:rPr>
              <a:t>条件2  条件1は、枠や期間を変更したとしても適用されます。</a:t>
            </a:r>
            <a:endParaRPr/>
          </a:p>
          <a:p>
            <a:pPr marL="0" marR="0" lvl="0" indent="0" algn="l" rtl="0">
              <a:lnSpc>
                <a:spcPct val="140000"/>
              </a:lnSpc>
              <a:spcBef>
                <a:spcPts val="0"/>
              </a:spcBef>
              <a:spcAft>
                <a:spcPts val="0"/>
              </a:spcAft>
              <a:buNone/>
            </a:pPr>
            <a:endParaRPr sz="400">
              <a:solidFill>
                <a:schemeClr val="dk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1000">
                <a:solidFill>
                  <a:schemeClr val="dk1"/>
                </a:solidFill>
                <a:latin typeface="Noto Sans JP"/>
                <a:ea typeface="Noto Sans JP"/>
                <a:cs typeface="Noto Sans JP"/>
                <a:sym typeface="Noto Sans JP"/>
              </a:rPr>
              <a:t>仮押さえ期間中の追加での仮押さえは、一番早い仮押さえ期日に合わせるものとします。仮押さえ時には </a:t>
            </a:r>
            <a:r>
              <a:rPr lang="ja-JP" sz="1000" b="0" i="0" u="sng">
                <a:solidFill>
                  <a:srgbClr val="000000"/>
                </a:solidFill>
                <a:highlight>
                  <a:srgbClr val="FFFFFF"/>
                </a:highlight>
                <a:latin typeface="Meiryo"/>
                <a:ea typeface="Meiryo"/>
                <a:cs typeface="Meiryo"/>
                <a:sym typeface="Meiryo"/>
                <a:hlinkClick r:id="rId4">
                  <a:extLst>
                    <a:ext uri="{A12FA001-AC4F-418D-AE19-62706E023703}">
                      <ahyp:hlinkClr xmlns:ahyp="http://schemas.microsoft.com/office/drawing/2018/hyperlinkcolor" val="tx"/>
                    </a:ext>
                  </a:extLst>
                </a:hlinkClick>
              </a:rPr>
              <a:t>https://order.tokyo-prime.jp/</a:t>
            </a:r>
            <a:r>
              <a:rPr lang="ja-JP" sz="1000" b="0" i="0">
                <a:solidFill>
                  <a:srgbClr val="000000"/>
                </a:solidFill>
                <a:highlight>
                  <a:srgbClr val="FFFFFF"/>
                </a:highlight>
                <a:latin typeface="Meiryo"/>
                <a:ea typeface="Meiryo"/>
                <a:cs typeface="Meiryo"/>
                <a:sym typeface="Meiryo"/>
              </a:rPr>
              <a:t>　</a:t>
            </a:r>
            <a:r>
              <a:rPr lang="ja-JP" sz="1000">
                <a:solidFill>
                  <a:srgbClr val="02022E"/>
                </a:solidFill>
                <a:latin typeface="Noto Sans JP"/>
                <a:ea typeface="Noto Sans JP"/>
                <a:cs typeface="Noto Sans JP"/>
                <a:sym typeface="Noto Sans JP"/>
              </a:rPr>
              <a:t>よりお申し込みください。</a:t>
            </a:r>
            <a:endParaRPr sz="1000">
              <a:solidFill>
                <a:schemeClr val="dk1"/>
              </a:solidFill>
              <a:latin typeface="Noto Sans JP"/>
              <a:ea typeface="Noto Sans JP"/>
              <a:cs typeface="Noto Sans JP"/>
              <a:sym typeface="Noto Sans JP"/>
            </a:endParaRPr>
          </a:p>
        </p:txBody>
      </p:sp>
      <p:sp>
        <p:nvSpPr>
          <p:cNvPr id="926" name="Google Shape;926;p40"/>
          <p:cNvSpPr/>
          <p:nvPr/>
        </p:nvSpPr>
        <p:spPr>
          <a:xfrm>
            <a:off x="662289" y="5073126"/>
            <a:ext cx="1534501" cy="1048984"/>
          </a:xfrm>
          <a:prstGeom prst="rect">
            <a:avLst/>
          </a:prstGeom>
          <a:solidFill>
            <a:srgbClr val="E6E6E6"/>
          </a:solid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7" name="Google Shape;927;p40"/>
          <p:cNvSpPr txBox="1"/>
          <p:nvPr/>
        </p:nvSpPr>
        <p:spPr>
          <a:xfrm>
            <a:off x="1175625" y="5488503"/>
            <a:ext cx="507831"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200">
                <a:solidFill>
                  <a:schemeClr val="dk1"/>
                </a:solidFill>
                <a:latin typeface="Noto Sans JP"/>
                <a:ea typeface="Noto Sans JP"/>
                <a:cs typeface="Noto Sans JP"/>
                <a:sym typeface="Noto Sans JP"/>
              </a:rPr>
              <a:t>考査</a:t>
            </a:r>
            <a:endParaRPr sz="1200">
              <a:solidFill>
                <a:schemeClr val="dk1"/>
              </a:solidFill>
              <a:latin typeface="Noto Sans JP"/>
              <a:ea typeface="Noto Sans JP"/>
              <a:cs typeface="Noto Sans JP"/>
              <a:sym typeface="Noto Sans JP"/>
            </a:endParaRPr>
          </a:p>
        </p:txBody>
      </p:sp>
      <p:sp>
        <p:nvSpPr>
          <p:cNvPr id="928" name="Google Shape;928;p40"/>
          <p:cNvSpPr/>
          <p:nvPr/>
        </p:nvSpPr>
        <p:spPr>
          <a:xfrm>
            <a:off x="2242409" y="5073126"/>
            <a:ext cx="10614948" cy="1048984"/>
          </a:xfrm>
          <a:prstGeom prst="rect">
            <a:avLst/>
          </a:prstGeom>
          <a:no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9" name="Google Shape;929;p40"/>
          <p:cNvSpPr txBox="1"/>
          <p:nvPr/>
        </p:nvSpPr>
        <p:spPr>
          <a:xfrm>
            <a:off x="2368364" y="5111417"/>
            <a:ext cx="9120445" cy="930832"/>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000">
                <a:solidFill>
                  <a:srgbClr val="FF8F1C"/>
                </a:solidFill>
                <a:latin typeface="Noto Sans JP"/>
                <a:ea typeface="Noto Sans JP"/>
                <a:cs typeface="Noto Sans JP"/>
                <a:sym typeface="Noto Sans JP"/>
              </a:rPr>
              <a:t>締切：入稿期日の3営業日前 17時まで</a:t>
            </a:r>
            <a:endParaRPr sz="1000">
              <a:solidFill>
                <a:srgbClr val="FF8F1C"/>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1000">
                <a:solidFill>
                  <a:schemeClr val="dk1"/>
                </a:solidFill>
                <a:latin typeface="Noto Sans JP"/>
                <a:ea typeface="Noto Sans JP"/>
                <a:cs typeface="Noto Sans JP"/>
                <a:sym typeface="Noto Sans JP"/>
              </a:rPr>
              <a:t>クリエイティブ考査を行います。入稿までにクリエイティブ考査が必須となります。</a:t>
            </a:r>
            <a:endParaRPr/>
          </a:p>
          <a:p>
            <a:pPr marL="0" marR="0" lvl="0" indent="0" algn="l" rtl="0">
              <a:lnSpc>
                <a:spcPct val="140000"/>
              </a:lnSpc>
              <a:spcBef>
                <a:spcPts val="0"/>
              </a:spcBef>
              <a:spcAft>
                <a:spcPts val="0"/>
              </a:spcAft>
              <a:buNone/>
            </a:pPr>
            <a:r>
              <a:rPr lang="ja-JP" sz="1000">
                <a:solidFill>
                  <a:schemeClr val="dk1"/>
                </a:solidFill>
                <a:latin typeface="Noto Sans JP"/>
                <a:ea typeface="Noto Sans JP"/>
                <a:cs typeface="Noto Sans JP"/>
                <a:sym typeface="Noto Sans JP"/>
              </a:rPr>
              <a:t>申込受付後、クリエイティブ考査落ちでキャンセルになる場合もキャンセル料を頂戴いたしますので申込前にクリエイティブ考査をご依頼ください。</a:t>
            </a:r>
            <a:endParaRPr/>
          </a:p>
          <a:p>
            <a:pPr marL="0" marR="0" lvl="0" indent="0" algn="l" rtl="0">
              <a:lnSpc>
                <a:spcPct val="140000"/>
              </a:lnSpc>
              <a:spcBef>
                <a:spcPts val="0"/>
              </a:spcBef>
              <a:spcAft>
                <a:spcPts val="0"/>
              </a:spcAft>
              <a:buNone/>
            </a:pPr>
            <a:r>
              <a:rPr lang="ja-JP" sz="1000">
                <a:solidFill>
                  <a:schemeClr val="dk1"/>
                </a:solidFill>
                <a:latin typeface="Noto Sans JP"/>
                <a:ea typeface="Noto Sans JP"/>
                <a:cs typeface="Noto Sans JP"/>
                <a:sym typeface="Noto Sans JP"/>
              </a:rPr>
              <a:t>考査には2営業日程度かかりますので余裕を持ってクリエイティブ考査をご依頼ください。</a:t>
            </a:r>
            <a:endParaRPr/>
          </a:p>
        </p:txBody>
      </p:sp>
      <p:sp>
        <p:nvSpPr>
          <p:cNvPr id="930" name="Google Shape;930;p40"/>
          <p:cNvSpPr/>
          <p:nvPr/>
        </p:nvSpPr>
        <p:spPr>
          <a:xfrm>
            <a:off x="662290" y="6174298"/>
            <a:ext cx="1534501" cy="632119"/>
          </a:xfrm>
          <a:prstGeom prst="rect">
            <a:avLst/>
          </a:prstGeom>
          <a:solidFill>
            <a:srgbClr val="E6E6E6"/>
          </a:solid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31" name="Google Shape;931;p40"/>
          <p:cNvSpPr txBox="1"/>
          <p:nvPr/>
        </p:nvSpPr>
        <p:spPr>
          <a:xfrm>
            <a:off x="1175627" y="6371582"/>
            <a:ext cx="507831"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200">
                <a:solidFill>
                  <a:schemeClr val="dk1"/>
                </a:solidFill>
                <a:latin typeface="Noto Sans JP"/>
                <a:ea typeface="Noto Sans JP"/>
                <a:cs typeface="Noto Sans JP"/>
                <a:sym typeface="Noto Sans JP"/>
              </a:rPr>
              <a:t>申込</a:t>
            </a:r>
            <a:endParaRPr sz="1200">
              <a:solidFill>
                <a:schemeClr val="dk1"/>
              </a:solidFill>
              <a:latin typeface="Noto Sans JP"/>
              <a:ea typeface="Noto Sans JP"/>
              <a:cs typeface="Noto Sans JP"/>
              <a:sym typeface="Noto Sans JP"/>
            </a:endParaRPr>
          </a:p>
        </p:txBody>
      </p:sp>
      <p:sp>
        <p:nvSpPr>
          <p:cNvPr id="932" name="Google Shape;932;p40"/>
          <p:cNvSpPr/>
          <p:nvPr/>
        </p:nvSpPr>
        <p:spPr>
          <a:xfrm>
            <a:off x="2242410" y="6174298"/>
            <a:ext cx="10614948" cy="632119"/>
          </a:xfrm>
          <a:prstGeom prst="rect">
            <a:avLst/>
          </a:prstGeom>
          <a:no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33" name="Google Shape;933;p40"/>
          <p:cNvSpPr txBox="1"/>
          <p:nvPr/>
        </p:nvSpPr>
        <p:spPr>
          <a:xfrm>
            <a:off x="2368365" y="6256566"/>
            <a:ext cx="4599016" cy="461665"/>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000">
                <a:solidFill>
                  <a:srgbClr val="FF8F1C"/>
                </a:solidFill>
                <a:latin typeface="Noto Sans JP"/>
                <a:ea typeface="Noto Sans JP"/>
                <a:cs typeface="Noto Sans JP"/>
                <a:sym typeface="Noto Sans JP"/>
              </a:rPr>
              <a:t>締切：</a:t>
            </a:r>
            <a:r>
              <a:rPr lang="ja-JP" altLang="en-US" sz="1000">
                <a:solidFill>
                  <a:srgbClr val="FF8F1C"/>
                </a:solidFill>
                <a:latin typeface="Noto Sans JP"/>
                <a:ea typeface="Noto Sans JP"/>
                <a:cs typeface="Noto Sans JP"/>
                <a:sym typeface="Noto Sans JP"/>
              </a:rPr>
              <a:t>掲載</a:t>
            </a:r>
            <a:r>
              <a:rPr lang="ja-JP" sz="1000">
                <a:solidFill>
                  <a:srgbClr val="FF8F1C"/>
                </a:solidFill>
                <a:latin typeface="Noto Sans JP"/>
                <a:ea typeface="Noto Sans JP"/>
                <a:cs typeface="Noto Sans JP"/>
                <a:sym typeface="Noto Sans JP"/>
              </a:rPr>
              <a:t>開始7営業日前 17時まで</a:t>
            </a:r>
            <a:endParaRPr sz="1000" dirty="0">
              <a:solidFill>
                <a:srgbClr val="FF8F1C"/>
              </a:solidFill>
              <a:latin typeface="Noto Sans JP"/>
              <a:ea typeface="Noto Sans JP"/>
              <a:cs typeface="Noto Sans JP"/>
              <a:sym typeface="Noto Sans JP"/>
            </a:endParaRPr>
          </a:p>
          <a:p>
            <a:pPr marL="0" marR="0" lvl="0" indent="0" algn="l" rtl="0">
              <a:spcBef>
                <a:spcPts val="0"/>
              </a:spcBef>
              <a:spcAft>
                <a:spcPts val="0"/>
              </a:spcAft>
              <a:buNone/>
            </a:pPr>
            <a:r>
              <a:rPr lang="ja-JP" sz="1000">
                <a:solidFill>
                  <a:schemeClr val="dk1"/>
                </a:solidFill>
                <a:latin typeface="Noto Sans JP"/>
                <a:ea typeface="Noto Sans JP"/>
                <a:cs typeface="Noto Sans JP"/>
                <a:sym typeface="Noto Sans JP"/>
              </a:rPr>
              <a:t>申込の際には </a:t>
            </a:r>
            <a:r>
              <a:rPr lang="ja-JP" sz="1000" b="0" i="0" u="sng">
                <a:solidFill>
                  <a:srgbClr val="000000"/>
                </a:solidFill>
                <a:highlight>
                  <a:srgbClr val="FFFFFF"/>
                </a:highlight>
                <a:latin typeface="Meiryo"/>
                <a:ea typeface="Meiryo"/>
                <a:cs typeface="Meiryo"/>
                <a:sym typeface="Meiryo"/>
                <a:hlinkClick r:id="rId4">
                  <a:extLst>
                    <a:ext uri="{A12FA001-AC4F-418D-AE19-62706E023703}">
                      <ahyp:hlinkClr xmlns:ahyp="http://schemas.microsoft.com/office/drawing/2018/hyperlinkcolor" val="tx"/>
                    </a:ext>
                  </a:extLst>
                </a:hlinkClick>
              </a:rPr>
              <a:t>https://order.tokyo-prime.jp/</a:t>
            </a:r>
            <a:r>
              <a:rPr lang="ja-JP" sz="1000" b="0" i="0">
                <a:solidFill>
                  <a:srgbClr val="000000"/>
                </a:solidFill>
                <a:highlight>
                  <a:srgbClr val="FFFFFF"/>
                </a:highlight>
                <a:latin typeface="Meiryo"/>
                <a:ea typeface="Meiryo"/>
                <a:cs typeface="Meiryo"/>
                <a:sym typeface="Meiryo"/>
              </a:rPr>
              <a:t>　</a:t>
            </a:r>
            <a:r>
              <a:rPr lang="ja-JP" sz="1000">
                <a:solidFill>
                  <a:srgbClr val="02022E"/>
                </a:solidFill>
                <a:latin typeface="Noto Sans JP"/>
                <a:ea typeface="Noto Sans JP"/>
                <a:cs typeface="Noto Sans JP"/>
                <a:sym typeface="Noto Sans JP"/>
              </a:rPr>
              <a:t>よりお申し込みください。</a:t>
            </a:r>
            <a:endParaRPr sz="1000" dirty="0">
              <a:solidFill>
                <a:schemeClr val="dk1"/>
              </a:solidFill>
              <a:latin typeface="Noto Sans JP"/>
              <a:ea typeface="Noto Sans JP"/>
              <a:cs typeface="Noto Sans JP"/>
              <a:sym typeface="Noto Sans JP"/>
            </a:endParaRPr>
          </a:p>
        </p:txBody>
      </p:sp>
      <p:sp>
        <p:nvSpPr>
          <p:cNvPr id="934" name="Google Shape;934;p40"/>
          <p:cNvSpPr/>
          <p:nvPr/>
        </p:nvSpPr>
        <p:spPr>
          <a:xfrm>
            <a:off x="662289" y="6858605"/>
            <a:ext cx="1534501" cy="632119"/>
          </a:xfrm>
          <a:prstGeom prst="rect">
            <a:avLst/>
          </a:prstGeom>
          <a:solidFill>
            <a:srgbClr val="E6E6E6"/>
          </a:solid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35" name="Google Shape;935;p40"/>
          <p:cNvSpPr txBox="1"/>
          <p:nvPr/>
        </p:nvSpPr>
        <p:spPr>
          <a:xfrm>
            <a:off x="1175626" y="7054444"/>
            <a:ext cx="507831"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200">
                <a:solidFill>
                  <a:schemeClr val="dk1"/>
                </a:solidFill>
                <a:latin typeface="Noto Sans JP"/>
                <a:ea typeface="Noto Sans JP"/>
                <a:cs typeface="Noto Sans JP"/>
                <a:sym typeface="Noto Sans JP"/>
              </a:rPr>
              <a:t>入稿</a:t>
            </a:r>
            <a:endParaRPr sz="1200">
              <a:solidFill>
                <a:schemeClr val="dk1"/>
              </a:solidFill>
              <a:latin typeface="Noto Sans JP"/>
              <a:ea typeface="Noto Sans JP"/>
              <a:cs typeface="Noto Sans JP"/>
              <a:sym typeface="Noto Sans JP"/>
            </a:endParaRPr>
          </a:p>
        </p:txBody>
      </p:sp>
      <p:sp>
        <p:nvSpPr>
          <p:cNvPr id="936" name="Google Shape;936;p40"/>
          <p:cNvSpPr/>
          <p:nvPr/>
        </p:nvSpPr>
        <p:spPr>
          <a:xfrm>
            <a:off x="2242409" y="6858605"/>
            <a:ext cx="10614948" cy="632119"/>
          </a:xfrm>
          <a:prstGeom prst="rect">
            <a:avLst/>
          </a:prstGeom>
          <a:no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37" name="Google Shape;937;p40"/>
          <p:cNvSpPr txBox="1"/>
          <p:nvPr/>
        </p:nvSpPr>
        <p:spPr>
          <a:xfrm>
            <a:off x="2368364" y="6925620"/>
            <a:ext cx="4052391" cy="461665"/>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000">
                <a:solidFill>
                  <a:srgbClr val="FF8F1C"/>
                </a:solidFill>
                <a:latin typeface="Noto Sans JP"/>
                <a:ea typeface="Noto Sans JP"/>
                <a:cs typeface="Noto Sans JP"/>
                <a:sym typeface="Noto Sans JP"/>
              </a:rPr>
              <a:t>締切：</a:t>
            </a:r>
            <a:r>
              <a:rPr lang="ja-JP" altLang="en-US" sz="1000">
                <a:solidFill>
                  <a:srgbClr val="FF8F1C"/>
                </a:solidFill>
                <a:latin typeface="Noto Sans JP"/>
                <a:ea typeface="Noto Sans JP"/>
                <a:cs typeface="Noto Sans JP"/>
                <a:sym typeface="Noto Sans JP"/>
              </a:rPr>
              <a:t>掲載</a:t>
            </a:r>
            <a:r>
              <a:rPr lang="ja-JP" sz="1000">
                <a:solidFill>
                  <a:srgbClr val="FF8F1C"/>
                </a:solidFill>
                <a:latin typeface="Noto Sans JP"/>
                <a:ea typeface="Noto Sans JP"/>
                <a:cs typeface="Noto Sans JP"/>
                <a:sym typeface="Noto Sans JP"/>
              </a:rPr>
              <a:t>開始7営業日前 17時まで</a:t>
            </a:r>
            <a:endParaRPr sz="1000" dirty="0">
              <a:solidFill>
                <a:srgbClr val="FF8F1C"/>
              </a:solidFill>
              <a:latin typeface="Noto Sans JP"/>
              <a:ea typeface="Noto Sans JP"/>
              <a:cs typeface="Noto Sans JP"/>
              <a:sym typeface="Noto Sans JP"/>
            </a:endParaRPr>
          </a:p>
          <a:p>
            <a:pPr marL="0" marR="0" lvl="0" indent="0" algn="l" rtl="0">
              <a:spcBef>
                <a:spcPts val="0"/>
              </a:spcBef>
              <a:spcAft>
                <a:spcPts val="0"/>
              </a:spcAft>
              <a:buNone/>
            </a:pPr>
            <a:r>
              <a:rPr lang="ja-JP" sz="1000">
                <a:solidFill>
                  <a:schemeClr val="dk1"/>
                </a:solidFill>
                <a:latin typeface="Noto Sans JP"/>
                <a:ea typeface="Noto Sans JP"/>
                <a:cs typeface="Noto Sans JP"/>
                <a:sym typeface="Noto Sans JP"/>
              </a:rPr>
              <a:t>入稿の際には担当営業に入稿フォームの共有をご依頼ください。</a:t>
            </a:r>
            <a:endParaRPr sz="1000" dirty="0">
              <a:solidFill>
                <a:schemeClr val="dk1"/>
              </a:solidFill>
              <a:latin typeface="Noto Sans JP"/>
              <a:ea typeface="Noto Sans JP"/>
              <a:cs typeface="Noto Sans JP"/>
              <a:sym typeface="Noto Sans JP"/>
            </a:endParaRPr>
          </a:p>
        </p:txBody>
      </p:sp>
      <p:sp>
        <p:nvSpPr>
          <p:cNvPr id="938" name="Google Shape;938;p40"/>
          <p:cNvSpPr/>
          <p:nvPr/>
        </p:nvSpPr>
        <p:spPr>
          <a:xfrm>
            <a:off x="662290" y="7542912"/>
            <a:ext cx="1534501" cy="632119"/>
          </a:xfrm>
          <a:prstGeom prst="rect">
            <a:avLst/>
          </a:prstGeom>
          <a:solidFill>
            <a:srgbClr val="E6E6E6"/>
          </a:solid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39" name="Google Shape;939;p40"/>
          <p:cNvSpPr txBox="1"/>
          <p:nvPr/>
        </p:nvSpPr>
        <p:spPr>
          <a:xfrm>
            <a:off x="1216662" y="7737306"/>
            <a:ext cx="425759"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200">
                <a:solidFill>
                  <a:schemeClr val="dk1"/>
                </a:solidFill>
                <a:latin typeface="Noto Sans JP"/>
                <a:ea typeface="Noto Sans JP"/>
                <a:cs typeface="Noto Sans JP"/>
                <a:sym typeface="Noto Sans JP"/>
              </a:rPr>
              <a:t>FIX</a:t>
            </a:r>
            <a:endParaRPr/>
          </a:p>
        </p:txBody>
      </p:sp>
      <p:sp>
        <p:nvSpPr>
          <p:cNvPr id="940" name="Google Shape;940;p40"/>
          <p:cNvSpPr/>
          <p:nvPr/>
        </p:nvSpPr>
        <p:spPr>
          <a:xfrm>
            <a:off x="2242410" y="7542912"/>
            <a:ext cx="10614948" cy="632119"/>
          </a:xfrm>
          <a:prstGeom prst="rect">
            <a:avLst/>
          </a:prstGeom>
          <a:no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41" name="Google Shape;941;p40"/>
          <p:cNvSpPr txBox="1"/>
          <p:nvPr/>
        </p:nvSpPr>
        <p:spPr>
          <a:xfrm>
            <a:off x="2368365" y="7680476"/>
            <a:ext cx="3447098" cy="284501"/>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000">
                <a:solidFill>
                  <a:schemeClr val="dk1"/>
                </a:solidFill>
                <a:latin typeface="Noto Sans JP"/>
                <a:ea typeface="Noto Sans JP"/>
                <a:cs typeface="Noto Sans JP"/>
                <a:sym typeface="Noto Sans JP"/>
              </a:rPr>
              <a:t>当社にて入稿内容を確認し、掲載準備をいたします。</a:t>
            </a:r>
            <a:endParaRPr sz="1000">
              <a:solidFill>
                <a:schemeClr val="dk1"/>
              </a:solidFill>
              <a:latin typeface="Noto Sans JP"/>
              <a:ea typeface="Noto Sans JP"/>
              <a:cs typeface="Noto Sans JP"/>
              <a:sym typeface="Noto Sans JP"/>
            </a:endParaRPr>
          </a:p>
        </p:txBody>
      </p:sp>
      <p:sp>
        <p:nvSpPr>
          <p:cNvPr id="942" name="Google Shape;942;p40"/>
          <p:cNvSpPr/>
          <p:nvPr/>
        </p:nvSpPr>
        <p:spPr>
          <a:xfrm>
            <a:off x="662289" y="8227216"/>
            <a:ext cx="1534501" cy="632119"/>
          </a:xfrm>
          <a:prstGeom prst="rect">
            <a:avLst/>
          </a:prstGeom>
          <a:solidFill>
            <a:srgbClr val="E6E6E6"/>
          </a:solid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43" name="Google Shape;943;p40"/>
          <p:cNvSpPr txBox="1"/>
          <p:nvPr/>
        </p:nvSpPr>
        <p:spPr>
          <a:xfrm>
            <a:off x="1014044" y="8420165"/>
            <a:ext cx="83099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200">
                <a:solidFill>
                  <a:schemeClr val="dk1"/>
                </a:solidFill>
                <a:latin typeface="Noto Sans JP"/>
                <a:ea typeface="Noto Sans JP"/>
                <a:cs typeface="Noto Sans JP"/>
                <a:sym typeface="Noto Sans JP"/>
              </a:rPr>
              <a:t>掲載開始</a:t>
            </a:r>
            <a:endParaRPr sz="1200">
              <a:solidFill>
                <a:schemeClr val="dk1"/>
              </a:solidFill>
              <a:latin typeface="Noto Sans JP"/>
              <a:ea typeface="Noto Sans JP"/>
              <a:cs typeface="Noto Sans JP"/>
              <a:sym typeface="Noto Sans JP"/>
            </a:endParaRPr>
          </a:p>
        </p:txBody>
      </p:sp>
      <p:sp>
        <p:nvSpPr>
          <p:cNvPr id="944" name="Google Shape;944;p40"/>
          <p:cNvSpPr/>
          <p:nvPr/>
        </p:nvSpPr>
        <p:spPr>
          <a:xfrm>
            <a:off x="2242409" y="8227216"/>
            <a:ext cx="10614948" cy="632119"/>
          </a:xfrm>
          <a:prstGeom prst="rect">
            <a:avLst/>
          </a:prstGeom>
          <a:no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45" name="Google Shape;945;p40"/>
          <p:cNvSpPr txBox="1"/>
          <p:nvPr/>
        </p:nvSpPr>
        <p:spPr>
          <a:xfrm>
            <a:off x="2368364" y="8382981"/>
            <a:ext cx="2773195" cy="284501"/>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000">
                <a:solidFill>
                  <a:schemeClr val="dk1"/>
                </a:solidFill>
                <a:latin typeface="Noto Sans JP"/>
                <a:ea typeface="Noto Sans JP"/>
                <a:cs typeface="Noto Sans JP"/>
                <a:sym typeface="Noto Sans JP"/>
              </a:rPr>
              <a:t>毎週月曜日0:00に、掲載開始いたします。</a:t>
            </a:r>
            <a:endParaRPr sz="1000">
              <a:solidFill>
                <a:schemeClr val="dk1"/>
              </a:solidFill>
              <a:latin typeface="Noto Sans JP"/>
              <a:ea typeface="Noto Sans JP"/>
              <a:cs typeface="Noto Sans JP"/>
              <a:sym typeface="Noto Sans JP"/>
            </a:endParaRPr>
          </a:p>
        </p:txBody>
      </p:sp>
      <p:sp>
        <p:nvSpPr>
          <p:cNvPr id="946" name="Google Shape;946;p40"/>
          <p:cNvSpPr/>
          <p:nvPr/>
        </p:nvSpPr>
        <p:spPr>
          <a:xfrm rot="3600000">
            <a:off x="1321354" y="2490774"/>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47" name="Google Shape;947;p40"/>
          <p:cNvSpPr/>
          <p:nvPr/>
        </p:nvSpPr>
        <p:spPr>
          <a:xfrm rot="3600000">
            <a:off x="1321354" y="3186087"/>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48" name="Google Shape;948;p40"/>
          <p:cNvSpPr/>
          <p:nvPr/>
        </p:nvSpPr>
        <p:spPr>
          <a:xfrm rot="3600000">
            <a:off x="1321354" y="4919381"/>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49" name="Google Shape;949;p40"/>
          <p:cNvSpPr/>
          <p:nvPr/>
        </p:nvSpPr>
        <p:spPr>
          <a:xfrm rot="3600000">
            <a:off x="1321354" y="6010651"/>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0" name="Google Shape;950;p40"/>
          <p:cNvSpPr/>
          <p:nvPr/>
        </p:nvSpPr>
        <p:spPr>
          <a:xfrm rot="3600000">
            <a:off x="1321353" y="6688593"/>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1" name="Google Shape;951;p40"/>
          <p:cNvSpPr/>
          <p:nvPr/>
        </p:nvSpPr>
        <p:spPr>
          <a:xfrm rot="3600000">
            <a:off x="1321353" y="7383906"/>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2" name="Google Shape;952;p40"/>
          <p:cNvSpPr/>
          <p:nvPr/>
        </p:nvSpPr>
        <p:spPr>
          <a:xfrm rot="3600000">
            <a:off x="1321353" y="8065430"/>
            <a:ext cx="216372" cy="191097"/>
          </a:xfrm>
          <a:prstGeom prst="triangle">
            <a:avLst>
              <a:gd name="adj" fmla="val 50000"/>
            </a:avLst>
          </a:prstGeom>
          <a:solidFill>
            <a:srgbClr val="FF8F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3" name="Google Shape;953;p40"/>
          <p:cNvSpPr txBox="1"/>
          <p:nvPr/>
        </p:nvSpPr>
        <p:spPr>
          <a:xfrm>
            <a:off x="13337297" y="1988417"/>
            <a:ext cx="1009846" cy="330072"/>
          </a:xfrm>
          <a:prstGeom prst="rect">
            <a:avLst/>
          </a:prstGeom>
          <a:solidFill>
            <a:schemeClr val="dk1"/>
          </a:solidFill>
          <a:ln>
            <a:noFill/>
          </a:ln>
        </p:spPr>
        <p:txBody>
          <a:bodyPr spcFirstLastPara="1" wrap="square" lIns="180000" tIns="72000" rIns="180000" bIns="72000" anchor="t" anchorCtr="0">
            <a:spAutoFit/>
          </a:bodyPr>
          <a:lstStyle/>
          <a:p>
            <a:pPr marL="0" marR="0" lvl="0" indent="0" algn="l" rtl="0">
              <a:spcBef>
                <a:spcPts val="0"/>
              </a:spcBef>
              <a:spcAft>
                <a:spcPts val="0"/>
              </a:spcAft>
              <a:buNone/>
            </a:pPr>
            <a:r>
              <a:rPr lang="ja-JP" sz="1200">
                <a:solidFill>
                  <a:schemeClr val="lt1"/>
                </a:solidFill>
                <a:latin typeface="Noto Sans JP"/>
                <a:ea typeface="Noto Sans JP"/>
                <a:cs typeface="Noto Sans JP"/>
                <a:sym typeface="Noto Sans JP"/>
              </a:rPr>
              <a:t>注意事項</a:t>
            </a:r>
            <a:endParaRPr sz="1200">
              <a:solidFill>
                <a:schemeClr val="lt1"/>
              </a:solidFill>
              <a:latin typeface="Noto Sans JP"/>
              <a:ea typeface="Noto Sans JP"/>
              <a:cs typeface="Noto Sans JP"/>
              <a:sym typeface="Noto Sans JP"/>
            </a:endParaRPr>
          </a:p>
        </p:txBody>
      </p:sp>
      <p:sp>
        <p:nvSpPr>
          <p:cNvPr id="954" name="Google Shape;954;p40"/>
          <p:cNvSpPr txBox="1"/>
          <p:nvPr/>
        </p:nvSpPr>
        <p:spPr>
          <a:xfrm>
            <a:off x="13348648" y="2443300"/>
            <a:ext cx="4452501" cy="715389"/>
          </a:xfrm>
          <a:prstGeom prst="rect">
            <a:avLst/>
          </a:prstGeom>
          <a:noFill/>
          <a:ln>
            <a:noFill/>
          </a:ln>
        </p:spPr>
        <p:txBody>
          <a:bodyPr spcFirstLastPara="1" wrap="square" lIns="91425" tIns="45700" rIns="91425" bIns="45700" anchor="t" anchorCtr="0">
            <a:spAutoFit/>
          </a:bodyPr>
          <a:lstStyle/>
          <a:p>
            <a:pPr marL="171450" marR="0" lvl="0" indent="-171450" algn="l" rtl="0">
              <a:lnSpc>
                <a:spcPct val="140000"/>
              </a:lnSpc>
              <a:spcBef>
                <a:spcPts val="0"/>
              </a:spcBef>
              <a:spcAft>
                <a:spcPts val="0"/>
              </a:spcAft>
              <a:buClr>
                <a:schemeClr val="dk1"/>
              </a:buClr>
              <a:buSzPts val="1000"/>
              <a:buFont typeface="Arial"/>
              <a:buChar char="•"/>
            </a:pPr>
            <a:r>
              <a:rPr lang="ja-JP" sz="1000">
                <a:solidFill>
                  <a:schemeClr val="dk1"/>
                </a:solidFill>
                <a:latin typeface="Noto Sans JP"/>
                <a:ea typeface="Noto Sans JP"/>
                <a:cs typeface="Noto Sans JP"/>
                <a:sym typeface="Noto Sans JP"/>
              </a:rPr>
              <a:t>仮押さえ・申込は「フォームからの依頼のみ有効」かつ</a:t>
            </a:r>
            <a:endParaRPr sz="1000">
              <a:solidFill>
                <a:schemeClr val="dk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1000">
                <a:solidFill>
                  <a:schemeClr val="dk1"/>
                </a:solidFill>
                <a:latin typeface="Noto Sans JP"/>
                <a:ea typeface="Noto Sans JP"/>
                <a:cs typeface="Noto Sans JP"/>
                <a:sym typeface="Noto Sans JP"/>
              </a:rPr>
              <a:t>　「フォームからのリクエスト到着順」で枠決定させていただきます。</a:t>
            </a:r>
            <a:endParaRPr sz="1000">
              <a:solidFill>
                <a:schemeClr val="dk1"/>
              </a:solidFill>
              <a:latin typeface="Noto Sans JP"/>
              <a:ea typeface="Noto Sans JP"/>
              <a:cs typeface="Noto Sans JP"/>
              <a:sym typeface="Noto Sans JP"/>
            </a:endParaRPr>
          </a:p>
          <a:p>
            <a:pPr marL="171450" marR="0" lvl="0" indent="-171450" algn="l" rtl="0">
              <a:lnSpc>
                <a:spcPct val="140000"/>
              </a:lnSpc>
              <a:spcBef>
                <a:spcPts val="0"/>
              </a:spcBef>
              <a:spcAft>
                <a:spcPts val="0"/>
              </a:spcAft>
              <a:buClr>
                <a:schemeClr val="dk1"/>
              </a:buClr>
              <a:buSzPts val="1000"/>
              <a:buFont typeface="Arial"/>
              <a:buChar char="•"/>
            </a:pPr>
            <a:r>
              <a:rPr lang="ja-JP" sz="1000">
                <a:solidFill>
                  <a:schemeClr val="dk1"/>
                </a:solidFill>
                <a:latin typeface="Noto Sans JP"/>
                <a:ea typeface="Noto Sans JP"/>
                <a:cs typeface="Noto Sans JP"/>
                <a:sym typeface="Noto Sans JP"/>
              </a:rPr>
              <a:t>17時以降の仮押さえは翌日の仮押さえとみなします。</a:t>
            </a:r>
            <a:endParaRPr sz="1000">
              <a:solidFill>
                <a:schemeClr val="dk1"/>
              </a:solidFill>
              <a:latin typeface="Noto Sans JP"/>
              <a:ea typeface="Noto Sans JP"/>
              <a:cs typeface="Noto Sans JP"/>
              <a:sym typeface="Noto Sans JP"/>
            </a:endParaRPr>
          </a:p>
        </p:txBody>
      </p:sp>
      <p:sp>
        <p:nvSpPr>
          <p:cNvPr id="955" name="Google Shape;955;p40"/>
          <p:cNvSpPr txBox="1"/>
          <p:nvPr/>
        </p:nvSpPr>
        <p:spPr>
          <a:xfrm>
            <a:off x="503238" y="9277266"/>
            <a:ext cx="484498"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rgbClr val="AAAAAA"/>
                </a:solidFill>
                <a:latin typeface="Roboto Black"/>
                <a:ea typeface="Roboto Black"/>
                <a:cs typeface="Roboto Black"/>
                <a:sym typeface="Roboto Black"/>
              </a:rPr>
              <a:t>40</a:t>
            </a:fld>
            <a:endParaRPr sz="2000" b="1" i="0" dirty="0">
              <a:solidFill>
                <a:srgbClr val="AAAAAA"/>
              </a:solidFill>
              <a:latin typeface="Roboto Black"/>
              <a:ea typeface="Roboto Black"/>
              <a:cs typeface="Roboto Black"/>
              <a:sym typeface="Roboto Black"/>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959"/>
        <p:cNvGrpSpPr/>
        <p:nvPr/>
      </p:nvGrpSpPr>
      <p:grpSpPr>
        <a:xfrm>
          <a:off x="0" y="0"/>
          <a:ext cx="0" cy="0"/>
          <a:chOff x="0" y="0"/>
          <a:chExt cx="0" cy="0"/>
        </a:xfrm>
      </p:grpSpPr>
      <p:sp>
        <p:nvSpPr>
          <p:cNvPr id="960" name="Google Shape;960;p41"/>
          <p:cNvSpPr/>
          <p:nvPr/>
        </p:nvSpPr>
        <p:spPr>
          <a:xfrm>
            <a:off x="662290" y="1988418"/>
            <a:ext cx="5408262" cy="720000"/>
          </a:xfrm>
          <a:prstGeom prst="rect">
            <a:avLst/>
          </a:prstGeom>
          <a:solidFill>
            <a:schemeClr val="dk1"/>
          </a:solid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61" name="Google Shape;961;p41"/>
          <p:cNvSpPr/>
          <p:nvPr/>
        </p:nvSpPr>
        <p:spPr>
          <a:xfrm>
            <a:off x="6430902" y="1988418"/>
            <a:ext cx="5408262" cy="720000"/>
          </a:xfrm>
          <a:prstGeom prst="rect">
            <a:avLst/>
          </a:prstGeom>
          <a:solidFill>
            <a:schemeClr val="dk1"/>
          </a:solid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62" name="Google Shape;962;p41"/>
          <p:cNvSpPr/>
          <p:nvPr/>
        </p:nvSpPr>
        <p:spPr>
          <a:xfrm>
            <a:off x="12199513" y="1988418"/>
            <a:ext cx="5408262" cy="720000"/>
          </a:xfrm>
          <a:prstGeom prst="rect">
            <a:avLst/>
          </a:prstGeom>
          <a:solidFill>
            <a:schemeClr val="dk1"/>
          </a:solid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63" name="Google Shape;963;p41"/>
          <p:cNvSpPr txBox="1"/>
          <p:nvPr/>
        </p:nvSpPr>
        <p:spPr>
          <a:xfrm>
            <a:off x="531844" y="510988"/>
            <a:ext cx="605293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各種フォーム・メールフォーマット</a:t>
            </a:r>
            <a:endParaRPr sz="2800">
              <a:solidFill>
                <a:schemeClr val="lt1"/>
              </a:solidFill>
              <a:latin typeface="Noto Sans JP"/>
              <a:ea typeface="Noto Sans JP"/>
              <a:cs typeface="Noto Sans JP"/>
              <a:sym typeface="Noto Sans JP"/>
            </a:endParaRPr>
          </a:p>
        </p:txBody>
      </p:sp>
      <p:sp>
        <p:nvSpPr>
          <p:cNvPr id="964" name="Google Shape;964;p41"/>
          <p:cNvSpPr txBox="1"/>
          <p:nvPr/>
        </p:nvSpPr>
        <p:spPr>
          <a:xfrm>
            <a:off x="6700059" y="353047"/>
            <a:ext cx="6996787" cy="744499"/>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600">
                <a:solidFill>
                  <a:schemeClr val="lt1"/>
                </a:solidFill>
                <a:latin typeface="Noto Sans JP"/>
                <a:ea typeface="Noto Sans JP"/>
                <a:cs typeface="Noto Sans JP"/>
                <a:sym typeface="Noto Sans JP"/>
              </a:rPr>
              <a:t>仮押さえ、申込、入稿フォームの共有は担当営業にご依頼いただくか、</a:t>
            </a:r>
            <a:endParaRPr sz="1600">
              <a:solidFill>
                <a:schemeClr val="lt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1600">
                <a:solidFill>
                  <a:schemeClr val="lt1"/>
                </a:solidFill>
                <a:latin typeface="Noto Sans JP"/>
                <a:ea typeface="Noto Sans JP"/>
                <a:cs typeface="Noto Sans JP"/>
                <a:sym typeface="Noto Sans JP"/>
              </a:rPr>
              <a:t>お問い合わせフォームよりご連絡ください。</a:t>
            </a:r>
            <a:endParaRPr sz="1600">
              <a:solidFill>
                <a:schemeClr val="lt1"/>
              </a:solidFill>
              <a:latin typeface="Noto Sans JP"/>
              <a:ea typeface="Noto Sans JP"/>
              <a:cs typeface="Noto Sans JP"/>
              <a:sym typeface="Noto Sans JP"/>
            </a:endParaRPr>
          </a:p>
        </p:txBody>
      </p:sp>
      <p:sp>
        <p:nvSpPr>
          <p:cNvPr id="965" name="Google Shape;965;p41"/>
          <p:cNvSpPr txBox="1"/>
          <p:nvPr/>
        </p:nvSpPr>
        <p:spPr>
          <a:xfrm>
            <a:off x="2721374" y="2179141"/>
            <a:ext cx="129009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a:solidFill>
                  <a:schemeClr val="lt1"/>
                </a:solidFill>
                <a:latin typeface="Noto Sans JP"/>
                <a:ea typeface="Noto Sans JP"/>
                <a:cs typeface="Noto Sans JP"/>
                <a:sym typeface="Noto Sans JP"/>
              </a:rPr>
              <a:t>考査</a:t>
            </a:r>
            <a:r>
              <a:rPr lang="ja-JP" sz="1000">
                <a:solidFill>
                  <a:schemeClr val="lt1"/>
                </a:solidFill>
                <a:latin typeface="Noto Sans JP"/>
                <a:ea typeface="Noto Sans JP"/>
                <a:cs typeface="Noto Sans JP"/>
                <a:sym typeface="Noto Sans JP"/>
              </a:rPr>
              <a:t>（メール）</a:t>
            </a:r>
            <a:endParaRPr sz="1000">
              <a:solidFill>
                <a:schemeClr val="lt1"/>
              </a:solidFill>
              <a:latin typeface="Noto Sans JP"/>
              <a:ea typeface="Noto Sans JP"/>
              <a:cs typeface="Noto Sans JP"/>
              <a:sym typeface="Noto Sans JP"/>
            </a:endParaRPr>
          </a:p>
        </p:txBody>
      </p:sp>
      <p:sp>
        <p:nvSpPr>
          <p:cNvPr id="966" name="Google Shape;966;p41"/>
          <p:cNvSpPr txBox="1"/>
          <p:nvPr/>
        </p:nvSpPr>
        <p:spPr>
          <a:xfrm>
            <a:off x="7894630" y="2179141"/>
            <a:ext cx="2480808"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a:solidFill>
                  <a:schemeClr val="lt1"/>
                </a:solidFill>
                <a:latin typeface="Noto Sans JP"/>
                <a:ea typeface="Noto Sans JP"/>
                <a:cs typeface="Noto Sans JP"/>
                <a:sym typeface="Noto Sans JP"/>
              </a:rPr>
              <a:t>仮押さえ・申込</a:t>
            </a:r>
            <a:r>
              <a:rPr lang="ja-JP" sz="1000">
                <a:solidFill>
                  <a:schemeClr val="lt1"/>
                </a:solidFill>
                <a:latin typeface="Noto Sans JP"/>
                <a:ea typeface="Noto Sans JP"/>
                <a:cs typeface="Noto Sans JP"/>
                <a:sym typeface="Noto Sans JP"/>
              </a:rPr>
              <a:t>（フォーム）</a:t>
            </a:r>
            <a:endParaRPr sz="1000">
              <a:solidFill>
                <a:schemeClr val="lt1"/>
              </a:solidFill>
              <a:latin typeface="Noto Sans JP"/>
              <a:ea typeface="Noto Sans JP"/>
              <a:cs typeface="Noto Sans JP"/>
              <a:sym typeface="Noto Sans JP"/>
            </a:endParaRPr>
          </a:p>
        </p:txBody>
      </p:sp>
      <p:sp>
        <p:nvSpPr>
          <p:cNvPr id="967" name="Google Shape;967;p41"/>
          <p:cNvSpPr txBox="1"/>
          <p:nvPr/>
        </p:nvSpPr>
        <p:spPr>
          <a:xfrm>
            <a:off x="14164937" y="2179141"/>
            <a:ext cx="1426031"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a:solidFill>
                  <a:schemeClr val="lt1"/>
                </a:solidFill>
                <a:latin typeface="Noto Sans JP"/>
                <a:ea typeface="Noto Sans JP"/>
                <a:cs typeface="Noto Sans JP"/>
                <a:sym typeface="Noto Sans JP"/>
              </a:rPr>
              <a:t>入稿</a:t>
            </a:r>
            <a:r>
              <a:rPr lang="ja-JP" sz="1000">
                <a:solidFill>
                  <a:schemeClr val="lt1"/>
                </a:solidFill>
                <a:latin typeface="Noto Sans JP"/>
                <a:ea typeface="Noto Sans JP"/>
                <a:cs typeface="Noto Sans JP"/>
                <a:sym typeface="Noto Sans JP"/>
              </a:rPr>
              <a:t>（フォーム）</a:t>
            </a:r>
            <a:endParaRPr sz="1000">
              <a:solidFill>
                <a:schemeClr val="lt1"/>
              </a:solidFill>
              <a:latin typeface="Noto Sans JP"/>
              <a:ea typeface="Noto Sans JP"/>
              <a:cs typeface="Noto Sans JP"/>
              <a:sym typeface="Noto Sans JP"/>
            </a:endParaRPr>
          </a:p>
        </p:txBody>
      </p:sp>
      <p:sp>
        <p:nvSpPr>
          <p:cNvPr id="968" name="Google Shape;968;p41"/>
          <p:cNvSpPr txBox="1"/>
          <p:nvPr/>
        </p:nvSpPr>
        <p:spPr>
          <a:xfrm>
            <a:off x="1935111" y="3244682"/>
            <a:ext cx="2862642"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200">
                <a:solidFill>
                  <a:schemeClr val="dk1"/>
                </a:solidFill>
                <a:latin typeface="Noto Sans JP"/>
                <a:ea typeface="Noto Sans JP"/>
                <a:cs typeface="Noto Sans JP"/>
                <a:sym typeface="Noto Sans JP"/>
              </a:rPr>
              <a:t>申込締切　入稿期日の3営業日前まで</a:t>
            </a:r>
            <a:endParaRPr sz="1200">
              <a:solidFill>
                <a:schemeClr val="dk1"/>
              </a:solidFill>
              <a:latin typeface="Noto Sans JP"/>
              <a:ea typeface="Noto Sans JP"/>
              <a:cs typeface="Noto Sans JP"/>
              <a:sym typeface="Noto Sans JP"/>
            </a:endParaRPr>
          </a:p>
        </p:txBody>
      </p:sp>
      <p:sp>
        <p:nvSpPr>
          <p:cNvPr id="969" name="Google Shape;969;p41"/>
          <p:cNvSpPr/>
          <p:nvPr/>
        </p:nvSpPr>
        <p:spPr>
          <a:xfrm>
            <a:off x="662290" y="2735876"/>
            <a:ext cx="5408262" cy="1601947"/>
          </a:xfrm>
          <a:prstGeom prst="rect">
            <a:avLst/>
          </a:prstGeom>
          <a:no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0" name="Google Shape;970;p41"/>
          <p:cNvSpPr/>
          <p:nvPr/>
        </p:nvSpPr>
        <p:spPr>
          <a:xfrm>
            <a:off x="6430902" y="2735876"/>
            <a:ext cx="5408262" cy="1601947"/>
          </a:xfrm>
          <a:prstGeom prst="rect">
            <a:avLst/>
          </a:prstGeom>
          <a:no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1" name="Google Shape;971;p41"/>
          <p:cNvSpPr/>
          <p:nvPr/>
        </p:nvSpPr>
        <p:spPr>
          <a:xfrm>
            <a:off x="12199513" y="2735876"/>
            <a:ext cx="5408262" cy="1601947"/>
          </a:xfrm>
          <a:prstGeom prst="rect">
            <a:avLst/>
          </a:prstGeom>
          <a:no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2" name="Google Shape;972;p41"/>
          <p:cNvSpPr txBox="1"/>
          <p:nvPr/>
        </p:nvSpPr>
        <p:spPr>
          <a:xfrm>
            <a:off x="7104839" y="2868648"/>
            <a:ext cx="406040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a:solidFill>
                  <a:schemeClr val="dk1"/>
                </a:solidFill>
                <a:latin typeface="Noto Sans JP"/>
                <a:ea typeface="Noto Sans JP"/>
                <a:cs typeface="Noto Sans JP"/>
                <a:sym typeface="Noto Sans JP"/>
              </a:rPr>
              <a:t>仮押さえ有効期間　依頼日を含む5営業日後 17時まで</a:t>
            </a:r>
            <a:endParaRPr sz="1200">
              <a:solidFill>
                <a:schemeClr val="dk1"/>
              </a:solidFill>
              <a:latin typeface="Noto Sans JP"/>
              <a:ea typeface="Noto Sans JP"/>
              <a:cs typeface="Noto Sans JP"/>
              <a:sym typeface="Noto Sans JP"/>
            </a:endParaRPr>
          </a:p>
        </p:txBody>
      </p:sp>
      <p:sp>
        <p:nvSpPr>
          <p:cNvPr id="973" name="Google Shape;973;p41"/>
          <p:cNvSpPr txBox="1"/>
          <p:nvPr/>
        </p:nvSpPr>
        <p:spPr>
          <a:xfrm>
            <a:off x="7104839" y="3224537"/>
            <a:ext cx="373724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a:solidFill>
                  <a:schemeClr val="dk1"/>
                </a:solidFill>
                <a:latin typeface="Noto Sans JP"/>
                <a:ea typeface="Noto Sans JP"/>
                <a:cs typeface="Noto Sans JP"/>
                <a:sym typeface="Noto Sans JP"/>
              </a:rPr>
              <a:t>申込締切　　　　　掲載開始7営業日前 17時まで</a:t>
            </a:r>
            <a:endParaRPr sz="1200">
              <a:solidFill>
                <a:schemeClr val="dk1"/>
              </a:solidFill>
              <a:latin typeface="Noto Sans JP"/>
              <a:ea typeface="Noto Sans JP"/>
              <a:cs typeface="Noto Sans JP"/>
              <a:sym typeface="Noto Sans JP"/>
            </a:endParaRPr>
          </a:p>
        </p:txBody>
      </p:sp>
      <p:sp>
        <p:nvSpPr>
          <p:cNvPr id="974" name="Google Shape;974;p41"/>
          <p:cNvSpPr txBox="1"/>
          <p:nvPr/>
        </p:nvSpPr>
        <p:spPr>
          <a:xfrm>
            <a:off x="13358189" y="3398350"/>
            <a:ext cx="309091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a:solidFill>
                  <a:schemeClr val="dk1"/>
                </a:solidFill>
                <a:latin typeface="Noto Sans JP"/>
                <a:ea typeface="Noto Sans JP"/>
                <a:cs typeface="Noto Sans JP"/>
                <a:sym typeface="Noto Sans JP"/>
              </a:rPr>
              <a:t>申込締切　掲載開始7営業日前 17時まで</a:t>
            </a:r>
            <a:endParaRPr sz="1200">
              <a:solidFill>
                <a:schemeClr val="dk1"/>
              </a:solidFill>
              <a:latin typeface="Noto Sans JP"/>
              <a:ea typeface="Noto Sans JP"/>
              <a:cs typeface="Noto Sans JP"/>
              <a:sym typeface="Noto Sans JP"/>
            </a:endParaRPr>
          </a:p>
        </p:txBody>
      </p:sp>
      <p:sp>
        <p:nvSpPr>
          <p:cNvPr id="975" name="Google Shape;975;p41"/>
          <p:cNvSpPr txBox="1"/>
          <p:nvPr/>
        </p:nvSpPr>
        <p:spPr>
          <a:xfrm>
            <a:off x="2179045" y="3590418"/>
            <a:ext cx="2374753" cy="230832"/>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rgbClr val="A9AAAA"/>
              </a:buClr>
              <a:buSzPts val="900"/>
              <a:buFont typeface="Arial"/>
              <a:buChar char="※"/>
            </a:pPr>
            <a:r>
              <a:rPr lang="ja-JP" sz="900">
                <a:solidFill>
                  <a:srgbClr val="A9AAAA"/>
                </a:solidFill>
                <a:latin typeface="Noto Sans JP"/>
                <a:ea typeface="Noto Sans JP"/>
                <a:cs typeface="Noto Sans JP"/>
                <a:sym typeface="Noto Sans JP"/>
              </a:rPr>
              <a:t>考査は余裕を持ってご依頼ください</a:t>
            </a:r>
            <a:endParaRPr sz="900">
              <a:solidFill>
                <a:srgbClr val="A9AAAA"/>
              </a:solidFill>
              <a:latin typeface="Noto Sans JP"/>
              <a:ea typeface="Noto Sans JP"/>
              <a:cs typeface="Noto Sans JP"/>
              <a:sym typeface="Noto Sans JP"/>
            </a:endParaRPr>
          </a:p>
        </p:txBody>
      </p:sp>
      <p:sp>
        <p:nvSpPr>
          <p:cNvPr id="976" name="Google Shape;976;p41"/>
          <p:cNvSpPr txBox="1"/>
          <p:nvPr/>
        </p:nvSpPr>
        <p:spPr>
          <a:xfrm>
            <a:off x="6781220" y="3573374"/>
            <a:ext cx="5011693" cy="673990"/>
          </a:xfrm>
          <a:prstGeom prst="rect">
            <a:avLst/>
          </a:prstGeom>
          <a:noFill/>
          <a:ln>
            <a:noFill/>
          </a:ln>
        </p:spPr>
        <p:txBody>
          <a:bodyPr spcFirstLastPara="1" wrap="square" lIns="91425" tIns="45700" rIns="91425" bIns="45700" anchor="t" anchorCtr="0">
            <a:spAutoFit/>
          </a:bodyPr>
          <a:lstStyle/>
          <a:p>
            <a:pPr marL="171450" marR="0" lvl="0" indent="-171450" algn="l" rtl="0">
              <a:lnSpc>
                <a:spcPct val="140000"/>
              </a:lnSpc>
              <a:spcBef>
                <a:spcPts val="0"/>
              </a:spcBef>
              <a:spcAft>
                <a:spcPts val="0"/>
              </a:spcAft>
              <a:buClr>
                <a:srgbClr val="A9AAAA"/>
              </a:buClr>
              <a:buSzPts val="900"/>
              <a:buFont typeface="Arial"/>
              <a:buChar char="※"/>
            </a:pPr>
            <a:r>
              <a:rPr lang="ja-JP" sz="900">
                <a:solidFill>
                  <a:srgbClr val="A9AAAA"/>
                </a:solidFill>
                <a:latin typeface="Noto Sans JP"/>
                <a:ea typeface="Noto Sans JP"/>
                <a:cs typeface="Noto Sans JP"/>
                <a:sym typeface="Noto Sans JP"/>
              </a:rPr>
              <a:t>Area Ads</a:t>
            </a:r>
            <a:r>
              <a:rPr lang="ja-JP" altLang="en-US" sz="900">
                <a:solidFill>
                  <a:srgbClr val="A9AAAA"/>
                </a:solidFill>
                <a:latin typeface="Noto Sans JP"/>
                <a:ea typeface="Noto Sans JP"/>
                <a:cs typeface="Noto Sans JP"/>
                <a:sym typeface="Noto Sans JP"/>
              </a:rPr>
              <a:t>広島・</a:t>
            </a:r>
            <a:r>
              <a:rPr lang="ja-JP" sz="900">
                <a:solidFill>
                  <a:srgbClr val="A9AAAA"/>
                </a:solidFill>
                <a:latin typeface="Noto Sans JP"/>
                <a:ea typeface="Noto Sans JP"/>
                <a:cs typeface="Noto Sans JP"/>
                <a:sym typeface="Noto Sans JP"/>
              </a:rPr>
              <a:t>沖縄は「連続した</a:t>
            </a:r>
            <a:r>
              <a:rPr lang="en-US" altLang="ja-JP" sz="900" dirty="0">
                <a:solidFill>
                  <a:srgbClr val="A9AAAA"/>
                </a:solidFill>
                <a:latin typeface="Noto Sans JP"/>
                <a:ea typeface="Noto Sans JP"/>
                <a:cs typeface="Noto Sans JP"/>
                <a:sym typeface="Noto Sans JP"/>
              </a:rPr>
              <a:t>2</a:t>
            </a:r>
            <a:r>
              <a:rPr lang="ja-JP" sz="900">
                <a:solidFill>
                  <a:srgbClr val="A9AAAA"/>
                </a:solidFill>
                <a:latin typeface="Noto Sans JP"/>
                <a:ea typeface="Noto Sans JP"/>
                <a:cs typeface="Noto Sans JP"/>
                <a:sym typeface="Noto Sans JP"/>
              </a:rPr>
              <a:t>週間」を選択の上、お申し込みをお願いいたします。</a:t>
            </a:r>
            <a:endParaRPr sz="900" dirty="0">
              <a:solidFill>
                <a:srgbClr val="A9AAAA"/>
              </a:solidFill>
              <a:latin typeface="Noto Sans JP"/>
              <a:ea typeface="Noto Sans JP"/>
              <a:cs typeface="Noto Sans JP"/>
              <a:sym typeface="Noto Sans JP"/>
            </a:endParaRPr>
          </a:p>
          <a:p>
            <a:pPr marL="171450" marR="0" lvl="0" indent="-171450" algn="l" rtl="0">
              <a:lnSpc>
                <a:spcPct val="140000"/>
              </a:lnSpc>
              <a:spcBef>
                <a:spcPts val="0"/>
              </a:spcBef>
              <a:spcAft>
                <a:spcPts val="0"/>
              </a:spcAft>
              <a:buClr>
                <a:srgbClr val="A9AAAA"/>
              </a:buClr>
              <a:buSzPts val="900"/>
              <a:buFont typeface="Arial"/>
              <a:buChar char="※"/>
            </a:pPr>
            <a:r>
              <a:rPr lang="ja-JP" sz="900">
                <a:solidFill>
                  <a:srgbClr val="A9AAAA"/>
                </a:solidFill>
                <a:latin typeface="Noto Sans JP"/>
                <a:ea typeface="Noto Sans JP"/>
                <a:cs typeface="Noto Sans JP"/>
                <a:sym typeface="Noto Sans JP"/>
              </a:rPr>
              <a:t>「Targeting Ads」をお申し込みの場合、事前に担当営業まで</a:t>
            </a:r>
            <a:endParaRPr sz="900" dirty="0">
              <a:solidFill>
                <a:srgbClr val="A9AAAA"/>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900">
                <a:solidFill>
                  <a:srgbClr val="A9AAAA"/>
                </a:solidFill>
                <a:latin typeface="Noto Sans JP"/>
                <a:ea typeface="Noto Sans JP"/>
                <a:cs typeface="Noto Sans JP"/>
                <a:sym typeface="Noto Sans JP"/>
              </a:rPr>
              <a:t>　 在庫状況の確認をお願いいたします。</a:t>
            </a:r>
            <a:endParaRPr sz="900" dirty="0">
              <a:solidFill>
                <a:srgbClr val="A9AAAA"/>
              </a:solidFill>
              <a:latin typeface="Noto Sans JP"/>
              <a:ea typeface="Noto Sans JP"/>
              <a:cs typeface="Noto Sans JP"/>
              <a:sym typeface="Noto Sans JP"/>
            </a:endParaRPr>
          </a:p>
        </p:txBody>
      </p:sp>
      <p:sp>
        <p:nvSpPr>
          <p:cNvPr id="977" name="Google Shape;977;p41"/>
          <p:cNvSpPr/>
          <p:nvPr/>
        </p:nvSpPr>
        <p:spPr>
          <a:xfrm>
            <a:off x="662290" y="4368459"/>
            <a:ext cx="5408262" cy="4541365"/>
          </a:xfrm>
          <a:prstGeom prst="rect">
            <a:avLst/>
          </a:prstGeom>
          <a:no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8" name="Google Shape;978;p41"/>
          <p:cNvSpPr/>
          <p:nvPr/>
        </p:nvSpPr>
        <p:spPr>
          <a:xfrm>
            <a:off x="6430902" y="4368459"/>
            <a:ext cx="5408262" cy="4541365"/>
          </a:xfrm>
          <a:prstGeom prst="rect">
            <a:avLst/>
          </a:prstGeom>
          <a:no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9" name="Google Shape;979;p41"/>
          <p:cNvSpPr/>
          <p:nvPr/>
        </p:nvSpPr>
        <p:spPr>
          <a:xfrm>
            <a:off x="12199513" y="4368459"/>
            <a:ext cx="5408262" cy="4541365"/>
          </a:xfrm>
          <a:prstGeom prst="rect">
            <a:avLst/>
          </a:prstGeom>
          <a:no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80" name="Google Shape;980;p41"/>
          <p:cNvSpPr txBox="1"/>
          <p:nvPr/>
        </p:nvSpPr>
        <p:spPr>
          <a:xfrm>
            <a:off x="1000475" y="4603839"/>
            <a:ext cx="4731891" cy="4124206"/>
          </a:xfrm>
          <a:prstGeom prst="rect">
            <a:avLst/>
          </a:prstGeom>
          <a:solidFill>
            <a:schemeClr val="lt1"/>
          </a:solidFill>
          <a:ln w="9525" cap="flat" cmpd="sng">
            <a:solidFill>
              <a:srgbClr val="6E6E6E"/>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a:solidFill>
                  <a:schemeClr val="dk1"/>
                </a:solidFill>
                <a:latin typeface="Noto Sans JP"/>
                <a:ea typeface="Noto Sans JP"/>
                <a:cs typeface="Noto Sans JP"/>
                <a:sym typeface="Noto Sans JP"/>
              </a:rPr>
              <a:t>TO:当社営業担当者</a:t>
            </a:r>
            <a:endParaRPr/>
          </a:p>
          <a:p>
            <a:pPr marL="0" marR="0" lvl="0" indent="0" algn="l" rtl="0">
              <a:spcBef>
                <a:spcPts val="0"/>
              </a:spcBef>
              <a:spcAft>
                <a:spcPts val="0"/>
              </a:spcAft>
              <a:buNone/>
            </a:pPr>
            <a:r>
              <a:rPr lang="ja-JP" sz="1200">
                <a:solidFill>
                  <a:schemeClr val="dk1"/>
                </a:solidFill>
                <a:latin typeface="Noto Sans JP"/>
                <a:ea typeface="Noto Sans JP"/>
                <a:cs typeface="Noto Sans JP"/>
                <a:sym typeface="Noto Sans JP"/>
              </a:rPr>
              <a:t>CC:check@tokyo-prime.jp</a:t>
            </a:r>
            <a:endParaRPr/>
          </a:p>
          <a:p>
            <a:pPr marL="0" marR="0" lvl="0" indent="0" algn="l" rtl="0">
              <a:spcBef>
                <a:spcPts val="0"/>
              </a:spcBef>
              <a:spcAft>
                <a:spcPts val="0"/>
              </a:spcAft>
              <a:buNone/>
            </a:pPr>
            <a:endParaRPr sz="1200">
              <a:solidFill>
                <a:schemeClr val="dk1"/>
              </a:solidFill>
              <a:latin typeface="Noto Sans JP"/>
              <a:ea typeface="Noto Sans JP"/>
              <a:cs typeface="Noto Sans JP"/>
              <a:sym typeface="Noto Sans JP"/>
            </a:endParaRPr>
          </a:p>
          <a:p>
            <a:pPr marL="0" marR="0" lvl="0" indent="0" algn="l" rtl="0">
              <a:spcBef>
                <a:spcPts val="0"/>
              </a:spcBef>
              <a:spcAft>
                <a:spcPts val="0"/>
              </a:spcAft>
              <a:buNone/>
            </a:pPr>
            <a:r>
              <a:rPr lang="ja-JP" sz="1200">
                <a:solidFill>
                  <a:schemeClr val="dk1"/>
                </a:solidFill>
                <a:latin typeface="Noto Sans JP"/>
                <a:ea typeface="Noto Sans JP"/>
                <a:cs typeface="Noto Sans JP"/>
                <a:sym typeface="Noto Sans JP"/>
              </a:rPr>
              <a:t>件名：</a:t>
            </a:r>
            <a:endParaRPr sz="1200">
              <a:solidFill>
                <a:schemeClr val="dk1"/>
              </a:solidFill>
              <a:latin typeface="Noto Sans JP"/>
              <a:ea typeface="Noto Sans JP"/>
              <a:cs typeface="Noto Sans JP"/>
              <a:sym typeface="Noto Sans JP"/>
            </a:endParaRPr>
          </a:p>
          <a:p>
            <a:pPr marL="0" marR="0" lvl="0" indent="0" algn="l" rtl="0">
              <a:spcBef>
                <a:spcPts val="0"/>
              </a:spcBef>
              <a:spcAft>
                <a:spcPts val="0"/>
              </a:spcAft>
              <a:buNone/>
            </a:pPr>
            <a:r>
              <a:rPr lang="ja-JP" sz="1200">
                <a:solidFill>
                  <a:schemeClr val="dk1"/>
                </a:solidFill>
                <a:latin typeface="Noto Sans JP"/>
                <a:ea typeface="Noto Sans JP"/>
                <a:cs typeface="Noto Sans JP"/>
                <a:sym typeface="Noto Sans JP"/>
              </a:rPr>
              <a:t>【考査】[広告主]/[告知内容]:TOKYO PRIME:月/日-月/日</a:t>
            </a:r>
            <a:endParaRPr/>
          </a:p>
          <a:p>
            <a:pPr marL="0" marR="0" lvl="0" indent="0" algn="l" rtl="0">
              <a:spcBef>
                <a:spcPts val="0"/>
              </a:spcBef>
              <a:spcAft>
                <a:spcPts val="0"/>
              </a:spcAft>
              <a:buNone/>
            </a:pPr>
            <a:endParaRPr sz="1200">
              <a:solidFill>
                <a:schemeClr val="dk1"/>
              </a:solidFill>
              <a:latin typeface="Noto Sans JP"/>
              <a:ea typeface="Noto Sans JP"/>
              <a:cs typeface="Noto Sans JP"/>
              <a:sym typeface="Noto Sans JP"/>
            </a:endParaRPr>
          </a:p>
          <a:p>
            <a:pPr marL="0" marR="0" lvl="0" indent="0" algn="l" rtl="0">
              <a:spcBef>
                <a:spcPts val="0"/>
              </a:spcBef>
              <a:spcAft>
                <a:spcPts val="0"/>
              </a:spcAft>
              <a:buNone/>
            </a:pPr>
            <a:r>
              <a:rPr lang="ja-JP" sz="1200">
                <a:solidFill>
                  <a:schemeClr val="dk1"/>
                </a:solidFill>
                <a:latin typeface="Noto Sans JP"/>
                <a:ea typeface="Noto Sans JP"/>
                <a:cs typeface="Noto Sans JP"/>
                <a:sym typeface="Noto Sans JP"/>
              </a:rPr>
              <a:t>【考査依頼案件】</a:t>
            </a:r>
            <a:endParaRPr/>
          </a:p>
          <a:p>
            <a:pPr marL="0" marR="0" lvl="0" indent="0" algn="l" rtl="0">
              <a:spcBef>
                <a:spcPts val="0"/>
              </a:spcBef>
              <a:spcAft>
                <a:spcPts val="0"/>
              </a:spcAft>
              <a:buNone/>
            </a:pPr>
            <a:r>
              <a:rPr lang="ja-JP" sz="1200">
                <a:solidFill>
                  <a:schemeClr val="dk1"/>
                </a:solidFill>
                <a:latin typeface="Noto Sans JP"/>
                <a:ea typeface="Noto Sans JP"/>
                <a:cs typeface="Noto Sans JP"/>
                <a:sym typeface="Noto Sans JP"/>
              </a:rPr>
              <a:t>------------------------------</a:t>
            </a:r>
            <a:endParaRPr/>
          </a:p>
          <a:p>
            <a:pPr marL="0" marR="0" lvl="0" indent="0" algn="l" rtl="0">
              <a:spcBef>
                <a:spcPts val="0"/>
              </a:spcBef>
              <a:spcAft>
                <a:spcPts val="0"/>
              </a:spcAft>
              <a:buNone/>
            </a:pPr>
            <a:r>
              <a:rPr lang="ja-JP" sz="1200">
                <a:solidFill>
                  <a:schemeClr val="dk1"/>
                </a:solidFill>
                <a:latin typeface="Noto Sans JP"/>
                <a:ea typeface="Noto Sans JP"/>
                <a:cs typeface="Noto Sans JP"/>
                <a:sym typeface="Noto Sans JP"/>
              </a:rPr>
              <a:t>・代理店名：</a:t>
            </a:r>
            <a:endParaRPr/>
          </a:p>
          <a:p>
            <a:pPr marL="0" marR="0" lvl="0" indent="0" algn="l" rtl="0">
              <a:spcBef>
                <a:spcPts val="0"/>
              </a:spcBef>
              <a:spcAft>
                <a:spcPts val="0"/>
              </a:spcAft>
              <a:buNone/>
            </a:pPr>
            <a:r>
              <a:rPr lang="ja-JP" sz="1200">
                <a:solidFill>
                  <a:schemeClr val="dk1"/>
                </a:solidFill>
                <a:latin typeface="Noto Sans JP"/>
                <a:ea typeface="Noto Sans JP"/>
                <a:cs typeface="Noto Sans JP"/>
                <a:sym typeface="Noto Sans JP"/>
              </a:rPr>
              <a:t>・広告主名：</a:t>
            </a:r>
            <a:endParaRPr/>
          </a:p>
          <a:p>
            <a:pPr marL="0" marR="0" lvl="0" indent="0" algn="l" rtl="0">
              <a:spcBef>
                <a:spcPts val="0"/>
              </a:spcBef>
              <a:spcAft>
                <a:spcPts val="0"/>
              </a:spcAft>
              <a:buNone/>
            </a:pPr>
            <a:r>
              <a:rPr lang="ja-JP" sz="1200">
                <a:solidFill>
                  <a:schemeClr val="dk1"/>
                </a:solidFill>
                <a:latin typeface="Noto Sans JP"/>
                <a:ea typeface="Noto Sans JP"/>
                <a:cs typeface="Noto Sans JP"/>
                <a:sym typeface="Noto Sans JP"/>
              </a:rPr>
              <a:t>・告知内容（サービス名）：</a:t>
            </a:r>
            <a:endParaRPr/>
          </a:p>
          <a:p>
            <a:pPr marL="0" marR="0" lvl="0" indent="0" algn="l" rtl="0">
              <a:spcBef>
                <a:spcPts val="0"/>
              </a:spcBef>
              <a:spcAft>
                <a:spcPts val="0"/>
              </a:spcAft>
              <a:buNone/>
            </a:pPr>
            <a:r>
              <a:rPr lang="ja-JP" sz="1200">
                <a:solidFill>
                  <a:schemeClr val="dk1"/>
                </a:solidFill>
                <a:latin typeface="Noto Sans JP"/>
                <a:ea typeface="Noto Sans JP"/>
                <a:cs typeface="Noto Sans JP"/>
                <a:sym typeface="Noto Sans JP"/>
              </a:rPr>
              <a:t>・告知URL(出稿予定URL全て)：</a:t>
            </a:r>
            <a:endParaRPr/>
          </a:p>
          <a:p>
            <a:pPr marL="0" marR="0" lvl="0" indent="0" algn="l" rtl="0">
              <a:spcBef>
                <a:spcPts val="0"/>
              </a:spcBef>
              <a:spcAft>
                <a:spcPts val="0"/>
              </a:spcAft>
              <a:buNone/>
            </a:pPr>
            <a:r>
              <a:rPr lang="ja-JP" sz="1200">
                <a:solidFill>
                  <a:schemeClr val="dk1"/>
                </a:solidFill>
                <a:latin typeface="Noto Sans JP"/>
                <a:ea typeface="Noto Sans JP"/>
                <a:cs typeface="Noto Sans JP"/>
                <a:sym typeface="Noto Sans JP"/>
              </a:rPr>
              <a:t>・掲載予定クリエイティブ：</a:t>
            </a:r>
            <a:endParaRPr/>
          </a:p>
          <a:p>
            <a:pPr marL="0" marR="0" lvl="0" indent="0" algn="l" rtl="0">
              <a:spcBef>
                <a:spcPts val="0"/>
              </a:spcBef>
              <a:spcAft>
                <a:spcPts val="0"/>
              </a:spcAft>
              <a:buNone/>
            </a:pPr>
            <a:endParaRPr sz="1200">
              <a:solidFill>
                <a:schemeClr val="dk1"/>
              </a:solidFill>
              <a:latin typeface="Noto Sans JP"/>
              <a:ea typeface="Noto Sans JP"/>
              <a:cs typeface="Noto Sans JP"/>
              <a:sym typeface="Noto Sans JP"/>
            </a:endParaRPr>
          </a:p>
          <a:p>
            <a:pPr marL="0" marR="0" lvl="0" indent="0" algn="l" rtl="0">
              <a:spcBef>
                <a:spcPts val="0"/>
              </a:spcBef>
              <a:spcAft>
                <a:spcPts val="0"/>
              </a:spcAft>
              <a:buNone/>
            </a:pPr>
            <a:r>
              <a:rPr lang="ja-JP" sz="1200">
                <a:solidFill>
                  <a:schemeClr val="dk1"/>
                </a:solidFill>
                <a:latin typeface="Noto Sans JP"/>
                <a:ea typeface="Noto Sans JP"/>
                <a:cs typeface="Noto Sans JP"/>
                <a:sym typeface="Noto Sans JP"/>
              </a:rPr>
              <a:t>備考：</a:t>
            </a:r>
            <a:endParaRPr/>
          </a:p>
          <a:p>
            <a:pPr marL="0" marR="0" lvl="0" indent="0" algn="l" rtl="0">
              <a:spcBef>
                <a:spcPts val="0"/>
              </a:spcBef>
              <a:spcAft>
                <a:spcPts val="0"/>
              </a:spcAft>
              <a:buNone/>
            </a:pPr>
            <a:r>
              <a:rPr lang="ja-JP" sz="1200">
                <a:solidFill>
                  <a:schemeClr val="dk1"/>
                </a:solidFill>
                <a:latin typeface="Noto Sans JP"/>
                <a:ea typeface="Noto Sans JP"/>
                <a:cs typeface="Noto Sans JP"/>
                <a:sym typeface="Noto Sans JP"/>
              </a:rPr>
              <a:t>------------------------------</a:t>
            </a:r>
            <a:endParaRPr/>
          </a:p>
          <a:p>
            <a:pPr marL="0" marR="0" lvl="0" indent="0" algn="l" rtl="0">
              <a:spcBef>
                <a:spcPts val="0"/>
              </a:spcBef>
              <a:spcAft>
                <a:spcPts val="0"/>
              </a:spcAft>
              <a:buNone/>
            </a:pPr>
            <a:endParaRPr sz="1400">
              <a:solidFill>
                <a:schemeClr val="dk1"/>
              </a:solidFill>
              <a:latin typeface="Noto Sans JP"/>
              <a:ea typeface="Noto Sans JP"/>
              <a:cs typeface="Noto Sans JP"/>
              <a:sym typeface="Noto Sans JP"/>
            </a:endParaRPr>
          </a:p>
          <a:p>
            <a:pPr marL="0" marR="0" lvl="0" indent="0" algn="l" rtl="0">
              <a:spcBef>
                <a:spcPts val="0"/>
              </a:spcBef>
              <a:spcAft>
                <a:spcPts val="0"/>
              </a:spcAft>
              <a:buNone/>
            </a:pPr>
            <a:endParaRPr sz="1400">
              <a:solidFill>
                <a:schemeClr val="dk1"/>
              </a:solidFill>
              <a:latin typeface="Noto Sans JP"/>
              <a:ea typeface="Noto Sans JP"/>
              <a:cs typeface="Noto Sans JP"/>
              <a:sym typeface="Noto Sans JP"/>
            </a:endParaRPr>
          </a:p>
          <a:p>
            <a:pPr marL="0" marR="0" lvl="0" indent="0" algn="l" rtl="0">
              <a:spcBef>
                <a:spcPts val="0"/>
              </a:spcBef>
              <a:spcAft>
                <a:spcPts val="0"/>
              </a:spcAft>
              <a:buNone/>
            </a:pPr>
            <a:endParaRPr sz="1400">
              <a:solidFill>
                <a:schemeClr val="dk1"/>
              </a:solidFill>
              <a:latin typeface="Noto Sans JP"/>
              <a:ea typeface="Noto Sans JP"/>
              <a:cs typeface="Noto Sans JP"/>
              <a:sym typeface="Noto Sans JP"/>
            </a:endParaRPr>
          </a:p>
          <a:p>
            <a:pPr marL="0" marR="0" lvl="0" indent="0" algn="l" rtl="0">
              <a:spcBef>
                <a:spcPts val="0"/>
              </a:spcBef>
              <a:spcAft>
                <a:spcPts val="0"/>
              </a:spcAft>
              <a:buNone/>
            </a:pPr>
            <a:endParaRPr sz="1400">
              <a:solidFill>
                <a:schemeClr val="dk1"/>
              </a:solidFill>
              <a:latin typeface="Noto Sans JP"/>
              <a:ea typeface="Noto Sans JP"/>
              <a:cs typeface="Noto Sans JP"/>
              <a:sym typeface="Noto Sans JP"/>
            </a:endParaRPr>
          </a:p>
          <a:p>
            <a:pPr marL="0" marR="0" lvl="0" indent="0" algn="l" rtl="0">
              <a:spcBef>
                <a:spcPts val="0"/>
              </a:spcBef>
              <a:spcAft>
                <a:spcPts val="0"/>
              </a:spcAft>
              <a:buNone/>
            </a:pPr>
            <a:endParaRPr sz="1400">
              <a:solidFill>
                <a:schemeClr val="dk1"/>
              </a:solidFill>
              <a:latin typeface="Noto Sans JP"/>
              <a:ea typeface="Noto Sans JP"/>
              <a:cs typeface="Noto Sans JP"/>
              <a:sym typeface="Noto Sans JP"/>
            </a:endParaRPr>
          </a:p>
        </p:txBody>
      </p:sp>
      <p:sp>
        <p:nvSpPr>
          <p:cNvPr id="981" name="Google Shape;981;p41"/>
          <p:cNvSpPr txBox="1"/>
          <p:nvPr/>
        </p:nvSpPr>
        <p:spPr>
          <a:xfrm>
            <a:off x="507613" y="9277266"/>
            <a:ext cx="484498"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rgbClr val="AAAAAA"/>
                </a:solidFill>
                <a:latin typeface="Roboto Black"/>
                <a:ea typeface="Roboto Black"/>
                <a:cs typeface="Roboto Black"/>
                <a:sym typeface="Roboto Black"/>
              </a:rPr>
              <a:t>41</a:t>
            </a:fld>
            <a:endParaRPr sz="2000" b="1" i="0" dirty="0">
              <a:solidFill>
                <a:srgbClr val="AAAAAA"/>
              </a:solidFill>
              <a:latin typeface="Roboto Black"/>
              <a:ea typeface="Roboto Black"/>
              <a:cs typeface="Roboto Black"/>
              <a:sym typeface="Roboto Black"/>
            </a:endParaRPr>
          </a:p>
        </p:txBody>
      </p:sp>
      <p:pic>
        <p:nvPicPr>
          <p:cNvPr id="982" name="Google Shape;982;p41" descr="グラフィカル ユーザー インターフェイス, アプリケーション&#10;&#10;自動的に生成された説明"/>
          <p:cNvPicPr preferRelativeResize="0"/>
          <p:nvPr/>
        </p:nvPicPr>
        <p:blipFill rotWithShape="1">
          <a:blip r:embed="rId4">
            <a:alphaModFix/>
          </a:blip>
          <a:srcRect/>
          <a:stretch/>
        </p:blipFill>
        <p:spPr>
          <a:xfrm>
            <a:off x="13228393" y="4442251"/>
            <a:ext cx="3797306" cy="4285794"/>
          </a:xfrm>
          <a:prstGeom prst="rect">
            <a:avLst/>
          </a:prstGeom>
          <a:noFill/>
          <a:ln>
            <a:noFill/>
          </a:ln>
        </p:spPr>
      </p:pic>
      <p:pic>
        <p:nvPicPr>
          <p:cNvPr id="983" name="Google Shape;983;p41" descr="テーブル, カレンダー&#10;&#10;自動的に生成された説明"/>
          <p:cNvPicPr preferRelativeResize="0"/>
          <p:nvPr/>
        </p:nvPicPr>
        <p:blipFill rotWithShape="1">
          <a:blip r:embed="rId5">
            <a:alphaModFix/>
          </a:blip>
          <a:srcRect/>
          <a:stretch/>
        </p:blipFill>
        <p:spPr>
          <a:xfrm>
            <a:off x="6607736" y="5344960"/>
            <a:ext cx="5072528" cy="24803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987"/>
        <p:cNvGrpSpPr/>
        <p:nvPr/>
      </p:nvGrpSpPr>
      <p:grpSpPr>
        <a:xfrm>
          <a:off x="0" y="0"/>
          <a:ext cx="0" cy="0"/>
          <a:chOff x="0" y="0"/>
          <a:chExt cx="0" cy="0"/>
        </a:xfrm>
      </p:grpSpPr>
      <p:sp>
        <p:nvSpPr>
          <p:cNvPr id="988" name="Google Shape;988;p42"/>
          <p:cNvSpPr txBox="1"/>
          <p:nvPr/>
        </p:nvSpPr>
        <p:spPr>
          <a:xfrm>
            <a:off x="531844" y="510988"/>
            <a:ext cx="238526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通常レポート</a:t>
            </a:r>
            <a:endParaRPr sz="2800">
              <a:solidFill>
                <a:schemeClr val="lt1"/>
              </a:solidFill>
              <a:latin typeface="Noto Sans JP"/>
              <a:ea typeface="Noto Sans JP"/>
              <a:cs typeface="Noto Sans JP"/>
              <a:sym typeface="Noto Sans JP"/>
            </a:endParaRPr>
          </a:p>
        </p:txBody>
      </p:sp>
      <p:graphicFrame>
        <p:nvGraphicFramePr>
          <p:cNvPr id="989" name="Google Shape;989;p42"/>
          <p:cNvGraphicFramePr/>
          <p:nvPr>
            <p:extLst>
              <p:ext uri="{D42A27DB-BD31-4B8C-83A1-F6EECF244321}">
                <p14:modId xmlns:p14="http://schemas.microsoft.com/office/powerpoint/2010/main" val="4141365458"/>
              </p:ext>
            </p:extLst>
          </p:nvPr>
        </p:nvGraphicFramePr>
        <p:xfrm>
          <a:off x="649005" y="2934914"/>
          <a:ext cx="9513898" cy="5073000"/>
        </p:xfrm>
        <a:graphic>
          <a:graphicData uri="http://schemas.openxmlformats.org/drawingml/2006/table">
            <a:tbl>
              <a:tblPr firstRow="1" bandRow="1">
                <a:noFill/>
                <a:tableStyleId>{04DB5410-441A-4F2F-8A7F-62FE78DDF896}</a:tableStyleId>
              </a:tblPr>
              <a:tblGrid>
                <a:gridCol w="1530094">
                  <a:extLst>
                    <a:ext uri="{9D8B030D-6E8A-4147-A177-3AD203B41FA5}">
                      <a16:colId xmlns:a16="http://schemas.microsoft.com/office/drawing/2014/main" val="20000"/>
                    </a:ext>
                  </a:extLst>
                </a:gridCol>
                <a:gridCol w="7983804">
                  <a:extLst>
                    <a:ext uri="{9D8B030D-6E8A-4147-A177-3AD203B41FA5}">
                      <a16:colId xmlns:a16="http://schemas.microsoft.com/office/drawing/2014/main" val="20001"/>
                    </a:ext>
                  </a:extLst>
                </a:gridCol>
              </a:tblGrid>
              <a:tr h="1319000">
                <a:tc>
                  <a:txBody>
                    <a:bodyPr/>
                    <a:lstStyle/>
                    <a:p>
                      <a:pPr marL="0" marR="0" lvl="0" indent="0" algn="ctr" rtl="0">
                        <a:lnSpc>
                          <a:spcPct val="100000"/>
                        </a:lnSpc>
                        <a:spcBef>
                          <a:spcPts val="0"/>
                        </a:spcBef>
                        <a:spcAft>
                          <a:spcPts val="0"/>
                        </a:spcAft>
                        <a:buClr>
                          <a:srgbClr val="F0F2FB"/>
                        </a:buClr>
                        <a:buSzPts val="1600"/>
                        <a:buFont typeface="Noto Sans JP"/>
                        <a:buNone/>
                      </a:pPr>
                      <a:r>
                        <a:rPr lang="ja-JP" sz="1600" b="0" i="0">
                          <a:solidFill>
                            <a:srgbClr val="F0F2FB"/>
                          </a:solidFill>
                          <a:latin typeface="Noto Sans JP"/>
                          <a:ea typeface="Noto Sans JP"/>
                          <a:cs typeface="Noto Sans JP"/>
                          <a:sym typeface="Noto Sans JP"/>
                        </a:rPr>
                        <a:t>ご提出期限</a:t>
                      </a:r>
                      <a:endParaRPr sz="1600" b="0" i="0">
                        <a:solidFill>
                          <a:srgbClr val="F0F2FB"/>
                        </a:solidFill>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30000"/>
                        </a:lnSpc>
                        <a:spcBef>
                          <a:spcPts val="0"/>
                        </a:spcBef>
                        <a:spcAft>
                          <a:spcPts val="0"/>
                        </a:spcAft>
                        <a:buClr>
                          <a:schemeClr val="dk1"/>
                        </a:buClr>
                        <a:buSzPts val="1400"/>
                        <a:buFont typeface="Noto Sans JP"/>
                        <a:buNone/>
                      </a:pPr>
                      <a:r>
                        <a:rPr lang="ja-JP" sz="1400" b="0" i="0">
                          <a:solidFill>
                            <a:schemeClr val="dk1"/>
                          </a:solidFill>
                          <a:latin typeface="Noto Sans JP"/>
                          <a:ea typeface="Noto Sans JP"/>
                          <a:cs typeface="Noto Sans JP"/>
                          <a:sym typeface="Noto Sans JP"/>
                        </a:rPr>
                        <a:t>広告掲載完了日から5営業日ほどで広告掲載レポートを送付させていただきます。</a:t>
                      </a:r>
                      <a:endParaRPr sz="1200" b="0" i="0" dirty="0">
                        <a:solidFill>
                          <a:srgbClr val="AAAAAA"/>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0"/>
                  </a:ext>
                </a:extLst>
              </a:tr>
              <a:tr h="2435000">
                <a:tc>
                  <a:txBody>
                    <a:bodyPr/>
                    <a:lstStyle/>
                    <a:p>
                      <a:pPr marL="0" marR="0" lvl="0" indent="0" algn="ctr" rtl="0">
                        <a:lnSpc>
                          <a:spcPct val="100000"/>
                        </a:lnSpc>
                        <a:spcBef>
                          <a:spcPts val="0"/>
                        </a:spcBef>
                        <a:spcAft>
                          <a:spcPts val="0"/>
                        </a:spcAft>
                        <a:buClr>
                          <a:srgbClr val="F0F2FB"/>
                        </a:buClr>
                        <a:buSzPts val="1600"/>
                        <a:buFont typeface="Noto Sans JP"/>
                        <a:buNone/>
                      </a:pPr>
                      <a:r>
                        <a:rPr lang="ja-JP" sz="1600" b="0" i="0">
                          <a:solidFill>
                            <a:srgbClr val="F0F2FB"/>
                          </a:solidFill>
                          <a:latin typeface="Noto Sans JP"/>
                          <a:ea typeface="Noto Sans JP"/>
                          <a:cs typeface="Noto Sans JP"/>
                          <a:sym typeface="Noto Sans JP"/>
                        </a:rPr>
                        <a:t>ご提供項目</a:t>
                      </a:r>
                      <a:endParaRPr sz="1600" b="0" i="0">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30000"/>
                        </a:lnSpc>
                        <a:spcBef>
                          <a:spcPts val="0"/>
                        </a:spcBef>
                        <a:spcAft>
                          <a:spcPts val="0"/>
                        </a:spcAft>
                        <a:buClr>
                          <a:srgbClr val="113766"/>
                        </a:buClr>
                        <a:buSzPts val="1000"/>
                        <a:buFont typeface="Arial"/>
                        <a:buNone/>
                      </a:pPr>
                      <a:r>
                        <a:rPr lang="ja-JP" sz="1400" b="0" i="0">
                          <a:solidFill>
                            <a:schemeClr val="dk1"/>
                          </a:solidFill>
                          <a:latin typeface="Noto Sans JP"/>
                          <a:ea typeface="Noto Sans JP"/>
                          <a:cs typeface="Noto Sans JP"/>
                          <a:sym typeface="Noto Sans JP"/>
                        </a:rPr>
                        <a:t>日別・時間帯別で以下の項目をお出しいたします。</a:t>
                      </a:r>
                      <a:endParaRPr sz="1400" b="0" i="0" dirty="0">
                        <a:solidFill>
                          <a:schemeClr val="dk1"/>
                        </a:solidFill>
                        <a:latin typeface="Noto Sans JP"/>
                        <a:ea typeface="Noto Sans JP"/>
                        <a:cs typeface="Noto Sans JP"/>
                        <a:sym typeface="Noto Sans JP"/>
                      </a:endParaRPr>
                    </a:p>
                    <a:p>
                      <a:pPr marL="0" marR="0" lvl="0" indent="0" algn="l" rtl="0">
                        <a:lnSpc>
                          <a:spcPct val="130000"/>
                        </a:lnSpc>
                        <a:spcBef>
                          <a:spcPts val="0"/>
                        </a:spcBef>
                        <a:spcAft>
                          <a:spcPts val="0"/>
                        </a:spcAft>
                        <a:buClr>
                          <a:srgbClr val="113766"/>
                        </a:buClr>
                        <a:buSzPts val="1000"/>
                        <a:buFont typeface="Arial"/>
                        <a:buNone/>
                      </a:pPr>
                      <a:endParaRPr sz="1400" b="0" i="0" dirty="0">
                        <a:solidFill>
                          <a:schemeClr val="dk1"/>
                        </a:solidFill>
                        <a:latin typeface="Noto Sans JP"/>
                        <a:ea typeface="Noto Sans JP"/>
                        <a:cs typeface="Noto Sans JP"/>
                        <a:sym typeface="Noto Sans JP"/>
                      </a:endParaRPr>
                    </a:p>
                    <a:p>
                      <a:pPr marL="0" marR="0" lvl="0" indent="0" algn="l" rtl="0">
                        <a:lnSpc>
                          <a:spcPct val="130000"/>
                        </a:lnSpc>
                        <a:spcBef>
                          <a:spcPts val="0"/>
                        </a:spcBef>
                        <a:spcAft>
                          <a:spcPts val="0"/>
                        </a:spcAft>
                        <a:buClr>
                          <a:srgbClr val="113766"/>
                        </a:buClr>
                        <a:buSzPts val="1000"/>
                        <a:buFont typeface="Arial"/>
                        <a:buNone/>
                      </a:pPr>
                      <a:r>
                        <a:rPr lang="ja-JP" sz="1400" b="0" i="0">
                          <a:solidFill>
                            <a:schemeClr val="dk1"/>
                          </a:solidFill>
                          <a:latin typeface="Noto Sans JP"/>
                          <a:ea typeface="Noto Sans JP"/>
                          <a:cs typeface="Noto Sans JP"/>
                          <a:sym typeface="Noto Sans JP"/>
                        </a:rPr>
                        <a:t>・再生数</a:t>
                      </a:r>
                      <a:endParaRPr sz="1400" b="0" i="0" dirty="0">
                        <a:solidFill>
                          <a:schemeClr val="dk1"/>
                        </a:solidFill>
                        <a:latin typeface="Noto Sans JP"/>
                        <a:ea typeface="Noto Sans JP"/>
                        <a:cs typeface="Noto Sans JP"/>
                        <a:sym typeface="Noto Sans JP"/>
                      </a:endParaRPr>
                    </a:p>
                    <a:p>
                      <a:pPr marL="0" marR="0" lvl="0" indent="0" algn="l" rtl="0">
                        <a:lnSpc>
                          <a:spcPct val="130000"/>
                        </a:lnSpc>
                        <a:spcBef>
                          <a:spcPts val="0"/>
                        </a:spcBef>
                        <a:spcAft>
                          <a:spcPts val="0"/>
                        </a:spcAft>
                        <a:buClr>
                          <a:srgbClr val="113766"/>
                        </a:buClr>
                        <a:buSzPts val="1000"/>
                        <a:buFont typeface="Arial"/>
                        <a:buNone/>
                      </a:pPr>
                      <a:r>
                        <a:rPr lang="ja-JP" sz="1400" b="0" i="0">
                          <a:solidFill>
                            <a:schemeClr val="dk1"/>
                          </a:solidFill>
                          <a:latin typeface="Noto Sans JP"/>
                          <a:ea typeface="Noto Sans JP"/>
                          <a:cs typeface="Noto Sans JP"/>
                          <a:sym typeface="Noto Sans JP"/>
                        </a:rPr>
                        <a:t>・再生完了数</a:t>
                      </a:r>
                      <a:endParaRPr sz="1400" b="0" i="0" dirty="0">
                        <a:solidFill>
                          <a:schemeClr val="dk1"/>
                        </a:solidFill>
                        <a:latin typeface="Noto Sans JP"/>
                        <a:ea typeface="Noto Sans JP"/>
                        <a:cs typeface="Noto Sans JP"/>
                        <a:sym typeface="Noto Sans JP"/>
                      </a:endParaRPr>
                    </a:p>
                    <a:p>
                      <a:pPr marL="0" marR="0" lvl="0" indent="0" algn="l" rtl="0">
                        <a:lnSpc>
                          <a:spcPct val="130000"/>
                        </a:lnSpc>
                        <a:spcBef>
                          <a:spcPts val="0"/>
                        </a:spcBef>
                        <a:spcAft>
                          <a:spcPts val="0"/>
                        </a:spcAft>
                        <a:buClr>
                          <a:srgbClr val="113766"/>
                        </a:buClr>
                        <a:buSzPts val="1000"/>
                        <a:buFont typeface="Arial"/>
                        <a:buNone/>
                      </a:pPr>
                      <a:r>
                        <a:rPr lang="ja-JP" sz="1400" b="0" i="0">
                          <a:solidFill>
                            <a:schemeClr val="dk1"/>
                          </a:solidFill>
                          <a:latin typeface="Noto Sans JP"/>
                          <a:ea typeface="Noto Sans JP"/>
                          <a:cs typeface="Noto Sans JP"/>
                          <a:sym typeface="Noto Sans JP"/>
                        </a:rPr>
                        <a:t>・画面オフタップ数</a:t>
                      </a:r>
                      <a:endParaRPr sz="1200" b="0" i="0" dirty="0">
                        <a:solidFill>
                          <a:srgbClr val="AAAAAA"/>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1"/>
                  </a:ext>
                </a:extLst>
              </a:tr>
              <a:tr h="1319000">
                <a:tc>
                  <a:txBody>
                    <a:bodyPr/>
                    <a:lstStyle/>
                    <a:p>
                      <a:pPr marL="0" marR="0" lvl="0" indent="0" algn="ctr" rtl="0">
                        <a:lnSpc>
                          <a:spcPct val="100000"/>
                        </a:lnSpc>
                        <a:spcBef>
                          <a:spcPts val="0"/>
                        </a:spcBef>
                        <a:spcAft>
                          <a:spcPts val="0"/>
                        </a:spcAft>
                        <a:buClr>
                          <a:srgbClr val="F0F2FB"/>
                        </a:buClr>
                        <a:buSzPts val="1600"/>
                        <a:buFont typeface="Noto Sans JP"/>
                        <a:buNone/>
                      </a:pPr>
                      <a:r>
                        <a:rPr lang="ja-JP" sz="1600" b="0" i="0">
                          <a:solidFill>
                            <a:srgbClr val="F0F2FB"/>
                          </a:solidFill>
                          <a:latin typeface="Noto Sans JP"/>
                          <a:ea typeface="Noto Sans JP"/>
                          <a:cs typeface="Noto Sans JP"/>
                          <a:sym typeface="Noto Sans JP"/>
                        </a:rPr>
                        <a:t>注意事項</a:t>
                      </a:r>
                      <a:endParaRPr sz="1600" b="0" i="0">
                        <a:latin typeface="Noto Sans JP"/>
                        <a:ea typeface="Noto Sans JP"/>
                        <a:cs typeface="Noto Sans JP"/>
                        <a:sym typeface="Noto Sans JP"/>
                      </a:endParaRPr>
                    </a:p>
                  </a:txBody>
                  <a:tcPr marL="91450" marR="91450" marT="45725" marB="45725"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solidFill>
                      <a:schemeClr val="dk1"/>
                    </a:solidFill>
                  </a:tcPr>
                </a:tc>
                <a:tc>
                  <a:txBody>
                    <a:bodyPr/>
                    <a:lstStyle/>
                    <a:p>
                      <a:pPr marL="0" marR="0" lvl="0" indent="0" algn="l" rtl="0">
                        <a:lnSpc>
                          <a:spcPct val="130000"/>
                        </a:lnSpc>
                        <a:spcBef>
                          <a:spcPts val="0"/>
                        </a:spcBef>
                        <a:spcAft>
                          <a:spcPts val="0"/>
                        </a:spcAft>
                        <a:buClr>
                          <a:schemeClr val="dk1"/>
                        </a:buClr>
                        <a:buSzPts val="1400"/>
                        <a:buFont typeface="Noto Sans JP"/>
                        <a:buNone/>
                      </a:pPr>
                      <a:r>
                        <a:rPr lang="ja-JP" sz="1400" b="0" i="0">
                          <a:solidFill>
                            <a:schemeClr val="dk1"/>
                          </a:solidFill>
                          <a:latin typeface="Noto Sans JP"/>
                          <a:ea typeface="Noto Sans JP"/>
                          <a:cs typeface="Noto Sans JP"/>
                          <a:sym typeface="Noto Sans JP"/>
                        </a:rPr>
                        <a:t>レポート提出に関して、年末年始など会社休業がある場合や、システムの調整がある場合など、広告掲載レポートの送付に要する日数が前後する場合がありますのでご了承ください。</a:t>
                      </a:r>
                      <a:endParaRPr sz="1200" b="0" i="0" dirty="0">
                        <a:solidFill>
                          <a:srgbClr val="AAAAAA"/>
                        </a:solidFill>
                        <a:latin typeface="Noto Sans JP"/>
                        <a:ea typeface="Noto Sans JP"/>
                        <a:cs typeface="Noto Sans JP"/>
                        <a:sym typeface="Noto Sans JP"/>
                      </a:endParaRPr>
                    </a:p>
                  </a:txBody>
                  <a:tcPr marL="137150" marR="137150" marT="137150" marB="137150" anchor="ctr">
                    <a:lnL w="9525" cap="flat" cmpd="sng">
                      <a:solidFill>
                        <a:srgbClr val="AEABAB"/>
                      </a:solidFill>
                      <a:prstDash val="solid"/>
                      <a:round/>
                      <a:headEnd type="none" w="sm" len="sm"/>
                      <a:tailEnd type="none" w="sm" len="sm"/>
                    </a:lnL>
                    <a:lnR w="9525" cap="flat" cmpd="sng">
                      <a:solidFill>
                        <a:srgbClr val="AEABAB"/>
                      </a:solidFill>
                      <a:prstDash val="solid"/>
                      <a:round/>
                      <a:headEnd type="none" w="sm" len="sm"/>
                      <a:tailEnd type="none" w="sm" len="sm"/>
                    </a:lnR>
                    <a:lnT w="9525" cap="flat" cmpd="sng">
                      <a:solidFill>
                        <a:srgbClr val="AEABAB"/>
                      </a:solidFill>
                      <a:prstDash val="solid"/>
                      <a:round/>
                      <a:headEnd type="none" w="sm" len="sm"/>
                      <a:tailEnd type="none" w="sm" len="sm"/>
                    </a:lnT>
                    <a:lnB w="9525" cap="flat" cmpd="sng">
                      <a:solidFill>
                        <a:srgbClr val="AEABAB"/>
                      </a:solidFill>
                      <a:prstDash val="solid"/>
                      <a:round/>
                      <a:headEnd type="none" w="sm" len="sm"/>
                      <a:tailEnd type="none" w="sm" len="sm"/>
                    </a:lnB>
                    <a:noFill/>
                  </a:tcPr>
                </a:tc>
                <a:extLst>
                  <a:ext uri="{0D108BD9-81ED-4DB2-BD59-A6C34878D82A}">
                    <a16:rowId xmlns:a16="http://schemas.microsoft.com/office/drawing/2014/main" val="10002"/>
                  </a:ext>
                </a:extLst>
              </a:tr>
            </a:tbl>
          </a:graphicData>
        </a:graphic>
      </p:graphicFrame>
      <p:sp>
        <p:nvSpPr>
          <p:cNvPr id="990" name="Google Shape;990;p42"/>
          <p:cNvSpPr/>
          <p:nvPr/>
        </p:nvSpPr>
        <p:spPr>
          <a:xfrm>
            <a:off x="10609854" y="1985476"/>
            <a:ext cx="7123964" cy="6659760"/>
          </a:xfrm>
          <a:prstGeom prst="rect">
            <a:avLst/>
          </a:prstGeom>
          <a:noFill/>
          <a:ln w="12700" cap="flat" cmpd="sng">
            <a:solidFill>
              <a:srgbClr val="AAAA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1" name="Google Shape;991;p42"/>
          <p:cNvSpPr txBox="1"/>
          <p:nvPr/>
        </p:nvSpPr>
        <p:spPr>
          <a:xfrm>
            <a:off x="13462599" y="8744509"/>
            <a:ext cx="150092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a:solidFill>
                  <a:srgbClr val="A9AAAA"/>
                </a:solidFill>
                <a:latin typeface="Noto Sans JP"/>
                <a:ea typeface="Noto Sans JP"/>
                <a:cs typeface="Noto Sans JP"/>
                <a:sym typeface="Noto Sans JP"/>
              </a:rPr>
              <a:t>レポートイメージ</a:t>
            </a:r>
            <a:endParaRPr sz="1200">
              <a:solidFill>
                <a:srgbClr val="A9AAAA"/>
              </a:solidFill>
              <a:latin typeface="Noto Sans JP"/>
              <a:ea typeface="Noto Sans JP"/>
              <a:cs typeface="Noto Sans JP"/>
              <a:sym typeface="Noto Sans JP"/>
            </a:endParaRPr>
          </a:p>
        </p:txBody>
      </p:sp>
      <p:sp>
        <p:nvSpPr>
          <p:cNvPr id="992" name="Google Shape;992;p42"/>
          <p:cNvSpPr txBox="1"/>
          <p:nvPr/>
        </p:nvSpPr>
        <p:spPr>
          <a:xfrm>
            <a:off x="503238" y="9280006"/>
            <a:ext cx="484498"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rgbClr val="AAAAAA"/>
                </a:solidFill>
                <a:latin typeface="Roboto Black"/>
                <a:ea typeface="Roboto Black"/>
                <a:cs typeface="Roboto Black"/>
                <a:sym typeface="Roboto Black"/>
              </a:rPr>
              <a:t>42</a:t>
            </a:fld>
            <a:endParaRPr sz="2000" b="1" i="0" dirty="0">
              <a:solidFill>
                <a:srgbClr val="AAAAAA"/>
              </a:solidFill>
              <a:latin typeface="Roboto Black"/>
              <a:ea typeface="Roboto Black"/>
              <a:cs typeface="Roboto Black"/>
              <a:sym typeface="Roboto Black"/>
            </a:endParaRPr>
          </a:p>
        </p:txBody>
      </p:sp>
      <p:pic>
        <p:nvPicPr>
          <p:cNvPr id="993" name="Google Shape;993;p42" descr="テーブル&#10;&#10;自動的に生成された説明"/>
          <p:cNvPicPr preferRelativeResize="0"/>
          <p:nvPr/>
        </p:nvPicPr>
        <p:blipFill rotWithShape="1">
          <a:blip r:embed="rId4">
            <a:alphaModFix/>
          </a:blip>
          <a:srcRect/>
          <a:stretch/>
        </p:blipFill>
        <p:spPr>
          <a:xfrm>
            <a:off x="10720354" y="2065109"/>
            <a:ext cx="6918639" cy="648622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997"/>
        <p:cNvGrpSpPr/>
        <p:nvPr/>
      </p:nvGrpSpPr>
      <p:grpSpPr>
        <a:xfrm>
          <a:off x="0" y="0"/>
          <a:ext cx="0" cy="0"/>
          <a:chOff x="0" y="0"/>
          <a:chExt cx="0" cy="0"/>
        </a:xfrm>
      </p:grpSpPr>
      <p:pic>
        <p:nvPicPr>
          <p:cNvPr id="998" name="Google Shape;998;p43"/>
          <p:cNvPicPr preferRelativeResize="0"/>
          <p:nvPr/>
        </p:nvPicPr>
        <p:blipFill rotWithShape="1">
          <a:blip r:embed="rId3">
            <a:alphaModFix/>
          </a:blip>
          <a:srcRect l="8045" t="6358" b="16044"/>
          <a:stretch/>
        </p:blipFill>
        <p:spPr>
          <a:xfrm>
            <a:off x="0" y="0"/>
            <a:ext cx="18288000" cy="10288587"/>
          </a:xfrm>
          <a:prstGeom prst="rect">
            <a:avLst/>
          </a:prstGeom>
          <a:noFill/>
          <a:ln>
            <a:noFill/>
          </a:ln>
        </p:spPr>
      </p:pic>
      <p:pic>
        <p:nvPicPr>
          <p:cNvPr id="999" name="Google Shape;999;p43" descr="図形, 四角形&#10;&#10;自動的に生成された説明"/>
          <p:cNvPicPr preferRelativeResize="0"/>
          <p:nvPr/>
        </p:nvPicPr>
        <p:blipFill rotWithShape="1">
          <a:blip r:embed="rId4">
            <a:alphaModFix/>
          </a:blip>
          <a:srcRect/>
          <a:stretch/>
        </p:blipFill>
        <p:spPr>
          <a:xfrm>
            <a:off x="0" y="794"/>
            <a:ext cx="18288000" cy="10287000"/>
          </a:xfrm>
          <a:prstGeom prst="rect">
            <a:avLst/>
          </a:prstGeom>
          <a:noFill/>
          <a:ln>
            <a:noFill/>
          </a:ln>
        </p:spPr>
      </p:pic>
      <p:pic>
        <p:nvPicPr>
          <p:cNvPr id="1000" name="Google Shape;1000;p43"/>
          <p:cNvPicPr preferRelativeResize="0"/>
          <p:nvPr/>
        </p:nvPicPr>
        <p:blipFill rotWithShape="1">
          <a:blip r:embed="rId5">
            <a:alphaModFix/>
          </a:blip>
          <a:srcRect/>
          <a:stretch/>
        </p:blipFill>
        <p:spPr>
          <a:xfrm>
            <a:off x="13809306" y="9345421"/>
            <a:ext cx="3946849" cy="427560"/>
          </a:xfrm>
          <a:prstGeom prst="rect">
            <a:avLst/>
          </a:prstGeom>
          <a:noFill/>
          <a:ln>
            <a:noFill/>
          </a:ln>
        </p:spPr>
      </p:pic>
      <p:grpSp>
        <p:nvGrpSpPr>
          <p:cNvPr id="1001" name="Google Shape;1001;p43"/>
          <p:cNvGrpSpPr/>
          <p:nvPr/>
        </p:nvGrpSpPr>
        <p:grpSpPr>
          <a:xfrm>
            <a:off x="3457508" y="4274757"/>
            <a:ext cx="11372985" cy="1739075"/>
            <a:chOff x="7742013" y="4113105"/>
            <a:chExt cx="11372985" cy="1739075"/>
          </a:xfrm>
        </p:grpSpPr>
        <p:sp>
          <p:nvSpPr>
            <p:cNvPr id="1002" name="Google Shape;1002;p43"/>
            <p:cNvSpPr txBox="1"/>
            <p:nvPr/>
          </p:nvSpPr>
          <p:spPr>
            <a:xfrm>
              <a:off x="7742013" y="5144294"/>
              <a:ext cx="11372985"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4000" b="1">
                  <a:solidFill>
                    <a:schemeClr val="lt1"/>
                  </a:solidFill>
                  <a:latin typeface="Noto Sans JP"/>
                  <a:ea typeface="Noto Sans JP"/>
                  <a:cs typeface="Noto Sans JP"/>
                  <a:sym typeface="Noto Sans JP"/>
                </a:rPr>
                <a:t>各種仕様 / 入稿規定 / キャンセル規定 / 注意事項</a:t>
              </a:r>
              <a:endParaRPr/>
            </a:p>
          </p:txBody>
        </p:sp>
        <p:sp>
          <p:nvSpPr>
            <p:cNvPr id="1003" name="Google Shape;1003;p43"/>
            <p:cNvSpPr txBox="1"/>
            <p:nvPr/>
          </p:nvSpPr>
          <p:spPr>
            <a:xfrm>
              <a:off x="12769904" y="4113105"/>
              <a:ext cx="1317202" cy="562359"/>
            </a:xfrm>
            <a:prstGeom prst="rect">
              <a:avLst/>
            </a:prstGeom>
            <a:solidFill>
              <a:srgbClr val="FF8F1C"/>
            </a:solidFill>
            <a:ln w="12700" cap="flat" cmpd="sng">
              <a:solidFill>
                <a:srgbClr val="FF8F1C"/>
              </a:solidFill>
              <a:prstDash val="solid"/>
              <a:round/>
              <a:headEnd type="none" w="sm" len="sm"/>
              <a:tailEnd type="none" w="sm" len="sm"/>
            </a:ln>
          </p:spPr>
          <p:txBody>
            <a:bodyPr spcFirstLastPara="1" wrap="square" lIns="144000" tIns="45700" rIns="91425" bIns="54000" anchor="t" anchorCtr="0">
              <a:spAutoFit/>
            </a:bodyPr>
            <a:lstStyle/>
            <a:p>
              <a:pPr marL="0" marR="0" lvl="0" indent="0" algn="l" rtl="0">
                <a:spcBef>
                  <a:spcPts val="0"/>
                </a:spcBef>
                <a:spcAft>
                  <a:spcPts val="0"/>
                </a:spcAft>
                <a:buNone/>
              </a:pPr>
              <a:r>
                <a:rPr lang="ja-JP" sz="3000">
                  <a:solidFill>
                    <a:schemeClr val="lt1"/>
                  </a:solidFill>
                  <a:latin typeface="Roboto"/>
                  <a:ea typeface="Roboto"/>
                  <a:cs typeface="Roboto"/>
                  <a:sym typeface="Roboto"/>
                </a:rPr>
                <a:t>Part 9</a:t>
              </a:r>
              <a:endParaRPr sz="3000">
                <a:solidFill>
                  <a:schemeClr val="lt1"/>
                </a:solidFill>
                <a:latin typeface="Roboto"/>
                <a:ea typeface="Roboto"/>
                <a:cs typeface="Roboto"/>
                <a:sym typeface="Roboto"/>
              </a:endParaRPr>
            </a:p>
          </p:txBody>
        </p:sp>
      </p:grpSp>
      <p:sp>
        <p:nvSpPr>
          <p:cNvPr id="1004" name="Google Shape;1004;p43"/>
          <p:cNvSpPr txBox="1"/>
          <p:nvPr/>
        </p:nvSpPr>
        <p:spPr>
          <a:xfrm>
            <a:off x="509970" y="9272190"/>
            <a:ext cx="484497"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chemeClr val="dk1"/>
                </a:solidFill>
                <a:latin typeface="Roboto Black"/>
                <a:ea typeface="Roboto Black"/>
                <a:cs typeface="Roboto Black"/>
                <a:sym typeface="Roboto Black"/>
              </a:rPr>
              <a:t>43</a:t>
            </a:fld>
            <a:endParaRPr sz="2000" b="1" i="0" dirty="0">
              <a:solidFill>
                <a:schemeClr val="dk1"/>
              </a:solidFill>
              <a:latin typeface="Roboto Black"/>
              <a:ea typeface="Roboto Black"/>
              <a:cs typeface="Roboto Black"/>
              <a:sym typeface="Roboto Black"/>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008"/>
        <p:cNvGrpSpPr/>
        <p:nvPr/>
      </p:nvGrpSpPr>
      <p:grpSpPr>
        <a:xfrm>
          <a:off x="0" y="0"/>
          <a:ext cx="0" cy="0"/>
          <a:chOff x="0" y="0"/>
          <a:chExt cx="0" cy="0"/>
        </a:xfrm>
      </p:grpSpPr>
      <p:sp>
        <p:nvSpPr>
          <p:cNvPr id="1009" name="Google Shape;1009;p44"/>
          <p:cNvSpPr txBox="1"/>
          <p:nvPr/>
        </p:nvSpPr>
        <p:spPr>
          <a:xfrm>
            <a:off x="531844" y="510988"/>
            <a:ext cx="385233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画面構成と動作の仕様</a:t>
            </a:r>
            <a:endParaRPr sz="2800">
              <a:solidFill>
                <a:schemeClr val="lt1"/>
              </a:solidFill>
              <a:latin typeface="Noto Sans JP"/>
              <a:ea typeface="Noto Sans JP"/>
              <a:cs typeface="Noto Sans JP"/>
              <a:sym typeface="Noto Sans JP"/>
            </a:endParaRPr>
          </a:p>
        </p:txBody>
      </p:sp>
      <p:sp>
        <p:nvSpPr>
          <p:cNvPr id="1010" name="Google Shape;1010;p44"/>
          <p:cNvSpPr txBox="1"/>
          <p:nvPr/>
        </p:nvSpPr>
        <p:spPr>
          <a:xfrm>
            <a:off x="4621878" y="598374"/>
            <a:ext cx="7848302" cy="399789"/>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600">
                <a:solidFill>
                  <a:schemeClr val="lt1"/>
                </a:solidFill>
                <a:latin typeface="Noto Sans JP"/>
                <a:ea typeface="Noto Sans JP"/>
                <a:cs typeface="Noto Sans JP"/>
                <a:sym typeface="Noto Sans JP"/>
              </a:rPr>
              <a:t>クリエイティブ表示領域と画面下部の各種操作ボタン領域にわかれています。</a:t>
            </a:r>
            <a:endParaRPr sz="1600">
              <a:solidFill>
                <a:schemeClr val="lt1"/>
              </a:solidFill>
              <a:latin typeface="Noto Sans JP"/>
              <a:ea typeface="Noto Sans JP"/>
              <a:cs typeface="Noto Sans JP"/>
              <a:sym typeface="Noto Sans JP"/>
            </a:endParaRPr>
          </a:p>
        </p:txBody>
      </p:sp>
      <p:pic>
        <p:nvPicPr>
          <p:cNvPr id="1011" name="Google Shape;1011;p44" descr="屋外, 建物, 市, 大きい が含まれている画像&#10;&#10;自動的に生成された説明"/>
          <p:cNvPicPr preferRelativeResize="0"/>
          <p:nvPr/>
        </p:nvPicPr>
        <p:blipFill rotWithShape="1">
          <a:blip r:embed="rId4">
            <a:alphaModFix/>
          </a:blip>
          <a:srcRect r="201"/>
          <a:stretch/>
        </p:blipFill>
        <p:spPr>
          <a:xfrm>
            <a:off x="3616411" y="2086545"/>
            <a:ext cx="11055178" cy="6905557"/>
          </a:xfrm>
          <a:prstGeom prst="rect">
            <a:avLst/>
          </a:prstGeom>
          <a:noFill/>
          <a:ln>
            <a:noFill/>
          </a:ln>
        </p:spPr>
      </p:pic>
      <p:sp>
        <p:nvSpPr>
          <p:cNvPr id="1012" name="Google Shape;1012;p44"/>
          <p:cNvSpPr txBox="1"/>
          <p:nvPr/>
        </p:nvSpPr>
        <p:spPr>
          <a:xfrm>
            <a:off x="3616411" y="9105684"/>
            <a:ext cx="7144118" cy="296043"/>
          </a:xfrm>
          <a:prstGeom prst="rect">
            <a:avLst/>
          </a:prstGeom>
          <a:noFill/>
          <a:ln>
            <a:noFill/>
          </a:ln>
        </p:spPr>
        <p:txBody>
          <a:bodyPr spcFirstLastPara="1" wrap="square" lIns="91425" tIns="45700" rIns="91425" bIns="45700" anchor="t" anchorCtr="0">
            <a:spAutoFit/>
          </a:bodyPr>
          <a:lstStyle/>
          <a:p>
            <a:pPr marL="171450" marR="0" lvl="0" indent="-171450" algn="l" rtl="0">
              <a:lnSpc>
                <a:spcPct val="150000"/>
              </a:lnSpc>
              <a:spcBef>
                <a:spcPts val="0"/>
              </a:spcBef>
              <a:spcAft>
                <a:spcPts val="0"/>
              </a:spcAft>
              <a:buClr>
                <a:srgbClr val="34363D"/>
              </a:buClr>
              <a:buSzPts val="1000"/>
              <a:buFont typeface="Arial"/>
              <a:buChar char="※"/>
            </a:pPr>
            <a:r>
              <a:rPr lang="ja-JP" sz="1000">
                <a:solidFill>
                  <a:srgbClr val="34363D"/>
                </a:solidFill>
                <a:latin typeface="Noto Sans JP"/>
                <a:ea typeface="Noto Sans JP"/>
                <a:cs typeface="Noto Sans JP"/>
                <a:sym typeface="Noto Sans JP"/>
              </a:rPr>
              <a:t>東京無線協同組合、旧 Premium Taxi Vision にネットワークされていた端末は画面構成が一部異なります。</a:t>
            </a:r>
            <a:endParaRPr sz="1000">
              <a:solidFill>
                <a:schemeClr val="dk1"/>
              </a:solidFill>
              <a:latin typeface="Noto Sans JP"/>
              <a:ea typeface="Noto Sans JP"/>
              <a:cs typeface="Noto Sans JP"/>
              <a:sym typeface="Noto Sans JP"/>
            </a:endParaRPr>
          </a:p>
        </p:txBody>
      </p:sp>
      <p:sp>
        <p:nvSpPr>
          <p:cNvPr id="1013" name="Google Shape;1013;p44"/>
          <p:cNvSpPr txBox="1"/>
          <p:nvPr/>
        </p:nvSpPr>
        <p:spPr>
          <a:xfrm>
            <a:off x="503238" y="9277266"/>
            <a:ext cx="484498"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rgbClr val="AAAAAA"/>
                </a:solidFill>
                <a:latin typeface="Roboto Black"/>
                <a:ea typeface="Roboto Black"/>
                <a:cs typeface="Roboto Black"/>
                <a:sym typeface="Roboto Black"/>
              </a:rPr>
              <a:t>44</a:t>
            </a:fld>
            <a:endParaRPr sz="2000" b="1" i="0" dirty="0">
              <a:solidFill>
                <a:srgbClr val="AAAAAA"/>
              </a:solidFill>
              <a:latin typeface="Roboto Black"/>
              <a:ea typeface="Roboto Black"/>
              <a:cs typeface="Roboto Black"/>
              <a:sym typeface="Roboto Black"/>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017"/>
        <p:cNvGrpSpPr/>
        <p:nvPr/>
      </p:nvGrpSpPr>
      <p:grpSpPr>
        <a:xfrm>
          <a:off x="0" y="0"/>
          <a:ext cx="0" cy="0"/>
          <a:chOff x="0" y="0"/>
          <a:chExt cx="0" cy="0"/>
        </a:xfrm>
      </p:grpSpPr>
      <p:sp>
        <p:nvSpPr>
          <p:cNvPr id="1018" name="Google Shape;1018;p45"/>
          <p:cNvSpPr txBox="1"/>
          <p:nvPr/>
        </p:nvSpPr>
        <p:spPr>
          <a:xfrm>
            <a:off x="531844" y="510988"/>
            <a:ext cx="403059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入稿素材　</a:t>
            </a:r>
            <a:r>
              <a:rPr lang="ja-JP" sz="2800">
                <a:solidFill>
                  <a:schemeClr val="lt1"/>
                </a:solidFill>
                <a:latin typeface="Noto Sans JP"/>
                <a:ea typeface="Noto Sans JP"/>
                <a:cs typeface="Noto Sans JP"/>
                <a:sym typeface="Noto Sans JP"/>
              </a:rPr>
              <a:t>- 規定 / 仕様</a:t>
            </a:r>
            <a:endParaRPr sz="2800">
              <a:solidFill>
                <a:schemeClr val="lt1"/>
              </a:solidFill>
              <a:latin typeface="Noto Sans JP"/>
              <a:ea typeface="Noto Sans JP"/>
              <a:cs typeface="Noto Sans JP"/>
              <a:sym typeface="Noto Sans JP"/>
            </a:endParaRPr>
          </a:p>
        </p:txBody>
      </p:sp>
      <p:sp>
        <p:nvSpPr>
          <p:cNvPr id="1019" name="Google Shape;1019;p45"/>
          <p:cNvSpPr txBox="1"/>
          <p:nvPr/>
        </p:nvSpPr>
        <p:spPr>
          <a:xfrm>
            <a:off x="601582" y="1813341"/>
            <a:ext cx="2121295" cy="360850"/>
          </a:xfrm>
          <a:prstGeom prst="rect">
            <a:avLst/>
          </a:prstGeom>
          <a:solidFill>
            <a:schemeClr val="dk1"/>
          </a:solidFill>
          <a:ln>
            <a:noFill/>
          </a:ln>
        </p:spPr>
        <p:txBody>
          <a:bodyPr spcFirstLastPara="1" wrap="square" lIns="216000" tIns="72000" rIns="216000" bIns="72000" anchor="t" anchorCtr="0">
            <a:spAutoFit/>
          </a:bodyPr>
          <a:lstStyle/>
          <a:p>
            <a:pPr marL="0" marR="0" lvl="0" indent="0" algn="l" rtl="0">
              <a:spcBef>
                <a:spcPts val="0"/>
              </a:spcBef>
              <a:spcAft>
                <a:spcPts val="0"/>
              </a:spcAft>
              <a:buNone/>
            </a:pPr>
            <a:r>
              <a:rPr lang="ja-JP" sz="1400">
                <a:solidFill>
                  <a:schemeClr val="lt1"/>
                </a:solidFill>
                <a:latin typeface="Noto Sans JP"/>
                <a:ea typeface="Noto Sans JP"/>
                <a:cs typeface="Noto Sans JP"/>
                <a:sym typeface="Noto Sans JP"/>
              </a:rPr>
              <a:t>メイン動画入稿規定</a:t>
            </a:r>
            <a:endParaRPr sz="1400">
              <a:solidFill>
                <a:schemeClr val="lt1"/>
              </a:solidFill>
              <a:latin typeface="Noto Sans JP"/>
              <a:ea typeface="Noto Sans JP"/>
              <a:cs typeface="Noto Sans JP"/>
              <a:sym typeface="Noto Sans JP"/>
            </a:endParaRPr>
          </a:p>
        </p:txBody>
      </p:sp>
      <p:sp>
        <p:nvSpPr>
          <p:cNvPr id="1020" name="Google Shape;1020;p45"/>
          <p:cNvSpPr txBox="1"/>
          <p:nvPr/>
        </p:nvSpPr>
        <p:spPr>
          <a:xfrm>
            <a:off x="8055327" y="2233594"/>
            <a:ext cx="1869743" cy="361381"/>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400">
                <a:solidFill>
                  <a:schemeClr val="dk1"/>
                </a:solidFill>
                <a:latin typeface="Noto Sans JP"/>
                <a:ea typeface="Noto Sans JP"/>
                <a:cs typeface="Noto Sans JP"/>
                <a:sym typeface="Noto Sans JP"/>
              </a:rPr>
              <a:t>エンドキャップ画像</a:t>
            </a:r>
            <a:endParaRPr sz="1400">
              <a:solidFill>
                <a:schemeClr val="dk1"/>
              </a:solidFill>
              <a:latin typeface="Noto Sans JP"/>
              <a:ea typeface="Noto Sans JP"/>
              <a:cs typeface="Noto Sans JP"/>
              <a:sym typeface="Noto Sans JP"/>
            </a:endParaRPr>
          </a:p>
        </p:txBody>
      </p:sp>
      <p:sp>
        <p:nvSpPr>
          <p:cNvPr id="1021" name="Google Shape;1021;p45"/>
          <p:cNvSpPr txBox="1"/>
          <p:nvPr/>
        </p:nvSpPr>
        <p:spPr>
          <a:xfrm>
            <a:off x="8072314" y="2582697"/>
            <a:ext cx="4867358" cy="516873"/>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ja-JP" sz="1200">
                <a:solidFill>
                  <a:schemeClr val="dk1"/>
                </a:solidFill>
                <a:latin typeface="Noto Sans JP"/>
                <a:ea typeface="Noto Sans JP"/>
                <a:cs typeface="Noto Sans JP"/>
                <a:sym typeface="Noto Sans JP"/>
              </a:rPr>
              <a:t>動画再生終了後、＋3秒間の静止画を表示させる場合の画像</a:t>
            </a:r>
            <a:endParaRPr sz="1200">
              <a:solidFill>
                <a:schemeClr val="dk1"/>
              </a:solidFill>
              <a:latin typeface="Noto Sans JP"/>
              <a:ea typeface="Noto Sans JP"/>
              <a:cs typeface="Noto Sans JP"/>
              <a:sym typeface="Noto Sans JP"/>
            </a:endParaRPr>
          </a:p>
          <a:p>
            <a:pPr marL="0" marR="0" lvl="0" indent="0" algn="l" rtl="0">
              <a:lnSpc>
                <a:spcPct val="120000"/>
              </a:lnSpc>
              <a:spcBef>
                <a:spcPts val="0"/>
              </a:spcBef>
              <a:spcAft>
                <a:spcPts val="0"/>
              </a:spcAft>
              <a:buNone/>
            </a:pPr>
            <a:r>
              <a:rPr lang="ja-JP" sz="1200">
                <a:solidFill>
                  <a:srgbClr val="AAAAAA"/>
                </a:solidFill>
                <a:latin typeface="Noto Sans JP"/>
                <a:ea typeface="Noto Sans JP"/>
                <a:cs typeface="Noto Sans JP"/>
                <a:sym typeface="Noto Sans JP"/>
              </a:rPr>
              <a:t>対象：1st Ads、2nd Ads、3rd Ads、Area Ads、Targeting Ads</a:t>
            </a:r>
            <a:endParaRPr/>
          </a:p>
        </p:txBody>
      </p:sp>
      <p:graphicFrame>
        <p:nvGraphicFramePr>
          <p:cNvPr id="1022" name="Google Shape;1022;p45"/>
          <p:cNvGraphicFramePr/>
          <p:nvPr/>
        </p:nvGraphicFramePr>
        <p:xfrm>
          <a:off x="601519" y="2375332"/>
          <a:ext cx="6734425" cy="4194775"/>
        </p:xfrm>
        <a:graphic>
          <a:graphicData uri="http://schemas.openxmlformats.org/drawingml/2006/table">
            <a:tbl>
              <a:tblPr>
                <a:noFill/>
                <a:tableStyleId>{16192430-A264-47DB-ADF5-F16E39A7DEEF}</a:tableStyleId>
              </a:tblPr>
              <a:tblGrid>
                <a:gridCol w="1792775">
                  <a:extLst>
                    <a:ext uri="{9D8B030D-6E8A-4147-A177-3AD203B41FA5}">
                      <a16:colId xmlns:a16="http://schemas.microsoft.com/office/drawing/2014/main" val="20000"/>
                    </a:ext>
                  </a:extLst>
                </a:gridCol>
                <a:gridCol w="4941650">
                  <a:extLst>
                    <a:ext uri="{9D8B030D-6E8A-4147-A177-3AD203B41FA5}">
                      <a16:colId xmlns:a16="http://schemas.microsoft.com/office/drawing/2014/main" val="20001"/>
                    </a:ext>
                  </a:extLst>
                </a:gridCol>
              </a:tblGrid>
              <a:tr h="344775">
                <a:tc>
                  <a:txBody>
                    <a:bodyPr/>
                    <a:lstStyle/>
                    <a:p>
                      <a:pPr marL="0" marR="0" lvl="0" indent="0" algn="l" rtl="0">
                        <a:spcBef>
                          <a:spcPts val="0"/>
                        </a:spcBef>
                        <a:spcAft>
                          <a:spcPts val="0"/>
                        </a:spcAft>
                        <a:buNone/>
                      </a:pPr>
                      <a:r>
                        <a:rPr lang="ja-JP" sz="1000" b="0" i="0" u="none" strike="noStrike">
                          <a:solidFill>
                            <a:srgbClr val="FFFFFF"/>
                          </a:solidFill>
                          <a:latin typeface="Noto Sans JP"/>
                          <a:ea typeface="Noto Sans JP"/>
                          <a:cs typeface="Noto Sans JP"/>
                          <a:sym typeface="Noto Sans JP"/>
                        </a:rPr>
                        <a:t>入稿項目</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000000"/>
                    </a:solidFill>
                  </a:tcPr>
                </a:tc>
                <a:tc>
                  <a:txBody>
                    <a:bodyPr/>
                    <a:lstStyle/>
                    <a:p>
                      <a:pPr marL="0" marR="0" lvl="0" indent="0" algn="l" rtl="0">
                        <a:spcBef>
                          <a:spcPts val="0"/>
                        </a:spcBef>
                        <a:spcAft>
                          <a:spcPts val="0"/>
                        </a:spcAft>
                        <a:buNone/>
                      </a:pPr>
                      <a:r>
                        <a:rPr lang="ja-JP" sz="1000" b="0" i="0" u="none" strike="noStrike">
                          <a:solidFill>
                            <a:srgbClr val="FFFFFF"/>
                          </a:solidFill>
                          <a:latin typeface="Noto Sans JP"/>
                          <a:ea typeface="Noto Sans JP"/>
                          <a:cs typeface="Noto Sans JP"/>
                          <a:sym typeface="Noto Sans JP"/>
                        </a:rPr>
                        <a:t>規定形式/値</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000000"/>
                    </a:solidFill>
                  </a:tcPr>
                </a:tc>
                <a:extLst>
                  <a:ext uri="{0D108BD9-81ED-4DB2-BD59-A6C34878D82A}">
                    <a16:rowId xmlns:a16="http://schemas.microsoft.com/office/drawing/2014/main" val="10000"/>
                  </a:ext>
                </a:extLst>
              </a:tr>
              <a:tr h="275825">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フォーマット</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 mp4形式</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1"/>
                  </a:ext>
                </a:extLst>
              </a:tr>
              <a:tr h="275825">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サイズ</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 1080p(W:1920xH:1080)</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2"/>
                  </a:ext>
                </a:extLst>
              </a:tr>
              <a:tr h="1643400">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長さ（尺）</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1st Ads</a:t>
                      </a:r>
                      <a:br>
                        <a:rPr lang="ja-JP" sz="1000" b="0" i="0" u="none" strike="noStrike">
                          <a:solidFill>
                            <a:srgbClr val="000000"/>
                          </a:solidFill>
                          <a:latin typeface="Noto Sans JP"/>
                          <a:ea typeface="Noto Sans JP"/>
                          <a:cs typeface="Noto Sans JP"/>
                          <a:sym typeface="Noto Sans JP"/>
                        </a:rPr>
                      </a:br>
                      <a:r>
                        <a:rPr lang="ja-JP" sz="1000" b="0" i="0" u="none" strike="noStrike">
                          <a:solidFill>
                            <a:srgbClr val="000000"/>
                          </a:solidFill>
                          <a:latin typeface="Noto Sans JP"/>
                          <a:ea typeface="Noto Sans JP"/>
                          <a:cs typeface="Noto Sans JP"/>
                          <a:sym typeface="Noto Sans JP"/>
                        </a:rPr>
                        <a:t>　最大60秒（最低15秒）</a:t>
                      </a:r>
                      <a:br>
                        <a:rPr lang="ja-JP" sz="1000" b="0" i="0" u="none" strike="noStrike">
                          <a:solidFill>
                            <a:srgbClr val="000000"/>
                          </a:solidFill>
                          <a:latin typeface="Noto Sans JP"/>
                          <a:ea typeface="Noto Sans JP"/>
                          <a:cs typeface="Noto Sans JP"/>
                          <a:sym typeface="Noto Sans JP"/>
                        </a:rPr>
                      </a:br>
                      <a:br>
                        <a:rPr lang="ja-JP" sz="1000" b="0" i="0" u="none" strike="noStrike">
                          <a:solidFill>
                            <a:srgbClr val="000000"/>
                          </a:solidFill>
                          <a:latin typeface="Noto Sans JP"/>
                          <a:ea typeface="Noto Sans JP"/>
                          <a:cs typeface="Noto Sans JP"/>
                          <a:sym typeface="Noto Sans JP"/>
                        </a:rPr>
                      </a:br>
                      <a:r>
                        <a:rPr lang="ja-JP" sz="1000" b="0" i="0" u="none" strike="noStrike">
                          <a:solidFill>
                            <a:srgbClr val="000000"/>
                          </a:solidFill>
                          <a:latin typeface="Noto Sans JP"/>
                          <a:ea typeface="Noto Sans JP"/>
                          <a:cs typeface="Noto Sans JP"/>
                          <a:sym typeface="Noto Sans JP"/>
                        </a:rPr>
                        <a:t>2nd Ads/3rd Ads/Area Ads/Targeting Ads/2nd Contents/3rd Contents</a:t>
                      </a:r>
                      <a:br>
                        <a:rPr lang="ja-JP" sz="1000" b="0" i="0" u="none" strike="noStrike">
                          <a:solidFill>
                            <a:srgbClr val="000000"/>
                          </a:solidFill>
                          <a:latin typeface="Noto Sans JP"/>
                          <a:ea typeface="Noto Sans JP"/>
                          <a:cs typeface="Noto Sans JP"/>
                          <a:sym typeface="Noto Sans JP"/>
                        </a:rPr>
                      </a:br>
                      <a:r>
                        <a:rPr lang="ja-JP" sz="1000" b="0" i="0" u="none" strike="noStrike">
                          <a:solidFill>
                            <a:srgbClr val="000000"/>
                          </a:solidFill>
                          <a:latin typeface="Noto Sans JP"/>
                          <a:ea typeface="Noto Sans JP"/>
                          <a:cs typeface="Noto Sans JP"/>
                          <a:sym typeface="Noto Sans JP"/>
                        </a:rPr>
                        <a:t>　最大30秒（最低15秒）</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3"/>
                  </a:ext>
                </a:extLst>
              </a:tr>
              <a:tr h="275825">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ファイルサイズ</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最大100MB</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4"/>
                  </a:ext>
                </a:extLst>
              </a:tr>
              <a:tr h="275825">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映像コーデック</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H.264</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5"/>
                  </a:ext>
                </a:extLst>
              </a:tr>
              <a:tr h="275825">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音声コーデック</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AAC LC</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6"/>
                  </a:ext>
                </a:extLst>
              </a:tr>
              <a:tr h="275825">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平均ラウドネス値</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-24.0LKFS±1</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7"/>
                  </a:ext>
                </a:extLst>
              </a:tr>
              <a:tr h="275825">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フレームレート</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29.97fpsあるいは30fps</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8"/>
                  </a:ext>
                </a:extLst>
              </a:tr>
              <a:tr h="275825">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最大ビットレート</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4Mbps推奨</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graphicFrame>
        <p:nvGraphicFramePr>
          <p:cNvPr id="1023" name="Google Shape;1023;p45"/>
          <p:cNvGraphicFramePr/>
          <p:nvPr/>
        </p:nvGraphicFramePr>
        <p:xfrm>
          <a:off x="601518" y="7778362"/>
          <a:ext cx="6734425" cy="1172250"/>
        </p:xfrm>
        <a:graphic>
          <a:graphicData uri="http://schemas.openxmlformats.org/drawingml/2006/table">
            <a:tbl>
              <a:tblPr>
                <a:noFill/>
                <a:tableStyleId>{16192430-A264-47DB-ADF5-F16E39A7DEEF}</a:tableStyleId>
              </a:tblPr>
              <a:tblGrid>
                <a:gridCol w="1792775">
                  <a:extLst>
                    <a:ext uri="{9D8B030D-6E8A-4147-A177-3AD203B41FA5}">
                      <a16:colId xmlns:a16="http://schemas.microsoft.com/office/drawing/2014/main" val="20000"/>
                    </a:ext>
                  </a:extLst>
                </a:gridCol>
                <a:gridCol w="4941650">
                  <a:extLst>
                    <a:ext uri="{9D8B030D-6E8A-4147-A177-3AD203B41FA5}">
                      <a16:colId xmlns:a16="http://schemas.microsoft.com/office/drawing/2014/main" val="20001"/>
                    </a:ext>
                  </a:extLst>
                </a:gridCol>
              </a:tblGrid>
              <a:tr h="344775">
                <a:tc>
                  <a:txBody>
                    <a:bodyPr/>
                    <a:lstStyle/>
                    <a:p>
                      <a:pPr marL="0" marR="0" lvl="0" indent="0" algn="l" rtl="0">
                        <a:spcBef>
                          <a:spcPts val="0"/>
                        </a:spcBef>
                        <a:spcAft>
                          <a:spcPts val="0"/>
                        </a:spcAft>
                        <a:buNone/>
                      </a:pPr>
                      <a:r>
                        <a:rPr lang="ja-JP" sz="1000" b="0" i="0" u="none" strike="noStrike">
                          <a:solidFill>
                            <a:srgbClr val="FFFFFF"/>
                          </a:solidFill>
                          <a:latin typeface="Noto Sans JP"/>
                          <a:ea typeface="Noto Sans JP"/>
                          <a:cs typeface="Noto Sans JP"/>
                          <a:sym typeface="Noto Sans JP"/>
                        </a:rPr>
                        <a:t>入稿項目</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000000"/>
                    </a:solidFill>
                  </a:tcPr>
                </a:tc>
                <a:tc>
                  <a:txBody>
                    <a:bodyPr/>
                    <a:lstStyle/>
                    <a:p>
                      <a:pPr marL="0" marR="0" lvl="0" indent="0" algn="l" rtl="0">
                        <a:spcBef>
                          <a:spcPts val="0"/>
                        </a:spcBef>
                        <a:spcAft>
                          <a:spcPts val="0"/>
                        </a:spcAft>
                        <a:buNone/>
                      </a:pPr>
                      <a:r>
                        <a:rPr lang="ja-JP" sz="1000" b="0" i="0" u="none" strike="noStrike">
                          <a:solidFill>
                            <a:srgbClr val="FFFFFF"/>
                          </a:solidFill>
                          <a:latin typeface="Noto Sans JP"/>
                          <a:ea typeface="Noto Sans JP"/>
                          <a:cs typeface="Noto Sans JP"/>
                          <a:sym typeface="Noto Sans JP"/>
                        </a:rPr>
                        <a:t>規定形式/値</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000000"/>
                    </a:solidFill>
                  </a:tcPr>
                </a:tc>
                <a:extLst>
                  <a:ext uri="{0D108BD9-81ED-4DB2-BD59-A6C34878D82A}">
                    <a16:rowId xmlns:a16="http://schemas.microsoft.com/office/drawing/2014/main" val="10000"/>
                  </a:ext>
                </a:extLst>
              </a:tr>
              <a:tr h="275825">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フォーマット</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png形式またはjpeg形式</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1"/>
                  </a:ext>
                </a:extLst>
              </a:tr>
              <a:tr h="275825">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サイズ</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W:1920xH:1080</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2"/>
                  </a:ext>
                </a:extLst>
              </a:tr>
              <a:tr h="275825">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ファイルサイズ</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600KB以下</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graphicFrame>
        <p:nvGraphicFramePr>
          <p:cNvPr id="1024" name="Google Shape;1024;p45"/>
          <p:cNvGraphicFramePr/>
          <p:nvPr>
            <p:extLst>
              <p:ext uri="{D42A27DB-BD31-4B8C-83A1-F6EECF244321}">
                <p14:modId xmlns:p14="http://schemas.microsoft.com/office/powerpoint/2010/main" val="742105885"/>
              </p:ext>
            </p:extLst>
          </p:nvPr>
        </p:nvGraphicFramePr>
        <p:xfrm>
          <a:off x="8062210" y="6416173"/>
          <a:ext cx="6734425" cy="2528325"/>
        </p:xfrm>
        <a:graphic>
          <a:graphicData uri="http://schemas.openxmlformats.org/drawingml/2006/table">
            <a:tbl>
              <a:tblPr>
                <a:noFill/>
                <a:tableStyleId>{16192430-A264-47DB-ADF5-F16E39A7DEEF}</a:tableStyleId>
              </a:tblPr>
              <a:tblGrid>
                <a:gridCol w="1792775">
                  <a:extLst>
                    <a:ext uri="{9D8B030D-6E8A-4147-A177-3AD203B41FA5}">
                      <a16:colId xmlns:a16="http://schemas.microsoft.com/office/drawing/2014/main" val="20000"/>
                    </a:ext>
                  </a:extLst>
                </a:gridCol>
                <a:gridCol w="4941650">
                  <a:extLst>
                    <a:ext uri="{9D8B030D-6E8A-4147-A177-3AD203B41FA5}">
                      <a16:colId xmlns:a16="http://schemas.microsoft.com/office/drawing/2014/main" val="20001"/>
                    </a:ext>
                  </a:extLst>
                </a:gridCol>
              </a:tblGrid>
              <a:tr h="344775">
                <a:tc>
                  <a:txBody>
                    <a:bodyPr/>
                    <a:lstStyle/>
                    <a:p>
                      <a:pPr marL="0" marR="0" lvl="0" indent="0" algn="l" rtl="0">
                        <a:spcBef>
                          <a:spcPts val="0"/>
                        </a:spcBef>
                        <a:spcAft>
                          <a:spcPts val="0"/>
                        </a:spcAft>
                        <a:buNone/>
                      </a:pPr>
                      <a:r>
                        <a:rPr lang="ja-JP" sz="1000" b="0" i="0" u="none" strike="noStrike">
                          <a:solidFill>
                            <a:srgbClr val="FFFFFF"/>
                          </a:solidFill>
                          <a:latin typeface="Noto Sans JP"/>
                          <a:ea typeface="Noto Sans JP"/>
                          <a:cs typeface="Noto Sans JP"/>
                          <a:sym typeface="Noto Sans JP"/>
                        </a:rPr>
                        <a:t>仕様項目</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000000"/>
                    </a:solidFill>
                  </a:tcPr>
                </a:tc>
                <a:tc>
                  <a:txBody>
                    <a:bodyPr/>
                    <a:lstStyle/>
                    <a:p>
                      <a:pPr marL="0" marR="0" lvl="0" indent="0" algn="l" rtl="0">
                        <a:spcBef>
                          <a:spcPts val="0"/>
                        </a:spcBef>
                        <a:spcAft>
                          <a:spcPts val="0"/>
                        </a:spcAft>
                        <a:buNone/>
                      </a:pPr>
                      <a:r>
                        <a:rPr lang="ja-JP" sz="1000" b="0" i="0" u="none" strike="noStrike">
                          <a:solidFill>
                            <a:srgbClr val="FFFFFF"/>
                          </a:solidFill>
                          <a:latin typeface="Noto Sans JP"/>
                          <a:ea typeface="Noto Sans JP"/>
                          <a:cs typeface="Noto Sans JP"/>
                          <a:sym typeface="Noto Sans JP"/>
                        </a:rPr>
                        <a:t>　</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000000"/>
                    </a:solidFill>
                  </a:tcPr>
                </a:tc>
                <a:extLst>
                  <a:ext uri="{0D108BD9-81ED-4DB2-BD59-A6C34878D82A}">
                    <a16:rowId xmlns:a16="http://schemas.microsoft.com/office/drawing/2014/main" val="10000"/>
                  </a:ext>
                </a:extLst>
              </a:tr>
              <a:tr h="275825">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音声</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あり ※深夜時間帯22:00〜5:59はデフォルト音声OFF</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1"/>
                  </a:ext>
                </a:extLst>
              </a:tr>
              <a:tr h="275825">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掲載期間</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月曜日0:00〜日曜日23:59 ※基本1週間掲載（Area Ads</a:t>
                      </a:r>
                      <a:r>
                        <a:rPr lang="ja-JP" altLang="en-US" sz="1000" b="0" i="0" u="none" strike="noStrike">
                          <a:solidFill>
                            <a:srgbClr val="000000"/>
                          </a:solidFill>
                          <a:latin typeface="Noto Sans JP"/>
                          <a:ea typeface="Noto Sans JP"/>
                          <a:cs typeface="Noto Sans JP"/>
                          <a:sym typeface="Noto Sans JP"/>
                        </a:rPr>
                        <a:t>広島・</a:t>
                      </a:r>
                      <a:r>
                        <a:rPr lang="ja-JP" sz="1000" b="0" i="0" u="none" strike="noStrike">
                          <a:solidFill>
                            <a:srgbClr val="000000"/>
                          </a:solidFill>
                          <a:latin typeface="Noto Sans JP"/>
                          <a:ea typeface="Noto Sans JP"/>
                          <a:cs typeface="Noto Sans JP"/>
                          <a:sym typeface="Noto Sans JP"/>
                        </a:rPr>
                        <a:t>沖縄のみ</a:t>
                      </a:r>
                      <a:r>
                        <a:rPr lang="en-US" altLang="ja-JP" sz="1000" b="0" i="0" u="none" strike="noStrike" dirty="0">
                          <a:solidFill>
                            <a:srgbClr val="000000"/>
                          </a:solidFill>
                          <a:latin typeface="Noto Sans JP"/>
                          <a:ea typeface="Noto Sans JP"/>
                          <a:cs typeface="Noto Sans JP"/>
                          <a:sym typeface="Noto Sans JP"/>
                        </a:rPr>
                        <a:t>2</a:t>
                      </a:r>
                      <a:r>
                        <a:rPr lang="ja-JP" sz="1000" b="0" i="0" u="none" strike="noStrike">
                          <a:solidFill>
                            <a:srgbClr val="000000"/>
                          </a:solidFill>
                          <a:latin typeface="Noto Sans JP"/>
                          <a:ea typeface="Noto Sans JP"/>
                          <a:cs typeface="Noto Sans JP"/>
                          <a:sym typeface="Noto Sans JP"/>
                        </a:rPr>
                        <a:t>週間掲載）</a:t>
                      </a:r>
                      <a:endParaRPr dirty="0"/>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2"/>
                  </a:ext>
                </a:extLst>
              </a:tr>
              <a:tr h="275825">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掲載内容</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1申込につき、1商品または1サービス</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3"/>
                  </a:ext>
                </a:extLst>
              </a:tr>
              <a:tr h="275825">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最大入稿本数</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全国メニュー［FULL］：2セット / それ以外：1セット</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4"/>
                  </a:ext>
                </a:extLst>
              </a:tr>
              <a:tr h="540125">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途中差し替え</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全国メニュー［FULL］のみ・1週間に1回まで</a:t>
                      </a:r>
                      <a:br>
                        <a:rPr lang="ja-JP" sz="1000" b="0" i="0" u="none" strike="noStrike">
                          <a:solidFill>
                            <a:srgbClr val="000000"/>
                          </a:solidFill>
                          <a:latin typeface="Noto Sans JP"/>
                          <a:ea typeface="Noto Sans JP"/>
                          <a:cs typeface="Noto Sans JP"/>
                          <a:sym typeface="Noto Sans JP"/>
                        </a:rPr>
                      </a:br>
                      <a:r>
                        <a:rPr lang="ja-JP" sz="1000" b="0" i="0" u="none" strike="noStrike">
                          <a:solidFill>
                            <a:srgbClr val="000000"/>
                          </a:solidFill>
                          <a:latin typeface="Noto Sans JP"/>
                          <a:ea typeface="Noto Sans JP"/>
                          <a:cs typeface="Noto Sans JP"/>
                          <a:sym typeface="Noto Sans JP"/>
                        </a:rPr>
                        <a:t>※ 入稿期日までの連絡必須</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5"/>
                  </a:ext>
                </a:extLst>
              </a:tr>
              <a:tr h="540125">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入稿期日</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配信開始日の7営業日前の17:00</a:t>
                      </a:r>
                      <a:br>
                        <a:rPr lang="ja-JP" sz="1000" b="0" i="0" u="none" strike="noStrike">
                          <a:solidFill>
                            <a:srgbClr val="000000"/>
                          </a:solidFill>
                          <a:latin typeface="Noto Sans JP"/>
                          <a:ea typeface="Noto Sans JP"/>
                          <a:cs typeface="Noto Sans JP"/>
                          <a:sym typeface="Noto Sans JP"/>
                        </a:rPr>
                      </a:br>
                      <a:r>
                        <a:rPr lang="ja-JP" sz="1000" b="0" i="0" u="none" strike="noStrike">
                          <a:solidFill>
                            <a:srgbClr val="000000"/>
                          </a:solidFill>
                          <a:latin typeface="Noto Sans JP"/>
                          <a:ea typeface="Noto Sans JP"/>
                          <a:cs typeface="Noto Sans JP"/>
                          <a:sym typeface="Noto Sans JP"/>
                        </a:rPr>
                        <a:t>レポーティング：配信終了後レポート（再生数 / 再生完了数 / 画面OFF数）</a:t>
                      </a:r>
                      <a:endParaRPr dirty="0"/>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025" name="Google Shape;1025;p45"/>
          <p:cNvSpPr txBox="1"/>
          <p:nvPr/>
        </p:nvSpPr>
        <p:spPr>
          <a:xfrm>
            <a:off x="601582" y="7229150"/>
            <a:ext cx="3523923" cy="360850"/>
          </a:xfrm>
          <a:prstGeom prst="rect">
            <a:avLst/>
          </a:prstGeom>
          <a:solidFill>
            <a:schemeClr val="dk1"/>
          </a:solidFill>
          <a:ln>
            <a:noFill/>
          </a:ln>
        </p:spPr>
        <p:txBody>
          <a:bodyPr spcFirstLastPara="1" wrap="square" lIns="216000" tIns="72000" rIns="216000" bIns="72000" anchor="t" anchorCtr="0">
            <a:spAutoFit/>
          </a:bodyPr>
          <a:lstStyle/>
          <a:p>
            <a:pPr marL="0" marR="0" lvl="0" indent="0" algn="l" rtl="0">
              <a:spcBef>
                <a:spcPts val="0"/>
              </a:spcBef>
              <a:spcAft>
                <a:spcPts val="0"/>
              </a:spcAft>
              <a:buNone/>
            </a:pPr>
            <a:r>
              <a:rPr lang="ja-JP" sz="1400">
                <a:solidFill>
                  <a:schemeClr val="lt1"/>
                </a:solidFill>
                <a:latin typeface="Noto Sans JP"/>
                <a:ea typeface="Noto Sans JP"/>
                <a:cs typeface="Noto Sans JP"/>
                <a:sym typeface="Noto Sans JP"/>
              </a:rPr>
              <a:t>2nd/3rd Contents静止画入稿の場合</a:t>
            </a:r>
            <a:endParaRPr sz="1400">
              <a:solidFill>
                <a:schemeClr val="lt1"/>
              </a:solidFill>
              <a:latin typeface="Noto Sans JP"/>
              <a:ea typeface="Noto Sans JP"/>
              <a:cs typeface="Noto Sans JP"/>
              <a:sym typeface="Noto Sans JP"/>
            </a:endParaRPr>
          </a:p>
        </p:txBody>
      </p:sp>
      <p:sp>
        <p:nvSpPr>
          <p:cNvPr id="1026" name="Google Shape;1026;p45"/>
          <p:cNvSpPr txBox="1"/>
          <p:nvPr/>
        </p:nvSpPr>
        <p:spPr>
          <a:xfrm>
            <a:off x="8058228" y="1813341"/>
            <a:ext cx="2121295" cy="360850"/>
          </a:xfrm>
          <a:prstGeom prst="rect">
            <a:avLst/>
          </a:prstGeom>
          <a:solidFill>
            <a:schemeClr val="dk1"/>
          </a:solidFill>
          <a:ln>
            <a:noFill/>
          </a:ln>
        </p:spPr>
        <p:txBody>
          <a:bodyPr spcFirstLastPara="1" wrap="square" lIns="216000" tIns="72000" rIns="216000" bIns="72000" anchor="t" anchorCtr="0">
            <a:spAutoFit/>
          </a:bodyPr>
          <a:lstStyle/>
          <a:p>
            <a:pPr marL="0" marR="0" lvl="0" indent="0" algn="l" rtl="0">
              <a:spcBef>
                <a:spcPts val="0"/>
              </a:spcBef>
              <a:spcAft>
                <a:spcPts val="0"/>
              </a:spcAft>
              <a:buNone/>
            </a:pPr>
            <a:r>
              <a:rPr lang="ja-JP" sz="1400">
                <a:solidFill>
                  <a:schemeClr val="lt1"/>
                </a:solidFill>
                <a:latin typeface="Noto Sans JP"/>
                <a:ea typeface="Noto Sans JP"/>
                <a:cs typeface="Noto Sans JP"/>
                <a:sym typeface="Noto Sans JP"/>
              </a:rPr>
              <a:t>任意オプション規定</a:t>
            </a:r>
            <a:endParaRPr sz="1400">
              <a:solidFill>
                <a:schemeClr val="lt1"/>
              </a:solidFill>
              <a:latin typeface="Noto Sans JP"/>
              <a:ea typeface="Noto Sans JP"/>
              <a:cs typeface="Noto Sans JP"/>
              <a:sym typeface="Noto Sans JP"/>
            </a:endParaRPr>
          </a:p>
        </p:txBody>
      </p:sp>
      <p:graphicFrame>
        <p:nvGraphicFramePr>
          <p:cNvPr id="1027" name="Google Shape;1027;p45"/>
          <p:cNvGraphicFramePr/>
          <p:nvPr/>
        </p:nvGraphicFramePr>
        <p:xfrm>
          <a:off x="8062210" y="3241816"/>
          <a:ext cx="6734425" cy="1172250"/>
        </p:xfrm>
        <a:graphic>
          <a:graphicData uri="http://schemas.openxmlformats.org/drawingml/2006/table">
            <a:tbl>
              <a:tblPr>
                <a:noFill/>
                <a:tableStyleId>{16192430-A264-47DB-ADF5-F16E39A7DEEF}</a:tableStyleId>
              </a:tblPr>
              <a:tblGrid>
                <a:gridCol w="1792775">
                  <a:extLst>
                    <a:ext uri="{9D8B030D-6E8A-4147-A177-3AD203B41FA5}">
                      <a16:colId xmlns:a16="http://schemas.microsoft.com/office/drawing/2014/main" val="20000"/>
                    </a:ext>
                  </a:extLst>
                </a:gridCol>
                <a:gridCol w="4941650">
                  <a:extLst>
                    <a:ext uri="{9D8B030D-6E8A-4147-A177-3AD203B41FA5}">
                      <a16:colId xmlns:a16="http://schemas.microsoft.com/office/drawing/2014/main" val="20001"/>
                    </a:ext>
                  </a:extLst>
                </a:gridCol>
              </a:tblGrid>
              <a:tr h="344775">
                <a:tc>
                  <a:txBody>
                    <a:bodyPr/>
                    <a:lstStyle/>
                    <a:p>
                      <a:pPr marL="0" marR="0" lvl="0" indent="0" algn="l" rtl="0">
                        <a:spcBef>
                          <a:spcPts val="0"/>
                        </a:spcBef>
                        <a:spcAft>
                          <a:spcPts val="0"/>
                        </a:spcAft>
                        <a:buNone/>
                      </a:pPr>
                      <a:r>
                        <a:rPr lang="ja-JP" sz="1000" b="0" i="0" u="none" strike="noStrike">
                          <a:solidFill>
                            <a:srgbClr val="FFFFFF"/>
                          </a:solidFill>
                          <a:latin typeface="Noto Sans JP"/>
                          <a:ea typeface="Noto Sans JP"/>
                          <a:cs typeface="Noto Sans JP"/>
                          <a:sym typeface="Noto Sans JP"/>
                        </a:rPr>
                        <a:t>入稿項目</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000000"/>
                    </a:solidFill>
                  </a:tcPr>
                </a:tc>
                <a:tc>
                  <a:txBody>
                    <a:bodyPr/>
                    <a:lstStyle/>
                    <a:p>
                      <a:pPr marL="0" marR="0" lvl="0" indent="0" algn="l" rtl="0">
                        <a:spcBef>
                          <a:spcPts val="0"/>
                        </a:spcBef>
                        <a:spcAft>
                          <a:spcPts val="0"/>
                        </a:spcAft>
                        <a:buNone/>
                      </a:pPr>
                      <a:r>
                        <a:rPr lang="ja-JP" sz="1000" b="0" i="0" u="none" strike="noStrike">
                          <a:solidFill>
                            <a:srgbClr val="FFFFFF"/>
                          </a:solidFill>
                          <a:latin typeface="Noto Sans JP"/>
                          <a:ea typeface="Noto Sans JP"/>
                          <a:cs typeface="Noto Sans JP"/>
                          <a:sym typeface="Noto Sans JP"/>
                        </a:rPr>
                        <a:t>規定形式/値</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solidFill>
                      <a:srgbClr val="000000"/>
                    </a:solidFill>
                  </a:tcPr>
                </a:tc>
                <a:extLst>
                  <a:ext uri="{0D108BD9-81ED-4DB2-BD59-A6C34878D82A}">
                    <a16:rowId xmlns:a16="http://schemas.microsoft.com/office/drawing/2014/main" val="10000"/>
                  </a:ext>
                </a:extLst>
              </a:tr>
              <a:tr h="275825">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フォーマット</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png形式またはjpeg形式</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1"/>
                  </a:ext>
                </a:extLst>
              </a:tr>
              <a:tr h="275825">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サイズ</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W:1920xH:1080</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2"/>
                  </a:ext>
                </a:extLst>
              </a:tr>
              <a:tr h="275825">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ファイルサイズ</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l" rtl="0">
                        <a:spcBef>
                          <a:spcPts val="0"/>
                        </a:spcBef>
                        <a:spcAft>
                          <a:spcPts val="0"/>
                        </a:spcAft>
                        <a:buNone/>
                      </a:pPr>
                      <a:r>
                        <a:rPr lang="ja-JP" sz="1000" b="0" i="0" u="none" strike="noStrike">
                          <a:solidFill>
                            <a:srgbClr val="000000"/>
                          </a:solidFill>
                          <a:latin typeface="Noto Sans JP"/>
                          <a:ea typeface="Noto Sans JP"/>
                          <a:cs typeface="Noto Sans JP"/>
                          <a:sym typeface="Noto Sans JP"/>
                        </a:rPr>
                        <a:t>600KB以下</a:t>
                      </a:r>
                      <a:endParaRPr/>
                    </a:p>
                  </a:txBody>
                  <a:tcPr marL="77575" marR="8625" marT="8625" marB="0" anchor="ctr">
                    <a:lnL w="9525" cap="flat" cmpd="sng">
                      <a:solidFill>
                        <a:srgbClr val="AAAAAA"/>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028" name="Google Shape;1028;p45"/>
          <p:cNvSpPr txBox="1"/>
          <p:nvPr/>
        </p:nvSpPr>
        <p:spPr>
          <a:xfrm>
            <a:off x="8055327" y="4550003"/>
            <a:ext cx="5801588" cy="361381"/>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400">
                <a:solidFill>
                  <a:schemeClr val="dk1"/>
                </a:solidFill>
                <a:latin typeface="Noto Sans JP"/>
                <a:ea typeface="Noto Sans JP"/>
                <a:cs typeface="Noto Sans JP"/>
                <a:sym typeface="Noto Sans JP"/>
              </a:rPr>
              <a:t>コンテンツと広告をセットで掲載する場合の動画、もしくは静止画</a:t>
            </a:r>
            <a:endParaRPr sz="1400">
              <a:solidFill>
                <a:schemeClr val="dk1"/>
              </a:solidFill>
              <a:latin typeface="Noto Sans JP"/>
              <a:ea typeface="Noto Sans JP"/>
              <a:cs typeface="Noto Sans JP"/>
              <a:sym typeface="Noto Sans JP"/>
            </a:endParaRPr>
          </a:p>
        </p:txBody>
      </p:sp>
      <p:sp>
        <p:nvSpPr>
          <p:cNvPr id="1029" name="Google Shape;1029;p45"/>
          <p:cNvSpPr txBox="1"/>
          <p:nvPr/>
        </p:nvSpPr>
        <p:spPr>
          <a:xfrm>
            <a:off x="8072314" y="4918427"/>
            <a:ext cx="7066358" cy="73847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ja-JP" sz="1200">
                <a:solidFill>
                  <a:schemeClr val="dk1"/>
                </a:solidFill>
                <a:latin typeface="Noto Sans JP"/>
                <a:ea typeface="Noto Sans JP"/>
                <a:cs typeface="Noto Sans JP"/>
                <a:sym typeface="Noto Sans JP"/>
              </a:rPr>
              <a:t>2nd Ads、3rd Adsはコンテンツと動画広告をセットで掲載することが可能</a:t>
            </a:r>
            <a:endParaRPr sz="1200">
              <a:solidFill>
                <a:schemeClr val="dk1"/>
              </a:solidFill>
              <a:latin typeface="Noto Sans JP"/>
              <a:ea typeface="Noto Sans JP"/>
              <a:cs typeface="Noto Sans JP"/>
              <a:sym typeface="Noto Sans JP"/>
            </a:endParaRPr>
          </a:p>
          <a:p>
            <a:pPr marL="0" marR="0" lvl="0" indent="0" algn="l" rtl="0">
              <a:lnSpc>
                <a:spcPct val="120000"/>
              </a:lnSpc>
              <a:spcBef>
                <a:spcPts val="0"/>
              </a:spcBef>
              <a:spcAft>
                <a:spcPts val="0"/>
              </a:spcAft>
              <a:buNone/>
            </a:pPr>
            <a:r>
              <a:rPr lang="ja-JP" sz="1200">
                <a:solidFill>
                  <a:srgbClr val="AAAAAA"/>
                </a:solidFill>
                <a:latin typeface="Noto Sans JP"/>
                <a:ea typeface="Noto Sans JP"/>
                <a:cs typeface="Noto Sans JP"/>
                <a:sym typeface="Noto Sans JP"/>
              </a:rPr>
              <a:t>対象：2nd Ads、3rd Ads</a:t>
            </a:r>
            <a:endParaRPr/>
          </a:p>
          <a:p>
            <a:pPr marL="0" marR="0" lvl="0" indent="0" algn="l" rtl="0">
              <a:lnSpc>
                <a:spcPct val="120000"/>
              </a:lnSpc>
              <a:spcBef>
                <a:spcPts val="0"/>
              </a:spcBef>
              <a:spcAft>
                <a:spcPts val="0"/>
              </a:spcAft>
              <a:buNone/>
            </a:pPr>
            <a:r>
              <a:rPr lang="ja-JP" sz="1200">
                <a:solidFill>
                  <a:schemeClr val="dk1"/>
                </a:solidFill>
                <a:latin typeface="Noto Sans JP"/>
                <a:ea typeface="Noto Sans JP"/>
                <a:cs typeface="Noto Sans JP"/>
                <a:sym typeface="Noto Sans JP"/>
              </a:rPr>
              <a:t>・セットで入稿するコンテンツ動画、静止画の入稿規定は2nd/3rd Contentsの入稿規定に準拠</a:t>
            </a:r>
            <a:endParaRPr sz="1200">
              <a:solidFill>
                <a:schemeClr val="dk1"/>
              </a:solidFill>
              <a:latin typeface="Noto Sans JP"/>
              <a:ea typeface="Noto Sans JP"/>
              <a:cs typeface="Noto Sans JP"/>
              <a:sym typeface="Noto Sans JP"/>
            </a:endParaRPr>
          </a:p>
        </p:txBody>
      </p:sp>
      <p:sp>
        <p:nvSpPr>
          <p:cNvPr id="1030" name="Google Shape;1030;p45"/>
          <p:cNvSpPr txBox="1"/>
          <p:nvPr/>
        </p:nvSpPr>
        <p:spPr>
          <a:xfrm>
            <a:off x="8058228" y="5860181"/>
            <a:ext cx="810680" cy="360850"/>
          </a:xfrm>
          <a:prstGeom prst="rect">
            <a:avLst/>
          </a:prstGeom>
          <a:solidFill>
            <a:schemeClr val="dk1"/>
          </a:solidFill>
          <a:ln>
            <a:noFill/>
          </a:ln>
        </p:spPr>
        <p:txBody>
          <a:bodyPr spcFirstLastPara="1" wrap="square" lIns="216000" tIns="72000" rIns="216000" bIns="72000" anchor="t" anchorCtr="0">
            <a:spAutoFit/>
          </a:bodyPr>
          <a:lstStyle/>
          <a:p>
            <a:pPr marL="0" marR="0" lvl="0" indent="0" algn="l" rtl="0">
              <a:spcBef>
                <a:spcPts val="0"/>
              </a:spcBef>
              <a:spcAft>
                <a:spcPts val="0"/>
              </a:spcAft>
              <a:buNone/>
            </a:pPr>
            <a:r>
              <a:rPr lang="ja-JP" sz="1400">
                <a:solidFill>
                  <a:schemeClr val="lt1"/>
                </a:solidFill>
                <a:latin typeface="Noto Sans JP"/>
                <a:ea typeface="Noto Sans JP"/>
                <a:cs typeface="Noto Sans JP"/>
                <a:sym typeface="Noto Sans JP"/>
              </a:rPr>
              <a:t>仕様</a:t>
            </a:r>
            <a:endParaRPr sz="1400">
              <a:solidFill>
                <a:schemeClr val="lt1"/>
              </a:solidFill>
              <a:latin typeface="Noto Sans JP"/>
              <a:ea typeface="Noto Sans JP"/>
              <a:cs typeface="Noto Sans JP"/>
              <a:sym typeface="Noto Sans JP"/>
            </a:endParaRPr>
          </a:p>
        </p:txBody>
      </p:sp>
      <p:sp>
        <p:nvSpPr>
          <p:cNvPr id="1031" name="Google Shape;1031;p45"/>
          <p:cNvSpPr txBox="1"/>
          <p:nvPr/>
        </p:nvSpPr>
        <p:spPr>
          <a:xfrm>
            <a:off x="503238" y="9279367"/>
            <a:ext cx="493317"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rgbClr val="AAAAAA"/>
                </a:solidFill>
                <a:latin typeface="Roboto Black"/>
                <a:ea typeface="Roboto Black"/>
                <a:cs typeface="Roboto Black"/>
                <a:sym typeface="Roboto Black"/>
              </a:rPr>
              <a:t>45</a:t>
            </a:fld>
            <a:endParaRPr sz="2000" b="1" i="0" dirty="0">
              <a:solidFill>
                <a:srgbClr val="AAAAAA"/>
              </a:solidFill>
              <a:latin typeface="Roboto Black"/>
              <a:ea typeface="Roboto Black"/>
              <a:cs typeface="Roboto Black"/>
              <a:sym typeface="Roboto Black"/>
            </a:endParaRPr>
          </a:p>
        </p:txBody>
      </p:sp>
      <p:sp>
        <p:nvSpPr>
          <p:cNvPr id="1032" name="Google Shape;1032;p45"/>
          <p:cNvSpPr txBox="1"/>
          <p:nvPr/>
        </p:nvSpPr>
        <p:spPr>
          <a:xfrm>
            <a:off x="523025" y="6601042"/>
            <a:ext cx="7460376" cy="26141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ja-JP" sz="1000">
                <a:solidFill>
                  <a:schemeClr val="dk1"/>
                </a:solidFill>
                <a:latin typeface="Noto Sans JP"/>
                <a:ea typeface="Noto Sans JP"/>
                <a:cs typeface="Noto Sans JP"/>
                <a:sym typeface="Noto Sans JP"/>
              </a:rPr>
              <a:t>※規定外のフレームレートで入稿された素材は、弊社規定の30fps(29.97fps)に自動補正し放映される場合があります。</a:t>
            </a:r>
            <a:endParaRPr sz="1000">
              <a:solidFill>
                <a:schemeClr val="dk1"/>
              </a:solidFill>
              <a:latin typeface="Noto Sans JP"/>
              <a:ea typeface="Noto Sans JP"/>
              <a:cs typeface="Noto Sans JP"/>
              <a:sym typeface="Noto Sans JP"/>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036"/>
        <p:cNvGrpSpPr/>
        <p:nvPr/>
      </p:nvGrpSpPr>
      <p:grpSpPr>
        <a:xfrm>
          <a:off x="0" y="0"/>
          <a:ext cx="0" cy="0"/>
          <a:chOff x="0" y="0"/>
          <a:chExt cx="0" cy="0"/>
        </a:xfrm>
      </p:grpSpPr>
      <p:sp>
        <p:nvSpPr>
          <p:cNvPr id="1037" name="Google Shape;1037;p46"/>
          <p:cNvSpPr txBox="1"/>
          <p:nvPr/>
        </p:nvSpPr>
        <p:spPr>
          <a:xfrm>
            <a:off x="531844" y="510988"/>
            <a:ext cx="467660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キャンセル規定/注意事項 1</a:t>
            </a:r>
            <a:endParaRPr sz="2800">
              <a:solidFill>
                <a:schemeClr val="lt1"/>
              </a:solidFill>
              <a:latin typeface="Noto Sans JP"/>
              <a:ea typeface="Noto Sans JP"/>
              <a:cs typeface="Noto Sans JP"/>
              <a:sym typeface="Noto Sans JP"/>
            </a:endParaRPr>
          </a:p>
        </p:txBody>
      </p:sp>
      <p:sp>
        <p:nvSpPr>
          <p:cNvPr id="1038" name="Google Shape;1038;p46"/>
          <p:cNvSpPr txBox="1"/>
          <p:nvPr/>
        </p:nvSpPr>
        <p:spPr>
          <a:xfrm>
            <a:off x="9638829" y="2226112"/>
            <a:ext cx="1061143" cy="345461"/>
          </a:xfrm>
          <a:prstGeom prst="rect">
            <a:avLst/>
          </a:prstGeom>
          <a:solidFill>
            <a:schemeClr val="dk1"/>
          </a:solidFill>
          <a:ln>
            <a:noFill/>
          </a:ln>
        </p:spPr>
        <p:txBody>
          <a:bodyPr spcFirstLastPara="1" wrap="square" lIns="180000" tIns="72000" rIns="180000" bIns="72000" anchor="t" anchorCtr="0">
            <a:spAutoFit/>
          </a:bodyPr>
          <a:lstStyle/>
          <a:p>
            <a:pPr marL="0" marR="0" lvl="0" indent="0" algn="l" rtl="0">
              <a:spcBef>
                <a:spcPts val="0"/>
              </a:spcBef>
              <a:spcAft>
                <a:spcPts val="0"/>
              </a:spcAft>
              <a:buNone/>
            </a:pPr>
            <a:r>
              <a:rPr lang="ja-JP" sz="1300">
                <a:solidFill>
                  <a:schemeClr val="lt1"/>
                </a:solidFill>
                <a:latin typeface="Noto Sans JP"/>
                <a:ea typeface="Noto Sans JP"/>
                <a:cs typeface="Noto Sans JP"/>
                <a:sym typeface="Noto Sans JP"/>
              </a:rPr>
              <a:t>入稿方法</a:t>
            </a:r>
            <a:endParaRPr sz="1300">
              <a:solidFill>
                <a:schemeClr val="lt1"/>
              </a:solidFill>
              <a:latin typeface="Noto Sans JP"/>
              <a:ea typeface="Noto Sans JP"/>
              <a:cs typeface="Noto Sans JP"/>
              <a:sym typeface="Noto Sans JP"/>
            </a:endParaRPr>
          </a:p>
        </p:txBody>
      </p:sp>
      <p:sp>
        <p:nvSpPr>
          <p:cNvPr id="1039" name="Google Shape;1039;p46"/>
          <p:cNvSpPr txBox="1"/>
          <p:nvPr/>
        </p:nvSpPr>
        <p:spPr>
          <a:xfrm>
            <a:off x="9628106" y="2662962"/>
            <a:ext cx="7261411" cy="303738"/>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100">
                <a:solidFill>
                  <a:schemeClr val="dk1"/>
                </a:solidFill>
                <a:latin typeface="Noto Sans JP"/>
                <a:ea typeface="Noto Sans JP"/>
                <a:cs typeface="Noto Sans JP"/>
                <a:sym typeface="Noto Sans JP"/>
              </a:rPr>
              <a:t>入稿素材（各種素材、リンク先URL）の入稿方法は、入稿フォームにデータを添付し入稿願います。</a:t>
            </a:r>
            <a:endParaRPr sz="1100">
              <a:solidFill>
                <a:schemeClr val="dk1"/>
              </a:solidFill>
              <a:latin typeface="Noto Sans JP"/>
              <a:ea typeface="Noto Sans JP"/>
              <a:cs typeface="Noto Sans JP"/>
              <a:sym typeface="Noto Sans JP"/>
            </a:endParaRPr>
          </a:p>
        </p:txBody>
      </p:sp>
      <p:sp>
        <p:nvSpPr>
          <p:cNvPr id="1040" name="Google Shape;1040;p46"/>
          <p:cNvSpPr txBox="1"/>
          <p:nvPr/>
        </p:nvSpPr>
        <p:spPr>
          <a:xfrm>
            <a:off x="9638829" y="3366981"/>
            <a:ext cx="1061143" cy="345461"/>
          </a:xfrm>
          <a:prstGeom prst="rect">
            <a:avLst/>
          </a:prstGeom>
          <a:solidFill>
            <a:schemeClr val="dk1"/>
          </a:solidFill>
          <a:ln>
            <a:noFill/>
          </a:ln>
        </p:spPr>
        <p:txBody>
          <a:bodyPr spcFirstLastPara="1" wrap="square" lIns="180000" tIns="72000" rIns="180000" bIns="72000" anchor="t" anchorCtr="0">
            <a:spAutoFit/>
          </a:bodyPr>
          <a:lstStyle/>
          <a:p>
            <a:pPr marL="0" marR="0" lvl="0" indent="0" algn="l" rtl="0">
              <a:spcBef>
                <a:spcPts val="0"/>
              </a:spcBef>
              <a:spcAft>
                <a:spcPts val="0"/>
              </a:spcAft>
              <a:buNone/>
            </a:pPr>
            <a:r>
              <a:rPr lang="ja-JP" sz="1300">
                <a:solidFill>
                  <a:schemeClr val="lt1"/>
                </a:solidFill>
                <a:latin typeface="Noto Sans JP"/>
                <a:ea typeface="Noto Sans JP"/>
                <a:cs typeface="Noto Sans JP"/>
                <a:sym typeface="Noto Sans JP"/>
              </a:rPr>
              <a:t>入稿方法</a:t>
            </a:r>
            <a:endParaRPr sz="1300">
              <a:solidFill>
                <a:schemeClr val="lt1"/>
              </a:solidFill>
              <a:latin typeface="Noto Sans JP"/>
              <a:ea typeface="Noto Sans JP"/>
              <a:cs typeface="Noto Sans JP"/>
              <a:sym typeface="Noto Sans JP"/>
            </a:endParaRPr>
          </a:p>
        </p:txBody>
      </p:sp>
      <p:sp>
        <p:nvSpPr>
          <p:cNvPr id="1041" name="Google Shape;1041;p46"/>
          <p:cNvSpPr txBox="1"/>
          <p:nvPr/>
        </p:nvSpPr>
        <p:spPr>
          <a:xfrm>
            <a:off x="9628106" y="3803831"/>
            <a:ext cx="7920000" cy="1251689"/>
          </a:xfrm>
          <a:prstGeom prst="rect">
            <a:avLst/>
          </a:prstGeom>
          <a:noFill/>
          <a:ln>
            <a:noFill/>
          </a:ln>
        </p:spPr>
        <p:txBody>
          <a:bodyPr spcFirstLastPara="1" wrap="square" lIns="91425" tIns="45700" rIns="91425" bIns="45700" anchor="t" anchorCtr="0">
            <a:spAutoFit/>
          </a:bodyPr>
          <a:lstStyle/>
          <a:p>
            <a:pPr marL="0" marR="0" lvl="0" indent="0" algn="just" rtl="0">
              <a:lnSpc>
                <a:spcPct val="140000"/>
              </a:lnSpc>
              <a:spcBef>
                <a:spcPts val="0"/>
              </a:spcBef>
              <a:spcAft>
                <a:spcPts val="0"/>
              </a:spcAft>
              <a:buNone/>
            </a:pPr>
            <a:r>
              <a:rPr lang="ja-JP" sz="1100">
                <a:solidFill>
                  <a:schemeClr val="dk1"/>
                </a:solidFill>
                <a:latin typeface="Noto Sans JP"/>
                <a:ea typeface="Noto Sans JP"/>
                <a:cs typeface="Noto Sans JP"/>
                <a:sym typeface="Noto Sans JP"/>
              </a:rPr>
              <a:t>掲載開始希望日の7営業日前17時まで(可否審査期間を除く)とします。ご入稿が締切期限を過ぎてしまった場合は、お申し込み頂いた掲載日に開始できないことがございます。また、年末年始など会社休業がある場合、別途ご連絡させていただきます。入稿に関するご相談は担当営業までご連絡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sz="1100">
              <a:solidFill>
                <a:schemeClr val="dk1"/>
              </a:solidFill>
              <a:latin typeface="Noto Sans JP"/>
              <a:ea typeface="Noto Sans JP"/>
              <a:cs typeface="Noto Sans JP"/>
              <a:sym typeface="Noto Sans JP"/>
            </a:endParaRPr>
          </a:p>
        </p:txBody>
      </p:sp>
      <p:sp>
        <p:nvSpPr>
          <p:cNvPr id="1042" name="Google Shape;1042;p46"/>
          <p:cNvSpPr txBox="1"/>
          <p:nvPr/>
        </p:nvSpPr>
        <p:spPr>
          <a:xfrm>
            <a:off x="9638829" y="5338728"/>
            <a:ext cx="1758769" cy="345461"/>
          </a:xfrm>
          <a:prstGeom prst="rect">
            <a:avLst/>
          </a:prstGeom>
          <a:solidFill>
            <a:schemeClr val="dk1"/>
          </a:solidFill>
          <a:ln>
            <a:noFill/>
          </a:ln>
        </p:spPr>
        <p:txBody>
          <a:bodyPr spcFirstLastPara="1" wrap="square" lIns="180000" tIns="72000" rIns="180000" bIns="72000" anchor="t" anchorCtr="0">
            <a:spAutoFit/>
          </a:bodyPr>
          <a:lstStyle/>
          <a:p>
            <a:pPr marL="0" marR="0" lvl="0" indent="0" algn="l" rtl="0">
              <a:spcBef>
                <a:spcPts val="0"/>
              </a:spcBef>
              <a:spcAft>
                <a:spcPts val="0"/>
              </a:spcAft>
              <a:buNone/>
            </a:pPr>
            <a:r>
              <a:rPr lang="ja-JP" sz="1300">
                <a:solidFill>
                  <a:schemeClr val="lt1"/>
                </a:solidFill>
                <a:latin typeface="Noto Sans JP"/>
                <a:ea typeface="Noto Sans JP"/>
                <a:cs typeface="Noto Sans JP"/>
                <a:sym typeface="Noto Sans JP"/>
              </a:rPr>
              <a:t>レポートについて</a:t>
            </a:r>
            <a:endParaRPr sz="1300">
              <a:solidFill>
                <a:schemeClr val="lt1"/>
              </a:solidFill>
              <a:latin typeface="Noto Sans JP"/>
              <a:ea typeface="Noto Sans JP"/>
              <a:cs typeface="Noto Sans JP"/>
              <a:sym typeface="Noto Sans JP"/>
            </a:endParaRPr>
          </a:p>
        </p:txBody>
      </p:sp>
      <p:sp>
        <p:nvSpPr>
          <p:cNvPr id="1043" name="Google Shape;1043;p46"/>
          <p:cNvSpPr txBox="1"/>
          <p:nvPr/>
        </p:nvSpPr>
        <p:spPr>
          <a:xfrm>
            <a:off x="9628106" y="5775578"/>
            <a:ext cx="7920000" cy="777713"/>
          </a:xfrm>
          <a:prstGeom prst="rect">
            <a:avLst/>
          </a:prstGeom>
          <a:noFill/>
          <a:ln>
            <a:noFill/>
          </a:ln>
        </p:spPr>
        <p:txBody>
          <a:bodyPr spcFirstLastPara="1" wrap="square" lIns="91425" tIns="45700" rIns="91425" bIns="45700" anchor="t" anchorCtr="0">
            <a:spAutoFit/>
          </a:bodyPr>
          <a:lstStyle/>
          <a:p>
            <a:pPr marL="0" marR="0" lvl="0" indent="0" algn="just" rtl="0">
              <a:lnSpc>
                <a:spcPct val="140000"/>
              </a:lnSpc>
              <a:spcBef>
                <a:spcPts val="0"/>
              </a:spcBef>
              <a:spcAft>
                <a:spcPts val="0"/>
              </a:spcAft>
              <a:buNone/>
            </a:pPr>
            <a:r>
              <a:rPr lang="ja-JP" sz="1100">
                <a:solidFill>
                  <a:schemeClr val="dk1"/>
                </a:solidFill>
                <a:latin typeface="Noto Sans JP"/>
                <a:ea typeface="Noto Sans JP"/>
                <a:cs typeface="Noto Sans JP"/>
                <a:sym typeface="Noto Sans JP"/>
              </a:rPr>
              <a:t>当社が規定するフォーマットに従い、広告掲載完了日から5営業日ほど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sz="1100">
              <a:solidFill>
                <a:schemeClr val="dk1"/>
              </a:solidFill>
              <a:latin typeface="Noto Sans JP"/>
              <a:ea typeface="Noto Sans JP"/>
              <a:cs typeface="Noto Sans JP"/>
              <a:sym typeface="Noto Sans JP"/>
            </a:endParaRPr>
          </a:p>
        </p:txBody>
      </p:sp>
      <p:sp>
        <p:nvSpPr>
          <p:cNvPr id="1044" name="Google Shape;1044;p46"/>
          <p:cNvSpPr txBox="1"/>
          <p:nvPr/>
        </p:nvSpPr>
        <p:spPr>
          <a:xfrm>
            <a:off x="9638829" y="6875691"/>
            <a:ext cx="4898090" cy="345461"/>
          </a:xfrm>
          <a:prstGeom prst="rect">
            <a:avLst/>
          </a:prstGeom>
          <a:solidFill>
            <a:schemeClr val="dk1"/>
          </a:solidFill>
          <a:ln>
            <a:noFill/>
          </a:ln>
        </p:spPr>
        <p:txBody>
          <a:bodyPr spcFirstLastPara="1" wrap="square" lIns="180000" tIns="72000" rIns="180000" bIns="72000" anchor="t" anchorCtr="0">
            <a:spAutoFit/>
          </a:bodyPr>
          <a:lstStyle/>
          <a:p>
            <a:pPr marL="0" marR="0" lvl="0" indent="0" algn="l" rtl="0">
              <a:spcBef>
                <a:spcPts val="0"/>
              </a:spcBef>
              <a:spcAft>
                <a:spcPts val="0"/>
              </a:spcAft>
              <a:buNone/>
            </a:pPr>
            <a:r>
              <a:rPr lang="ja-JP" sz="1300">
                <a:solidFill>
                  <a:schemeClr val="lt1"/>
                </a:solidFill>
                <a:latin typeface="Noto Sans JP"/>
                <a:ea typeface="Noto Sans JP"/>
                <a:cs typeface="Noto Sans JP"/>
                <a:sym typeface="Noto Sans JP"/>
              </a:rPr>
              <a:t>掲載の可否基準について（企業・商材・クリエイティブ）</a:t>
            </a:r>
            <a:endParaRPr sz="1300">
              <a:solidFill>
                <a:schemeClr val="lt1"/>
              </a:solidFill>
              <a:latin typeface="Noto Sans JP"/>
              <a:ea typeface="Noto Sans JP"/>
              <a:cs typeface="Noto Sans JP"/>
              <a:sym typeface="Noto Sans JP"/>
            </a:endParaRPr>
          </a:p>
        </p:txBody>
      </p:sp>
      <p:sp>
        <p:nvSpPr>
          <p:cNvPr id="1045" name="Google Shape;1045;p46"/>
          <p:cNvSpPr txBox="1"/>
          <p:nvPr/>
        </p:nvSpPr>
        <p:spPr>
          <a:xfrm>
            <a:off x="9628106" y="7312541"/>
            <a:ext cx="8041882" cy="303738"/>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100">
                <a:solidFill>
                  <a:schemeClr val="dk1"/>
                </a:solidFill>
                <a:latin typeface="Noto Sans JP"/>
                <a:ea typeface="Noto Sans JP"/>
                <a:cs typeface="Noto Sans JP"/>
                <a:sym typeface="Noto Sans JP"/>
              </a:rPr>
              <a:t>企業・商材可否・クリエイティブ可否は別途個別に判断いたします。</a:t>
            </a:r>
            <a:endParaRPr sz="1100">
              <a:solidFill>
                <a:schemeClr val="dk1"/>
              </a:solidFill>
              <a:latin typeface="Noto Sans JP"/>
              <a:ea typeface="Noto Sans JP"/>
              <a:cs typeface="Noto Sans JP"/>
              <a:sym typeface="Noto Sans JP"/>
            </a:endParaRPr>
          </a:p>
        </p:txBody>
      </p:sp>
      <p:sp>
        <p:nvSpPr>
          <p:cNvPr id="1046" name="Google Shape;1046;p46"/>
          <p:cNvSpPr txBox="1"/>
          <p:nvPr/>
        </p:nvSpPr>
        <p:spPr>
          <a:xfrm>
            <a:off x="9642736" y="7920331"/>
            <a:ext cx="2281990" cy="345461"/>
          </a:xfrm>
          <a:prstGeom prst="rect">
            <a:avLst/>
          </a:prstGeom>
          <a:solidFill>
            <a:schemeClr val="dk1"/>
          </a:solidFill>
          <a:ln>
            <a:noFill/>
          </a:ln>
        </p:spPr>
        <p:txBody>
          <a:bodyPr spcFirstLastPara="1" wrap="square" lIns="180000" tIns="72000" rIns="180000" bIns="72000" anchor="t" anchorCtr="0">
            <a:spAutoFit/>
          </a:bodyPr>
          <a:lstStyle/>
          <a:p>
            <a:pPr marL="0" marR="0" lvl="0" indent="0" algn="l" rtl="0">
              <a:spcBef>
                <a:spcPts val="0"/>
              </a:spcBef>
              <a:spcAft>
                <a:spcPts val="0"/>
              </a:spcAft>
              <a:buNone/>
            </a:pPr>
            <a:r>
              <a:rPr lang="ja-JP" sz="1300">
                <a:solidFill>
                  <a:schemeClr val="lt1"/>
                </a:solidFill>
                <a:latin typeface="Noto Sans JP"/>
                <a:ea typeface="Noto Sans JP"/>
                <a:cs typeface="Noto Sans JP"/>
                <a:sym typeface="Noto Sans JP"/>
              </a:rPr>
              <a:t>掲載キャプチャについて</a:t>
            </a:r>
            <a:endParaRPr sz="1300">
              <a:solidFill>
                <a:schemeClr val="lt1"/>
              </a:solidFill>
              <a:latin typeface="Noto Sans JP"/>
              <a:ea typeface="Noto Sans JP"/>
              <a:cs typeface="Noto Sans JP"/>
              <a:sym typeface="Noto Sans JP"/>
            </a:endParaRPr>
          </a:p>
        </p:txBody>
      </p:sp>
      <p:sp>
        <p:nvSpPr>
          <p:cNvPr id="1047" name="Google Shape;1047;p46"/>
          <p:cNvSpPr txBox="1"/>
          <p:nvPr/>
        </p:nvSpPr>
        <p:spPr>
          <a:xfrm>
            <a:off x="9632013" y="8357181"/>
            <a:ext cx="7920000" cy="1014701"/>
          </a:xfrm>
          <a:prstGeom prst="rect">
            <a:avLst/>
          </a:prstGeom>
          <a:noFill/>
          <a:ln>
            <a:noFill/>
          </a:ln>
        </p:spPr>
        <p:txBody>
          <a:bodyPr spcFirstLastPara="1" wrap="square" lIns="91425" tIns="45700" rIns="91425" bIns="45700" anchor="t" anchorCtr="0">
            <a:spAutoFit/>
          </a:bodyPr>
          <a:lstStyle/>
          <a:p>
            <a:pPr marL="0" marR="0" lvl="0" indent="0" algn="just" rtl="0">
              <a:lnSpc>
                <a:spcPct val="140000"/>
              </a:lnSpc>
              <a:spcBef>
                <a:spcPts val="0"/>
              </a:spcBef>
              <a:spcAft>
                <a:spcPts val="0"/>
              </a:spcAft>
              <a:buNone/>
            </a:pPr>
            <a:r>
              <a:rPr lang="ja-JP" sz="1100">
                <a:solidFill>
                  <a:schemeClr val="dk1"/>
                </a:solidFill>
                <a:latin typeface="Noto Sans JP"/>
                <a:ea typeface="Noto Sans JP"/>
                <a:cs typeface="Noto Sans JP"/>
                <a:sym typeface="Noto Sans JP"/>
              </a:rPr>
              <a:t>当社指定の広告枠について、初回のお取引に限り、新規掲載や、素材の差替えを行った場合に掲載開始日である月曜日に掲載キャプチャを撮影し、キャプチャを格納した場所のURLをメールにてお送りいたします。ただし、掲載開始日が祝祭日や会社休業の場合は翌営業日の対応となります。また、対象の週が全て祝祭日や会社休業の場合はお送りすることができませんのでご了承ください。</a:t>
            </a:r>
            <a:endParaRPr sz="1100">
              <a:solidFill>
                <a:schemeClr val="dk1"/>
              </a:solidFill>
              <a:latin typeface="Noto Sans JP"/>
              <a:ea typeface="Noto Sans JP"/>
              <a:cs typeface="Noto Sans JP"/>
              <a:sym typeface="Noto Sans JP"/>
            </a:endParaRPr>
          </a:p>
        </p:txBody>
      </p:sp>
      <p:sp>
        <p:nvSpPr>
          <p:cNvPr id="1048" name="Google Shape;1048;p46"/>
          <p:cNvSpPr txBox="1"/>
          <p:nvPr/>
        </p:nvSpPr>
        <p:spPr>
          <a:xfrm>
            <a:off x="503238" y="9277642"/>
            <a:ext cx="484498"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rgbClr val="AAAAAA"/>
                </a:solidFill>
                <a:latin typeface="Roboto Black"/>
                <a:ea typeface="Roboto Black"/>
                <a:cs typeface="Roboto Black"/>
                <a:sym typeface="Roboto Black"/>
              </a:rPr>
              <a:t>46</a:t>
            </a:fld>
            <a:endParaRPr sz="2000" b="1" i="0" dirty="0">
              <a:solidFill>
                <a:srgbClr val="AAAAAA"/>
              </a:solidFill>
              <a:latin typeface="Roboto Black"/>
              <a:ea typeface="Roboto Black"/>
              <a:cs typeface="Roboto Black"/>
              <a:sym typeface="Roboto Black"/>
            </a:endParaRPr>
          </a:p>
        </p:txBody>
      </p:sp>
      <p:sp>
        <p:nvSpPr>
          <p:cNvPr id="1049" name="Google Shape;1049;p46"/>
          <p:cNvSpPr txBox="1"/>
          <p:nvPr/>
        </p:nvSpPr>
        <p:spPr>
          <a:xfrm>
            <a:off x="591983" y="2191010"/>
            <a:ext cx="8907054" cy="256499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1600">
                <a:solidFill>
                  <a:schemeClr val="dk1"/>
                </a:solidFill>
                <a:latin typeface="Noto Sans JP"/>
                <a:ea typeface="Noto Sans JP"/>
                <a:cs typeface="Noto Sans JP"/>
                <a:sym typeface="Noto Sans JP"/>
              </a:rPr>
              <a:t>契約の成立 (エントリー又は申込フォーム送付に対する当社からの確認連絡) 後、</a:t>
            </a:r>
            <a:endParaRPr sz="1600">
              <a:solidFill>
                <a:schemeClr val="dk1"/>
              </a:solidFill>
              <a:latin typeface="Noto Sans JP"/>
              <a:ea typeface="Noto Sans JP"/>
              <a:cs typeface="Noto Sans JP"/>
              <a:sym typeface="Noto Sans JP"/>
            </a:endParaRPr>
          </a:p>
          <a:p>
            <a:pPr marL="0" marR="0" lvl="0" indent="0" algn="l" rtl="0">
              <a:lnSpc>
                <a:spcPct val="150000"/>
              </a:lnSpc>
              <a:spcBef>
                <a:spcPts val="0"/>
              </a:spcBef>
              <a:spcAft>
                <a:spcPts val="0"/>
              </a:spcAft>
              <a:buNone/>
            </a:pPr>
            <a:r>
              <a:rPr lang="ja-JP" sz="1600">
                <a:solidFill>
                  <a:schemeClr val="dk1"/>
                </a:solidFill>
                <a:latin typeface="Noto Sans JP"/>
                <a:ea typeface="Noto Sans JP"/>
                <a:cs typeface="Noto Sans JP"/>
                <a:sym typeface="Noto Sans JP"/>
              </a:rPr>
              <a:t>広告主様の都合で広告配信を変更する場合、広告料金 (税抜金額) に対して</a:t>
            </a:r>
            <a:endParaRPr sz="1600">
              <a:solidFill>
                <a:schemeClr val="dk1"/>
              </a:solidFill>
              <a:latin typeface="Noto Sans JP"/>
              <a:ea typeface="Noto Sans JP"/>
              <a:cs typeface="Noto Sans JP"/>
              <a:sym typeface="Noto Sans JP"/>
            </a:endParaRPr>
          </a:p>
          <a:p>
            <a:pPr marL="0" marR="0" lvl="0" indent="0" algn="l" rtl="0">
              <a:lnSpc>
                <a:spcPct val="150000"/>
              </a:lnSpc>
              <a:spcBef>
                <a:spcPts val="0"/>
              </a:spcBef>
              <a:spcAft>
                <a:spcPts val="0"/>
              </a:spcAft>
              <a:buNone/>
            </a:pPr>
            <a:r>
              <a:rPr lang="ja-JP" sz="1600">
                <a:solidFill>
                  <a:schemeClr val="dk1"/>
                </a:solidFill>
                <a:latin typeface="Noto Sans JP"/>
                <a:ea typeface="Noto Sans JP"/>
                <a:cs typeface="Noto Sans JP"/>
                <a:sym typeface="Noto Sans JP"/>
              </a:rPr>
              <a:t>以下の料率でキャンセル料(非課税)を頂戴します。</a:t>
            </a:r>
            <a:br>
              <a:rPr lang="ja-JP" sz="1600">
                <a:solidFill>
                  <a:schemeClr val="dk1"/>
                </a:solidFill>
                <a:latin typeface="Noto Sans JP"/>
                <a:ea typeface="Noto Sans JP"/>
                <a:cs typeface="Noto Sans JP"/>
                <a:sym typeface="Noto Sans JP"/>
              </a:rPr>
            </a:br>
            <a:r>
              <a:rPr lang="ja-JP" sz="1300">
                <a:solidFill>
                  <a:schemeClr val="dk1"/>
                </a:solidFill>
                <a:latin typeface="Noto Sans JP"/>
                <a:ea typeface="Noto Sans JP"/>
                <a:cs typeface="Noto Sans JP"/>
                <a:sym typeface="Noto Sans JP"/>
              </a:rPr>
              <a:t>（※お申し込みいただいた枠と週ごとに算出いたします）</a:t>
            </a:r>
            <a:br>
              <a:rPr lang="ja-JP" sz="1600">
                <a:solidFill>
                  <a:schemeClr val="dk1"/>
                </a:solidFill>
                <a:latin typeface="Noto Sans JP"/>
                <a:ea typeface="Noto Sans JP"/>
                <a:cs typeface="Noto Sans JP"/>
                <a:sym typeface="Noto Sans JP"/>
              </a:rPr>
            </a:br>
            <a:br>
              <a:rPr lang="ja-JP" sz="1600">
                <a:solidFill>
                  <a:schemeClr val="dk1"/>
                </a:solidFill>
                <a:latin typeface="Noto Sans JP"/>
                <a:ea typeface="Noto Sans JP"/>
                <a:cs typeface="Noto Sans JP"/>
                <a:sym typeface="Noto Sans JP"/>
              </a:rPr>
            </a:br>
            <a:r>
              <a:rPr lang="ja-JP" sz="1600">
                <a:solidFill>
                  <a:schemeClr val="dk1"/>
                </a:solidFill>
                <a:latin typeface="Noto Sans JP"/>
                <a:ea typeface="Noto Sans JP"/>
                <a:cs typeface="Noto Sans JP"/>
                <a:sym typeface="Noto Sans JP"/>
              </a:rPr>
              <a:t>クリエイティブ考査落ちでキャンセルになる場合はキャンセルタイミングに関わらず、</a:t>
            </a:r>
            <a:endParaRPr sz="1600">
              <a:solidFill>
                <a:schemeClr val="dk1"/>
              </a:solidFill>
              <a:latin typeface="Noto Sans JP"/>
              <a:ea typeface="Noto Sans JP"/>
              <a:cs typeface="Noto Sans JP"/>
              <a:sym typeface="Noto Sans JP"/>
            </a:endParaRPr>
          </a:p>
          <a:p>
            <a:pPr marL="0" marR="0" lvl="0" indent="0" algn="l" rtl="0">
              <a:lnSpc>
                <a:spcPct val="150000"/>
              </a:lnSpc>
              <a:spcBef>
                <a:spcPts val="0"/>
              </a:spcBef>
              <a:spcAft>
                <a:spcPts val="0"/>
              </a:spcAft>
              <a:buNone/>
            </a:pPr>
            <a:r>
              <a:rPr lang="ja-JP" sz="1600">
                <a:solidFill>
                  <a:schemeClr val="dk1"/>
                </a:solidFill>
                <a:latin typeface="Noto Sans JP"/>
                <a:ea typeface="Noto Sans JP"/>
                <a:cs typeface="Noto Sans JP"/>
                <a:sym typeface="Noto Sans JP"/>
              </a:rPr>
              <a:t>広告料金（税抜金額）に対して一律50%のキャンセル料を頂戴します。</a:t>
            </a:r>
            <a:endParaRPr sz="1600">
              <a:solidFill>
                <a:schemeClr val="dk1"/>
              </a:solidFill>
              <a:latin typeface="Noto Sans JP"/>
              <a:ea typeface="Noto Sans JP"/>
              <a:cs typeface="Noto Sans JP"/>
              <a:sym typeface="Noto Sans JP"/>
            </a:endParaRPr>
          </a:p>
        </p:txBody>
      </p:sp>
      <p:graphicFrame>
        <p:nvGraphicFramePr>
          <p:cNvPr id="1050" name="Google Shape;1050;p46"/>
          <p:cNvGraphicFramePr/>
          <p:nvPr>
            <p:extLst>
              <p:ext uri="{D42A27DB-BD31-4B8C-83A1-F6EECF244321}">
                <p14:modId xmlns:p14="http://schemas.microsoft.com/office/powerpoint/2010/main" val="597370675"/>
              </p:ext>
            </p:extLst>
          </p:nvPr>
        </p:nvGraphicFramePr>
        <p:xfrm>
          <a:off x="652086" y="5480351"/>
          <a:ext cx="8495000" cy="2709225"/>
        </p:xfrm>
        <a:graphic>
          <a:graphicData uri="http://schemas.openxmlformats.org/drawingml/2006/table">
            <a:tbl>
              <a:tblPr firstRow="1" bandRow="1">
                <a:noFill/>
                <a:tableStyleId>{04DB5410-441A-4F2F-8A7F-62FE78DDF896}</a:tableStyleId>
              </a:tblPr>
              <a:tblGrid>
                <a:gridCol w="6693500">
                  <a:extLst>
                    <a:ext uri="{9D8B030D-6E8A-4147-A177-3AD203B41FA5}">
                      <a16:colId xmlns:a16="http://schemas.microsoft.com/office/drawing/2014/main" val="20000"/>
                    </a:ext>
                  </a:extLst>
                </a:gridCol>
                <a:gridCol w="1801500">
                  <a:extLst>
                    <a:ext uri="{9D8B030D-6E8A-4147-A177-3AD203B41FA5}">
                      <a16:colId xmlns:a16="http://schemas.microsoft.com/office/drawing/2014/main" val="20001"/>
                    </a:ext>
                  </a:extLst>
                </a:gridCol>
              </a:tblGrid>
              <a:tr h="903075">
                <a:tc>
                  <a:txBody>
                    <a:bodyPr/>
                    <a:lstStyle/>
                    <a:p>
                      <a:pPr marL="0" marR="0" lvl="0" indent="0" algn="ctr" rtl="0">
                        <a:lnSpc>
                          <a:spcPct val="100000"/>
                        </a:lnSpc>
                        <a:spcBef>
                          <a:spcPts val="0"/>
                        </a:spcBef>
                        <a:spcAft>
                          <a:spcPts val="0"/>
                        </a:spcAft>
                        <a:buClr>
                          <a:schemeClr val="lt1"/>
                        </a:buClr>
                        <a:buSzPts val="1400"/>
                        <a:buFont typeface="Noto Sans JP"/>
                        <a:buNone/>
                      </a:pPr>
                      <a:r>
                        <a:rPr lang="ja-JP" sz="1400" b="0" i="0">
                          <a:solidFill>
                            <a:schemeClr val="lt1"/>
                          </a:solidFill>
                          <a:latin typeface="Noto Sans JP"/>
                          <a:ea typeface="Noto Sans JP"/>
                          <a:cs typeface="Noto Sans JP"/>
                          <a:sym typeface="Noto Sans JP"/>
                        </a:rPr>
                        <a:t>契約成立（申込フォーム送付時点）〜配信開始21営業日前</a:t>
                      </a:r>
                      <a:endParaRPr sz="1400" b="0" i="0">
                        <a:solidFill>
                          <a:schemeClr val="lt1"/>
                        </a:solidFill>
                        <a:latin typeface="Noto Sans JP"/>
                        <a:ea typeface="Noto Sans JP"/>
                        <a:cs typeface="Noto Sans JP"/>
                        <a:sym typeface="Noto Sans JP"/>
                      </a:endParaRPr>
                    </a:p>
                  </a:txBody>
                  <a:tcPr marL="91450" marR="91450" marT="45725" marB="45725" anchor="ctr">
                    <a:lnL w="12700" cap="flat" cmpd="sng">
                      <a:solidFill>
                        <a:srgbClr val="E6E6E6"/>
                      </a:solidFill>
                      <a:prstDash val="solid"/>
                      <a:round/>
                      <a:headEnd type="none" w="sm" len="sm"/>
                      <a:tailEnd type="none" w="sm" len="sm"/>
                    </a:lnL>
                    <a:lnR w="12700" cap="flat" cmpd="sng">
                      <a:solidFill>
                        <a:srgbClr val="E6E6E6"/>
                      </a:solidFill>
                      <a:prstDash val="solid"/>
                      <a:round/>
                      <a:headEnd type="none" w="sm" len="sm"/>
                      <a:tailEnd type="none" w="sm" len="sm"/>
                    </a:lnR>
                    <a:lnT w="12700" cap="flat" cmpd="sng">
                      <a:solidFill>
                        <a:srgbClr val="E6E6E6"/>
                      </a:solidFill>
                      <a:prstDash val="solid"/>
                      <a:round/>
                      <a:headEnd type="none" w="sm" len="sm"/>
                      <a:tailEnd type="none" w="sm" len="sm"/>
                    </a:lnT>
                    <a:lnB w="12700" cap="flat" cmpd="sng">
                      <a:solidFill>
                        <a:srgbClr val="E6E6E6"/>
                      </a:solidFill>
                      <a:prstDash val="solid"/>
                      <a:round/>
                      <a:headEnd type="none" w="sm" len="sm"/>
                      <a:tailEnd type="none" w="sm" len="sm"/>
                    </a:lnB>
                    <a:solidFill>
                      <a:schemeClr val="dk1"/>
                    </a:solidFill>
                  </a:tcPr>
                </a:tc>
                <a:tc>
                  <a:txBody>
                    <a:bodyPr/>
                    <a:lstStyle/>
                    <a:p>
                      <a:pPr marL="0" marR="0" lvl="0" indent="0" algn="ctr" rtl="0">
                        <a:lnSpc>
                          <a:spcPct val="130000"/>
                        </a:lnSpc>
                        <a:spcBef>
                          <a:spcPts val="0"/>
                        </a:spcBef>
                        <a:spcAft>
                          <a:spcPts val="0"/>
                        </a:spcAft>
                        <a:buClr>
                          <a:schemeClr val="dk1"/>
                        </a:buClr>
                        <a:buSzPts val="1600"/>
                        <a:buFont typeface="Noto Sans JP"/>
                        <a:buNone/>
                      </a:pPr>
                      <a:r>
                        <a:rPr lang="ja-JP" sz="1600" b="0" i="0">
                          <a:solidFill>
                            <a:schemeClr val="dk1"/>
                          </a:solidFill>
                          <a:latin typeface="Noto Sans JP"/>
                          <a:ea typeface="Noto Sans JP"/>
                          <a:cs typeface="Noto Sans JP"/>
                          <a:sym typeface="Noto Sans JP"/>
                        </a:rPr>
                        <a:t>50%</a:t>
                      </a:r>
                      <a:endParaRPr sz="1600" b="0" i="0" dirty="0">
                        <a:solidFill>
                          <a:schemeClr val="dk1"/>
                        </a:solidFill>
                        <a:latin typeface="Noto Sans JP"/>
                        <a:ea typeface="Noto Sans JP"/>
                        <a:cs typeface="Noto Sans JP"/>
                        <a:sym typeface="Noto Sans JP"/>
                      </a:endParaRPr>
                    </a:p>
                  </a:txBody>
                  <a:tcPr marL="137150" marR="137150" marT="137150" marB="137150" anchor="ctr">
                    <a:lnL w="12700" cap="flat" cmpd="sng">
                      <a:solidFill>
                        <a:srgbClr val="E6E6E6"/>
                      </a:solidFill>
                      <a:prstDash val="solid"/>
                      <a:round/>
                      <a:headEnd type="none" w="sm" len="sm"/>
                      <a:tailEnd type="none" w="sm" len="sm"/>
                    </a:lnL>
                    <a:lnR w="12700" cap="flat" cmpd="sng">
                      <a:solidFill>
                        <a:srgbClr val="E6E6E6"/>
                      </a:solidFill>
                      <a:prstDash val="solid"/>
                      <a:round/>
                      <a:headEnd type="none" w="sm" len="sm"/>
                      <a:tailEnd type="none" w="sm" len="sm"/>
                    </a:lnR>
                    <a:lnT w="12700" cap="flat" cmpd="sng">
                      <a:solidFill>
                        <a:srgbClr val="E6E6E6"/>
                      </a:solidFill>
                      <a:prstDash val="solid"/>
                      <a:round/>
                      <a:headEnd type="none" w="sm" len="sm"/>
                      <a:tailEnd type="none" w="sm" len="sm"/>
                    </a:lnT>
                    <a:lnB w="12700" cap="flat" cmpd="sng">
                      <a:solidFill>
                        <a:srgbClr val="E6E6E6"/>
                      </a:solidFill>
                      <a:prstDash val="solid"/>
                      <a:round/>
                      <a:headEnd type="none" w="sm" len="sm"/>
                      <a:tailEnd type="none" w="sm" len="sm"/>
                    </a:lnB>
                    <a:noFill/>
                  </a:tcPr>
                </a:tc>
                <a:extLst>
                  <a:ext uri="{0D108BD9-81ED-4DB2-BD59-A6C34878D82A}">
                    <a16:rowId xmlns:a16="http://schemas.microsoft.com/office/drawing/2014/main" val="10000"/>
                  </a:ext>
                </a:extLst>
              </a:tr>
              <a:tr h="903075">
                <a:tc>
                  <a:txBody>
                    <a:bodyPr/>
                    <a:lstStyle/>
                    <a:p>
                      <a:pPr marL="0" marR="0" lvl="0" indent="0" algn="ctr" rtl="0">
                        <a:lnSpc>
                          <a:spcPct val="100000"/>
                        </a:lnSpc>
                        <a:spcBef>
                          <a:spcPts val="0"/>
                        </a:spcBef>
                        <a:spcAft>
                          <a:spcPts val="0"/>
                        </a:spcAft>
                        <a:buClr>
                          <a:schemeClr val="lt1"/>
                        </a:buClr>
                        <a:buSzPts val="1400"/>
                        <a:buFont typeface="Noto Sans JP"/>
                        <a:buNone/>
                      </a:pPr>
                      <a:r>
                        <a:rPr lang="ja-JP" sz="1400" b="0" i="0">
                          <a:solidFill>
                            <a:schemeClr val="lt1"/>
                          </a:solidFill>
                          <a:latin typeface="Noto Sans JP"/>
                          <a:ea typeface="Noto Sans JP"/>
                          <a:cs typeface="Noto Sans JP"/>
                          <a:sym typeface="Noto Sans JP"/>
                        </a:rPr>
                        <a:t>配信開始20営業日前〜11営業日前</a:t>
                      </a:r>
                      <a:endParaRPr sz="1400" b="0" i="0">
                        <a:solidFill>
                          <a:schemeClr val="lt1"/>
                        </a:solidFill>
                        <a:latin typeface="Noto Sans JP"/>
                        <a:ea typeface="Noto Sans JP"/>
                        <a:cs typeface="Noto Sans JP"/>
                        <a:sym typeface="Noto Sans JP"/>
                      </a:endParaRPr>
                    </a:p>
                  </a:txBody>
                  <a:tcPr marL="91450" marR="91450" marT="45725" marB="45725" anchor="ctr">
                    <a:lnL w="12700" cap="flat" cmpd="sng">
                      <a:solidFill>
                        <a:srgbClr val="E6E6E6"/>
                      </a:solidFill>
                      <a:prstDash val="solid"/>
                      <a:round/>
                      <a:headEnd type="none" w="sm" len="sm"/>
                      <a:tailEnd type="none" w="sm" len="sm"/>
                    </a:lnL>
                    <a:lnR w="12700" cap="flat" cmpd="sng">
                      <a:solidFill>
                        <a:srgbClr val="E6E6E6"/>
                      </a:solidFill>
                      <a:prstDash val="solid"/>
                      <a:round/>
                      <a:headEnd type="none" w="sm" len="sm"/>
                      <a:tailEnd type="none" w="sm" len="sm"/>
                    </a:lnR>
                    <a:lnT w="12700" cap="flat" cmpd="sng">
                      <a:solidFill>
                        <a:srgbClr val="E6E6E6"/>
                      </a:solidFill>
                      <a:prstDash val="solid"/>
                      <a:round/>
                      <a:headEnd type="none" w="sm" len="sm"/>
                      <a:tailEnd type="none" w="sm" len="sm"/>
                    </a:lnT>
                    <a:lnB w="12700" cap="flat" cmpd="sng">
                      <a:solidFill>
                        <a:srgbClr val="E6E6E6"/>
                      </a:solidFill>
                      <a:prstDash val="solid"/>
                      <a:round/>
                      <a:headEnd type="none" w="sm" len="sm"/>
                      <a:tailEnd type="none" w="sm" len="sm"/>
                    </a:lnB>
                    <a:solidFill>
                      <a:schemeClr val="dk1"/>
                    </a:solidFill>
                  </a:tcPr>
                </a:tc>
                <a:tc>
                  <a:txBody>
                    <a:bodyPr/>
                    <a:lstStyle/>
                    <a:p>
                      <a:pPr marL="0" marR="0" lvl="0" indent="0" algn="ctr" rtl="0">
                        <a:lnSpc>
                          <a:spcPct val="130000"/>
                        </a:lnSpc>
                        <a:spcBef>
                          <a:spcPts val="0"/>
                        </a:spcBef>
                        <a:spcAft>
                          <a:spcPts val="0"/>
                        </a:spcAft>
                        <a:buClr>
                          <a:srgbClr val="113766"/>
                        </a:buClr>
                        <a:buSzPts val="1000"/>
                        <a:buFont typeface="Arial"/>
                        <a:buNone/>
                      </a:pPr>
                      <a:r>
                        <a:rPr lang="ja-JP" sz="1600" b="0" i="0">
                          <a:solidFill>
                            <a:schemeClr val="dk1"/>
                          </a:solidFill>
                          <a:latin typeface="Noto Sans JP"/>
                          <a:ea typeface="Noto Sans JP"/>
                          <a:cs typeface="Noto Sans JP"/>
                          <a:sym typeface="Noto Sans JP"/>
                        </a:rPr>
                        <a:t>80%</a:t>
                      </a:r>
                      <a:endParaRPr sz="1600" b="0" i="0" dirty="0">
                        <a:solidFill>
                          <a:schemeClr val="dk1"/>
                        </a:solidFill>
                        <a:latin typeface="Noto Sans JP"/>
                        <a:ea typeface="Noto Sans JP"/>
                        <a:cs typeface="Noto Sans JP"/>
                        <a:sym typeface="Noto Sans JP"/>
                      </a:endParaRPr>
                    </a:p>
                  </a:txBody>
                  <a:tcPr marL="137150" marR="137150" marT="137150" marB="137150" anchor="ctr">
                    <a:lnL w="12700" cap="flat" cmpd="sng">
                      <a:solidFill>
                        <a:srgbClr val="E6E6E6"/>
                      </a:solidFill>
                      <a:prstDash val="solid"/>
                      <a:round/>
                      <a:headEnd type="none" w="sm" len="sm"/>
                      <a:tailEnd type="none" w="sm" len="sm"/>
                    </a:lnL>
                    <a:lnR w="12700" cap="flat" cmpd="sng">
                      <a:solidFill>
                        <a:srgbClr val="E6E6E6"/>
                      </a:solidFill>
                      <a:prstDash val="solid"/>
                      <a:round/>
                      <a:headEnd type="none" w="sm" len="sm"/>
                      <a:tailEnd type="none" w="sm" len="sm"/>
                    </a:lnR>
                    <a:lnT w="12700" cap="flat" cmpd="sng">
                      <a:solidFill>
                        <a:srgbClr val="E6E6E6"/>
                      </a:solidFill>
                      <a:prstDash val="solid"/>
                      <a:round/>
                      <a:headEnd type="none" w="sm" len="sm"/>
                      <a:tailEnd type="none" w="sm" len="sm"/>
                    </a:lnT>
                    <a:lnB w="12700" cap="flat" cmpd="sng">
                      <a:solidFill>
                        <a:srgbClr val="E6E6E6"/>
                      </a:solidFill>
                      <a:prstDash val="solid"/>
                      <a:round/>
                      <a:headEnd type="none" w="sm" len="sm"/>
                      <a:tailEnd type="none" w="sm" len="sm"/>
                    </a:lnB>
                    <a:noFill/>
                  </a:tcPr>
                </a:tc>
                <a:extLst>
                  <a:ext uri="{0D108BD9-81ED-4DB2-BD59-A6C34878D82A}">
                    <a16:rowId xmlns:a16="http://schemas.microsoft.com/office/drawing/2014/main" val="10001"/>
                  </a:ext>
                </a:extLst>
              </a:tr>
              <a:tr h="903075">
                <a:tc>
                  <a:txBody>
                    <a:bodyPr/>
                    <a:lstStyle/>
                    <a:p>
                      <a:pPr marL="0" marR="0" lvl="0" indent="0" algn="ctr" rtl="0">
                        <a:lnSpc>
                          <a:spcPct val="100000"/>
                        </a:lnSpc>
                        <a:spcBef>
                          <a:spcPts val="0"/>
                        </a:spcBef>
                        <a:spcAft>
                          <a:spcPts val="0"/>
                        </a:spcAft>
                        <a:buClr>
                          <a:schemeClr val="lt1"/>
                        </a:buClr>
                        <a:buSzPts val="1400"/>
                        <a:buFont typeface="Noto Sans JP"/>
                        <a:buNone/>
                      </a:pPr>
                      <a:r>
                        <a:rPr lang="ja-JP" sz="1400" b="0" i="0">
                          <a:solidFill>
                            <a:schemeClr val="lt1"/>
                          </a:solidFill>
                          <a:latin typeface="Noto Sans JP"/>
                          <a:ea typeface="Noto Sans JP"/>
                          <a:cs typeface="Noto Sans JP"/>
                          <a:sym typeface="Noto Sans JP"/>
                        </a:rPr>
                        <a:t>配信開始10営業日前〜配信開始日</a:t>
                      </a:r>
                      <a:endParaRPr sz="1400" b="0" i="0">
                        <a:solidFill>
                          <a:schemeClr val="lt1"/>
                        </a:solidFill>
                        <a:latin typeface="Noto Sans JP"/>
                        <a:ea typeface="Noto Sans JP"/>
                        <a:cs typeface="Noto Sans JP"/>
                        <a:sym typeface="Noto Sans JP"/>
                      </a:endParaRPr>
                    </a:p>
                  </a:txBody>
                  <a:tcPr marL="91450" marR="91450" marT="45725" marB="45725" anchor="ctr">
                    <a:lnL w="12700" cap="flat" cmpd="sng">
                      <a:solidFill>
                        <a:srgbClr val="E6E6E6"/>
                      </a:solidFill>
                      <a:prstDash val="solid"/>
                      <a:round/>
                      <a:headEnd type="none" w="sm" len="sm"/>
                      <a:tailEnd type="none" w="sm" len="sm"/>
                    </a:lnL>
                    <a:lnR w="12700" cap="flat" cmpd="sng">
                      <a:solidFill>
                        <a:srgbClr val="E6E6E6"/>
                      </a:solidFill>
                      <a:prstDash val="solid"/>
                      <a:round/>
                      <a:headEnd type="none" w="sm" len="sm"/>
                      <a:tailEnd type="none" w="sm" len="sm"/>
                    </a:lnR>
                    <a:lnT w="12700" cap="flat" cmpd="sng">
                      <a:solidFill>
                        <a:srgbClr val="E6E6E6"/>
                      </a:solidFill>
                      <a:prstDash val="solid"/>
                      <a:round/>
                      <a:headEnd type="none" w="sm" len="sm"/>
                      <a:tailEnd type="none" w="sm" len="sm"/>
                    </a:lnT>
                    <a:lnB w="12700" cap="flat" cmpd="sng">
                      <a:solidFill>
                        <a:srgbClr val="E6E6E6"/>
                      </a:solidFill>
                      <a:prstDash val="solid"/>
                      <a:round/>
                      <a:headEnd type="none" w="sm" len="sm"/>
                      <a:tailEnd type="none" w="sm" len="sm"/>
                    </a:lnB>
                    <a:solidFill>
                      <a:schemeClr val="dk1"/>
                    </a:solidFill>
                  </a:tcPr>
                </a:tc>
                <a:tc>
                  <a:txBody>
                    <a:bodyPr/>
                    <a:lstStyle/>
                    <a:p>
                      <a:pPr marL="0" marR="0" lvl="0" indent="0" algn="ctr" rtl="0">
                        <a:lnSpc>
                          <a:spcPct val="130000"/>
                        </a:lnSpc>
                        <a:spcBef>
                          <a:spcPts val="0"/>
                        </a:spcBef>
                        <a:spcAft>
                          <a:spcPts val="0"/>
                        </a:spcAft>
                        <a:buClr>
                          <a:schemeClr val="dk1"/>
                        </a:buClr>
                        <a:buSzPts val="1600"/>
                        <a:buFont typeface="Noto Sans JP"/>
                        <a:buNone/>
                      </a:pPr>
                      <a:r>
                        <a:rPr lang="ja-JP" sz="1600" b="0" i="0">
                          <a:solidFill>
                            <a:schemeClr val="dk1"/>
                          </a:solidFill>
                          <a:latin typeface="Noto Sans JP"/>
                          <a:ea typeface="Noto Sans JP"/>
                          <a:cs typeface="Noto Sans JP"/>
                          <a:sym typeface="Noto Sans JP"/>
                        </a:rPr>
                        <a:t>100%</a:t>
                      </a:r>
                      <a:endParaRPr sz="1600" b="0" i="0" dirty="0">
                        <a:solidFill>
                          <a:schemeClr val="dk1"/>
                        </a:solidFill>
                        <a:latin typeface="Noto Sans JP"/>
                        <a:ea typeface="Noto Sans JP"/>
                        <a:cs typeface="Noto Sans JP"/>
                        <a:sym typeface="Noto Sans JP"/>
                      </a:endParaRPr>
                    </a:p>
                  </a:txBody>
                  <a:tcPr marL="137150" marR="137150" marT="137150" marB="137150" anchor="ctr">
                    <a:lnL w="12700" cap="flat" cmpd="sng">
                      <a:solidFill>
                        <a:srgbClr val="E6E6E6"/>
                      </a:solidFill>
                      <a:prstDash val="solid"/>
                      <a:round/>
                      <a:headEnd type="none" w="sm" len="sm"/>
                      <a:tailEnd type="none" w="sm" len="sm"/>
                    </a:lnL>
                    <a:lnR w="12700" cap="flat" cmpd="sng">
                      <a:solidFill>
                        <a:srgbClr val="E6E6E6"/>
                      </a:solidFill>
                      <a:prstDash val="solid"/>
                      <a:round/>
                      <a:headEnd type="none" w="sm" len="sm"/>
                      <a:tailEnd type="none" w="sm" len="sm"/>
                    </a:lnR>
                    <a:lnT w="12700" cap="flat" cmpd="sng">
                      <a:solidFill>
                        <a:srgbClr val="E6E6E6"/>
                      </a:solidFill>
                      <a:prstDash val="solid"/>
                      <a:round/>
                      <a:headEnd type="none" w="sm" len="sm"/>
                      <a:tailEnd type="none" w="sm" len="sm"/>
                    </a:lnT>
                    <a:lnB w="12700" cap="flat" cmpd="sng">
                      <a:solidFill>
                        <a:srgbClr val="E6E6E6"/>
                      </a:solidFill>
                      <a:prstDash val="solid"/>
                      <a:round/>
                      <a:headEnd type="none" w="sm" len="sm"/>
                      <a:tailEnd type="none" w="sm" len="sm"/>
                    </a:lnB>
                    <a:no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054"/>
        <p:cNvGrpSpPr/>
        <p:nvPr/>
      </p:nvGrpSpPr>
      <p:grpSpPr>
        <a:xfrm>
          <a:off x="0" y="0"/>
          <a:ext cx="0" cy="0"/>
          <a:chOff x="0" y="0"/>
          <a:chExt cx="0" cy="0"/>
        </a:xfrm>
      </p:grpSpPr>
      <p:sp>
        <p:nvSpPr>
          <p:cNvPr id="1055" name="Google Shape;1055;p47"/>
          <p:cNvSpPr txBox="1"/>
          <p:nvPr/>
        </p:nvSpPr>
        <p:spPr>
          <a:xfrm>
            <a:off x="531844" y="510988"/>
            <a:ext cx="196367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注意事項 2</a:t>
            </a:r>
            <a:endParaRPr sz="2800">
              <a:solidFill>
                <a:schemeClr val="lt1"/>
              </a:solidFill>
              <a:latin typeface="Noto Sans JP"/>
              <a:ea typeface="Noto Sans JP"/>
              <a:cs typeface="Noto Sans JP"/>
              <a:sym typeface="Noto Sans JP"/>
            </a:endParaRPr>
          </a:p>
        </p:txBody>
      </p:sp>
      <p:sp>
        <p:nvSpPr>
          <p:cNvPr id="1056" name="Google Shape;1056;p47"/>
          <p:cNvSpPr txBox="1"/>
          <p:nvPr/>
        </p:nvSpPr>
        <p:spPr>
          <a:xfrm>
            <a:off x="9165448" y="4068540"/>
            <a:ext cx="2281990" cy="345461"/>
          </a:xfrm>
          <a:prstGeom prst="rect">
            <a:avLst/>
          </a:prstGeom>
          <a:solidFill>
            <a:schemeClr val="dk1"/>
          </a:solidFill>
          <a:ln>
            <a:noFill/>
          </a:ln>
        </p:spPr>
        <p:txBody>
          <a:bodyPr spcFirstLastPara="1" wrap="square" lIns="180000" tIns="72000" rIns="180000" bIns="72000" anchor="t" anchorCtr="0">
            <a:spAutoFit/>
          </a:bodyPr>
          <a:lstStyle/>
          <a:p>
            <a:pPr marL="0" marR="0" lvl="0" indent="0" algn="l" rtl="0">
              <a:spcBef>
                <a:spcPts val="0"/>
              </a:spcBef>
              <a:spcAft>
                <a:spcPts val="0"/>
              </a:spcAft>
              <a:buNone/>
            </a:pPr>
            <a:r>
              <a:rPr lang="ja-JP" sz="1300">
                <a:solidFill>
                  <a:schemeClr val="lt1"/>
                </a:solidFill>
                <a:latin typeface="Noto Sans JP"/>
                <a:ea typeface="Noto Sans JP"/>
                <a:cs typeface="Noto Sans JP"/>
                <a:sym typeface="Noto Sans JP"/>
              </a:rPr>
              <a:t>広告主様の責任について</a:t>
            </a:r>
            <a:endParaRPr sz="1300">
              <a:solidFill>
                <a:schemeClr val="lt1"/>
              </a:solidFill>
              <a:latin typeface="Noto Sans JP"/>
              <a:ea typeface="Noto Sans JP"/>
              <a:cs typeface="Noto Sans JP"/>
              <a:sym typeface="Noto Sans JP"/>
            </a:endParaRPr>
          </a:p>
        </p:txBody>
      </p:sp>
      <p:sp>
        <p:nvSpPr>
          <p:cNvPr id="1057" name="Google Shape;1057;p47"/>
          <p:cNvSpPr txBox="1"/>
          <p:nvPr/>
        </p:nvSpPr>
        <p:spPr>
          <a:xfrm>
            <a:off x="9154724" y="4505390"/>
            <a:ext cx="7920000" cy="2436629"/>
          </a:xfrm>
          <a:prstGeom prst="rect">
            <a:avLst/>
          </a:prstGeom>
          <a:noFill/>
          <a:ln>
            <a:noFill/>
          </a:ln>
        </p:spPr>
        <p:txBody>
          <a:bodyPr spcFirstLastPara="1" wrap="square" lIns="91425" tIns="45700" rIns="91425" bIns="45700" anchor="t" anchorCtr="0">
            <a:spAutoFit/>
          </a:bodyPr>
          <a:lstStyle/>
          <a:p>
            <a:pPr marL="0" marR="0" lvl="0" indent="0" algn="just" rtl="0">
              <a:lnSpc>
                <a:spcPct val="140000"/>
              </a:lnSpc>
              <a:spcBef>
                <a:spcPts val="0"/>
              </a:spcBef>
              <a:spcAft>
                <a:spcPts val="0"/>
              </a:spcAft>
              <a:buNone/>
            </a:pPr>
            <a:r>
              <a:rPr lang="ja-JP" sz="1100">
                <a:solidFill>
                  <a:schemeClr val="dk1"/>
                </a:solidFill>
                <a:latin typeface="Noto Sans JP"/>
                <a:ea typeface="Noto Sans JP"/>
                <a:cs typeface="Noto Sans JP"/>
                <a:sym typeface="Noto Sans JP"/>
              </a:rPr>
              <a:t>広告主様は、入稿素材および誘導先が、(1)第三者の著作権、産業財産権、パブリシティ権、プライバシー権その他一切の権利を侵害していないこと、(2)薬事法、不当景品類および不当表示防止法その他一切の関連法令に抵触していないこと、(3) 正確かつ最新の記載であり、かつ利用者に混乱を生じさせたり、コンピューターウイルスや虚偽の内容を含んだり、相互に無関係な内容となっていたりしないこと、(4)デッドリンクとなっていないこと、(5)公序良俗に反し、または第三者を誹謗中傷したり、名誉を毀損する内容を含まないこと、(6)掲載ガイドライン等に抵触していないことを当社に対し保証します。 入稿素材または誘導先に関して当社が第三者よりクレーム、請求等を受けた場合、広告主様の責任および費用において、当該クレーム、請求等に対応するものとします。また、入稿素材または誘導先に関連して当社が損害を被った場合は、広告主様は当該損害（逸失利益、特別損害、合理的な範囲での弁護士費用などを含みますがこれらに限られません。）を当社に対して速やかに賠償するものとします。</a:t>
            </a:r>
            <a:endParaRPr sz="1100">
              <a:solidFill>
                <a:schemeClr val="dk1"/>
              </a:solidFill>
              <a:latin typeface="Noto Sans JP"/>
              <a:ea typeface="Noto Sans JP"/>
              <a:cs typeface="Noto Sans JP"/>
              <a:sym typeface="Noto Sans JP"/>
            </a:endParaRPr>
          </a:p>
        </p:txBody>
      </p:sp>
      <p:sp>
        <p:nvSpPr>
          <p:cNvPr id="1058" name="Google Shape;1058;p47"/>
          <p:cNvSpPr txBox="1"/>
          <p:nvPr/>
        </p:nvSpPr>
        <p:spPr>
          <a:xfrm>
            <a:off x="577501" y="5526441"/>
            <a:ext cx="1758769" cy="345461"/>
          </a:xfrm>
          <a:prstGeom prst="rect">
            <a:avLst/>
          </a:prstGeom>
          <a:solidFill>
            <a:schemeClr val="dk1"/>
          </a:solidFill>
          <a:ln>
            <a:noFill/>
          </a:ln>
        </p:spPr>
        <p:txBody>
          <a:bodyPr spcFirstLastPara="1" wrap="square" lIns="180000" tIns="72000" rIns="180000" bIns="72000" anchor="t" anchorCtr="0">
            <a:spAutoFit/>
          </a:bodyPr>
          <a:lstStyle/>
          <a:p>
            <a:pPr marL="0" marR="0" lvl="0" indent="0" algn="l" rtl="0">
              <a:spcBef>
                <a:spcPts val="0"/>
              </a:spcBef>
              <a:spcAft>
                <a:spcPts val="0"/>
              </a:spcAft>
              <a:buNone/>
            </a:pPr>
            <a:r>
              <a:rPr lang="ja-JP" sz="1300">
                <a:solidFill>
                  <a:schemeClr val="lt1"/>
                </a:solidFill>
                <a:latin typeface="Noto Sans JP"/>
                <a:ea typeface="Noto Sans JP"/>
                <a:cs typeface="Noto Sans JP"/>
                <a:sym typeface="Noto Sans JP"/>
              </a:rPr>
              <a:t>掲載停止について</a:t>
            </a:r>
            <a:endParaRPr sz="1300">
              <a:solidFill>
                <a:schemeClr val="lt1"/>
              </a:solidFill>
              <a:latin typeface="Noto Sans JP"/>
              <a:ea typeface="Noto Sans JP"/>
              <a:cs typeface="Noto Sans JP"/>
              <a:sym typeface="Noto Sans JP"/>
            </a:endParaRPr>
          </a:p>
        </p:txBody>
      </p:sp>
      <p:sp>
        <p:nvSpPr>
          <p:cNvPr id="1059" name="Google Shape;1059;p47"/>
          <p:cNvSpPr txBox="1"/>
          <p:nvPr/>
        </p:nvSpPr>
        <p:spPr>
          <a:xfrm>
            <a:off x="566777" y="5963291"/>
            <a:ext cx="7920000" cy="2436629"/>
          </a:xfrm>
          <a:prstGeom prst="rect">
            <a:avLst/>
          </a:prstGeom>
          <a:noFill/>
          <a:ln>
            <a:noFill/>
          </a:ln>
        </p:spPr>
        <p:txBody>
          <a:bodyPr spcFirstLastPara="1" wrap="square" lIns="91425" tIns="45700" rIns="91425" bIns="45700" anchor="t" anchorCtr="0">
            <a:spAutoFit/>
          </a:bodyPr>
          <a:lstStyle/>
          <a:p>
            <a:pPr marL="0" marR="0" lvl="0" indent="0" algn="just" rtl="0">
              <a:lnSpc>
                <a:spcPct val="140000"/>
              </a:lnSpc>
              <a:spcBef>
                <a:spcPts val="0"/>
              </a:spcBef>
              <a:spcAft>
                <a:spcPts val="0"/>
              </a:spcAft>
              <a:buNone/>
            </a:pPr>
            <a:r>
              <a:rPr lang="ja-JP" sz="1100">
                <a:solidFill>
                  <a:schemeClr val="dk1"/>
                </a:solidFill>
                <a:latin typeface="Noto Sans JP"/>
                <a:ea typeface="Noto Sans JP"/>
                <a:cs typeface="Noto Sans JP"/>
                <a:sym typeface="Noto Sans JP"/>
              </a:rPr>
              <a:t>当社は、入稿素材の内容および形式ならびに誘導先について掲載ガイドライン等に従って当社所定の審査をした後においても、(1)入稿素材および当該入稿素材からの誘導先について当社所定の審査をした後において入稿素材もしくは当該入稿素材からの誘導先が変更になった場合、(2)本媒体資料に規定する広告主様の保証義務または遵守事項の違反がある場合、または当該違反のおそれがあると当社の裁量により判断された場合、または(3)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の掲載を直ちに停止、中断、または中止できるものとします。なお、この場合、広告主様は、当該入稿素材にかかる広告掲載契約に基づき既に発生した広告料金の支払いを免れるものではありません。</a:t>
            </a:r>
            <a:endParaRPr sz="1100">
              <a:solidFill>
                <a:schemeClr val="dk1"/>
              </a:solidFill>
              <a:latin typeface="Noto Sans JP"/>
              <a:ea typeface="Noto Sans JP"/>
              <a:cs typeface="Noto Sans JP"/>
              <a:sym typeface="Noto Sans JP"/>
            </a:endParaRPr>
          </a:p>
        </p:txBody>
      </p:sp>
      <p:sp>
        <p:nvSpPr>
          <p:cNvPr id="1060" name="Google Shape;1060;p47"/>
          <p:cNvSpPr txBox="1"/>
          <p:nvPr/>
        </p:nvSpPr>
        <p:spPr>
          <a:xfrm>
            <a:off x="9154724" y="7072622"/>
            <a:ext cx="886736" cy="345461"/>
          </a:xfrm>
          <a:prstGeom prst="rect">
            <a:avLst/>
          </a:prstGeom>
          <a:solidFill>
            <a:schemeClr val="dk1"/>
          </a:solidFill>
          <a:ln>
            <a:noFill/>
          </a:ln>
        </p:spPr>
        <p:txBody>
          <a:bodyPr spcFirstLastPara="1" wrap="square" lIns="180000" tIns="72000" rIns="180000" bIns="72000" anchor="t" anchorCtr="0">
            <a:spAutoFit/>
          </a:bodyPr>
          <a:lstStyle/>
          <a:p>
            <a:pPr marL="0" marR="0" lvl="0" indent="0" algn="l" rtl="0">
              <a:spcBef>
                <a:spcPts val="0"/>
              </a:spcBef>
              <a:spcAft>
                <a:spcPts val="0"/>
              </a:spcAft>
              <a:buNone/>
            </a:pPr>
            <a:r>
              <a:rPr lang="ja-JP" sz="1300">
                <a:solidFill>
                  <a:schemeClr val="lt1"/>
                </a:solidFill>
                <a:latin typeface="Noto Sans JP"/>
                <a:ea typeface="Noto Sans JP"/>
                <a:cs typeface="Noto Sans JP"/>
                <a:sym typeface="Noto Sans JP"/>
              </a:rPr>
              <a:t>その他</a:t>
            </a:r>
            <a:endParaRPr sz="1300">
              <a:solidFill>
                <a:schemeClr val="lt1"/>
              </a:solidFill>
              <a:latin typeface="Noto Sans JP"/>
              <a:ea typeface="Noto Sans JP"/>
              <a:cs typeface="Noto Sans JP"/>
              <a:sym typeface="Noto Sans JP"/>
            </a:endParaRPr>
          </a:p>
        </p:txBody>
      </p:sp>
      <p:sp>
        <p:nvSpPr>
          <p:cNvPr id="1061" name="Google Shape;1061;p47"/>
          <p:cNvSpPr txBox="1"/>
          <p:nvPr/>
        </p:nvSpPr>
        <p:spPr>
          <a:xfrm>
            <a:off x="9144000" y="7509472"/>
            <a:ext cx="8112720" cy="1725665"/>
          </a:xfrm>
          <a:prstGeom prst="rect">
            <a:avLst/>
          </a:prstGeom>
          <a:noFill/>
          <a:ln>
            <a:noFill/>
          </a:ln>
        </p:spPr>
        <p:txBody>
          <a:bodyPr spcFirstLastPara="1" wrap="square" lIns="91425" tIns="45700" rIns="91425" bIns="45700" anchor="t" anchorCtr="0">
            <a:spAutoFit/>
          </a:bodyPr>
          <a:lstStyle/>
          <a:p>
            <a:pPr marL="171450" marR="0" lvl="0" indent="-171450" algn="just" rtl="0">
              <a:lnSpc>
                <a:spcPct val="140000"/>
              </a:lnSpc>
              <a:spcBef>
                <a:spcPts val="0"/>
              </a:spcBef>
              <a:spcAft>
                <a:spcPts val="0"/>
              </a:spcAft>
              <a:buClr>
                <a:schemeClr val="dk1"/>
              </a:buClr>
              <a:buSzPts val="1100"/>
              <a:buFont typeface="Arial"/>
              <a:buChar char="•"/>
            </a:pPr>
            <a:r>
              <a:rPr lang="ja-JP" sz="1100">
                <a:solidFill>
                  <a:schemeClr val="dk1"/>
                </a:solidFill>
                <a:latin typeface="Noto Sans JP"/>
                <a:ea typeface="Noto Sans JP"/>
                <a:cs typeface="Noto Sans JP"/>
                <a:sym typeface="Noto Sans JP"/>
              </a:rPr>
              <a:t>TOKYO PRIMEの仕様を予告なく変更する場合がございますので、詳しくは担当営業にお問い合わせください。 </a:t>
            </a:r>
            <a:endParaRPr sz="1100" dirty="0">
              <a:solidFill>
                <a:schemeClr val="dk1"/>
              </a:solidFill>
              <a:latin typeface="Noto Sans JP"/>
              <a:ea typeface="Noto Sans JP"/>
              <a:cs typeface="Noto Sans JP"/>
              <a:sym typeface="Noto Sans JP"/>
            </a:endParaRPr>
          </a:p>
          <a:p>
            <a:pPr marL="171450" marR="0" lvl="0" indent="-171450" algn="just" rtl="0">
              <a:lnSpc>
                <a:spcPct val="140000"/>
              </a:lnSpc>
              <a:spcBef>
                <a:spcPts val="0"/>
              </a:spcBef>
              <a:spcAft>
                <a:spcPts val="0"/>
              </a:spcAft>
              <a:buClr>
                <a:schemeClr val="dk1"/>
              </a:buClr>
              <a:buSzPts val="1100"/>
              <a:buFont typeface="Arial"/>
              <a:buChar char="•"/>
            </a:pPr>
            <a:r>
              <a:rPr lang="ja-JP" sz="1100">
                <a:solidFill>
                  <a:schemeClr val="dk1"/>
                </a:solidFill>
                <a:latin typeface="Noto Sans JP"/>
                <a:ea typeface="Noto Sans JP"/>
                <a:cs typeface="Noto Sans JP"/>
                <a:sym typeface="Noto Sans JP"/>
              </a:rPr>
              <a:t>各制作メニューの画面イメージが一部変更となる場合がございます。</a:t>
            </a:r>
            <a:endParaRPr sz="1100" dirty="0">
              <a:solidFill>
                <a:schemeClr val="dk1"/>
              </a:solidFill>
              <a:latin typeface="Noto Sans JP"/>
              <a:ea typeface="Noto Sans JP"/>
              <a:cs typeface="Noto Sans JP"/>
              <a:sym typeface="Noto Sans JP"/>
            </a:endParaRPr>
          </a:p>
          <a:p>
            <a:pPr marL="171450" marR="0" lvl="0" indent="-171450" algn="just" rtl="0">
              <a:lnSpc>
                <a:spcPct val="140000"/>
              </a:lnSpc>
              <a:spcBef>
                <a:spcPts val="0"/>
              </a:spcBef>
              <a:spcAft>
                <a:spcPts val="0"/>
              </a:spcAft>
              <a:buClr>
                <a:schemeClr val="dk1"/>
              </a:buClr>
              <a:buSzPts val="1100"/>
              <a:buFont typeface="Arial"/>
              <a:buChar char="•"/>
            </a:pPr>
            <a:r>
              <a:rPr lang="ja-JP" sz="1100">
                <a:solidFill>
                  <a:schemeClr val="dk1"/>
                </a:solidFill>
                <a:latin typeface="Noto Sans JP"/>
                <a:ea typeface="Noto Sans JP"/>
                <a:cs typeface="Noto Sans JP"/>
                <a:sym typeface="Noto Sans JP"/>
              </a:rPr>
              <a:t>TOKYO PRIMEにおいて使用する日付および時間は、特別の定めの無い限り、日本国における日付および時間を基準とします。</a:t>
            </a:r>
            <a:endParaRPr sz="1100" dirty="0">
              <a:solidFill>
                <a:schemeClr val="dk1"/>
              </a:solidFill>
              <a:latin typeface="Noto Sans JP"/>
              <a:ea typeface="Noto Sans JP"/>
              <a:cs typeface="Noto Sans JP"/>
              <a:sym typeface="Noto Sans JP"/>
            </a:endParaRPr>
          </a:p>
          <a:p>
            <a:pPr marL="171450" marR="0" lvl="0" indent="-171450" algn="just" rtl="0">
              <a:lnSpc>
                <a:spcPct val="140000"/>
              </a:lnSpc>
              <a:spcBef>
                <a:spcPts val="0"/>
              </a:spcBef>
              <a:spcAft>
                <a:spcPts val="0"/>
              </a:spcAft>
              <a:buClr>
                <a:schemeClr val="dk1"/>
              </a:buClr>
              <a:buSzPts val="1100"/>
              <a:buFont typeface="Arial"/>
              <a:buChar char="•"/>
            </a:pPr>
            <a:r>
              <a:rPr lang="ja-JP" sz="1100">
                <a:solidFill>
                  <a:schemeClr val="dk1"/>
                </a:solidFill>
                <a:latin typeface="Noto Sans JP"/>
                <a:ea typeface="Noto Sans JP"/>
                <a:cs typeface="Noto Sans JP"/>
                <a:sym typeface="Noto Sans JP"/>
              </a:rPr>
              <a:t>最低放映率（実放映面数÷設置面数）は90%とさせていただきます。</a:t>
            </a:r>
            <a:endParaRPr sz="1100" dirty="0">
              <a:solidFill>
                <a:schemeClr val="dk1"/>
              </a:solidFill>
              <a:latin typeface="Noto Sans JP"/>
              <a:ea typeface="Noto Sans JP"/>
              <a:cs typeface="Noto Sans JP"/>
              <a:sym typeface="Noto Sans JP"/>
            </a:endParaRPr>
          </a:p>
          <a:p>
            <a:pPr marL="171450" marR="0" lvl="0" indent="-171450" algn="just" rtl="0">
              <a:lnSpc>
                <a:spcPct val="140000"/>
              </a:lnSpc>
              <a:spcBef>
                <a:spcPts val="0"/>
              </a:spcBef>
              <a:spcAft>
                <a:spcPts val="0"/>
              </a:spcAft>
              <a:buClr>
                <a:schemeClr val="dk1"/>
              </a:buClr>
              <a:buSzPts val="1100"/>
              <a:buFont typeface="Arial"/>
              <a:buChar char="•"/>
            </a:pPr>
            <a:r>
              <a:rPr lang="ja-JP" sz="1100">
                <a:solidFill>
                  <a:schemeClr val="dk1"/>
                </a:solidFill>
                <a:latin typeface="Noto Sans JP"/>
                <a:ea typeface="Noto Sans JP"/>
                <a:cs typeface="Noto Sans JP"/>
                <a:sym typeface="Noto Sans JP"/>
              </a:rPr>
              <a:t>契約条件については、申込フォームに掲載の当社広告掲載規約をご確認のうえ、お申し込みください。 </a:t>
            </a:r>
            <a:endParaRPr sz="1100" dirty="0">
              <a:solidFill>
                <a:schemeClr val="dk1"/>
              </a:solidFill>
              <a:latin typeface="Noto Sans JP"/>
              <a:ea typeface="Noto Sans JP"/>
              <a:cs typeface="Noto Sans JP"/>
              <a:sym typeface="Noto Sans JP"/>
            </a:endParaRPr>
          </a:p>
          <a:p>
            <a:pPr marL="171450" marR="0" lvl="0" indent="-171450" algn="just" rtl="0">
              <a:lnSpc>
                <a:spcPct val="140000"/>
              </a:lnSpc>
              <a:spcBef>
                <a:spcPts val="0"/>
              </a:spcBef>
              <a:spcAft>
                <a:spcPts val="0"/>
              </a:spcAft>
              <a:buClr>
                <a:schemeClr val="dk1"/>
              </a:buClr>
              <a:buSzPts val="1100"/>
              <a:buFont typeface="Arial"/>
              <a:buChar char="•"/>
            </a:pPr>
            <a:r>
              <a:rPr lang="ja-JP" sz="1100">
                <a:solidFill>
                  <a:schemeClr val="dk1"/>
                </a:solidFill>
                <a:latin typeface="Noto Sans JP"/>
                <a:ea typeface="Noto Sans JP"/>
                <a:cs typeface="Noto Sans JP"/>
                <a:sym typeface="Noto Sans JP"/>
              </a:rPr>
              <a:t>広告出稿規程　</a:t>
            </a:r>
            <a:r>
              <a:rPr lang="ja-JP" sz="1100" u="sng">
                <a:solidFill>
                  <a:srgbClr val="AAAAAA"/>
                </a:solidFill>
                <a:latin typeface="Noto Sans JP"/>
                <a:ea typeface="Noto Sans JP"/>
                <a:cs typeface="Noto Sans JP"/>
                <a:sym typeface="Noto Sans JP"/>
              </a:rPr>
              <a:t>https://www.tokyo-prime.jp/term/</a:t>
            </a:r>
            <a:endParaRPr sz="1100" u="sng" dirty="0">
              <a:solidFill>
                <a:srgbClr val="AAAAAA"/>
              </a:solidFill>
              <a:latin typeface="Noto Sans JP"/>
              <a:ea typeface="Noto Sans JP"/>
              <a:cs typeface="Noto Sans JP"/>
              <a:sym typeface="Noto Sans JP"/>
            </a:endParaRPr>
          </a:p>
        </p:txBody>
      </p:sp>
      <p:sp>
        <p:nvSpPr>
          <p:cNvPr id="1062" name="Google Shape;1062;p47"/>
          <p:cNvSpPr txBox="1"/>
          <p:nvPr/>
        </p:nvSpPr>
        <p:spPr>
          <a:xfrm>
            <a:off x="503238" y="9277266"/>
            <a:ext cx="484498"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altLang="ja-JP" sz="2000" b="1" i="0">
                <a:solidFill>
                  <a:srgbClr val="AAAAAA"/>
                </a:solidFill>
                <a:latin typeface="Roboto Black"/>
                <a:ea typeface="Roboto Black"/>
                <a:cs typeface="Roboto Black"/>
                <a:sym typeface="Roboto Black"/>
              </a:rPr>
              <a:t>47</a:t>
            </a:fld>
            <a:endParaRPr sz="2000" b="1" i="0" dirty="0">
              <a:solidFill>
                <a:srgbClr val="AAAAAA"/>
              </a:solidFill>
              <a:latin typeface="Roboto Black"/>
              <a:ea typeface="Roboto Black"/>
              <a:cs typeface="Roboto Black"/>
              <a:sym typeface="Roboto Black"/>
            </a:endParaRPr>
          </a:p>
        </p:txBody>
      </p:sp>
      <p:sp>
        <p:nvSpPr>
          <p:cNvPr id="1063" name="Google Shape;1063;p47"/>
          <p:cNvSpPr txBox="1"/>
          <p:nvPr/>
        </p:nvSpPr>
        <p:spPr>
          <a:xfrm>
            <a:off x="566777" y="2011363"/>
            <a:ext cx="1584363" cy="345461"/>
          </a:xfrm>
          <a:prstGeom prst="rect">
            <a:avLst/>
          </a:prstGeom>
          <a:solidFill>
            <a:schemeClr val="dk1"/>
          </a:solidFill>
          <a:ln>
            <a:noFill/>
          </a:ln>
        </p:spPr>
        <p:txBody>
          <a:bodyPr spcFirstLastPara="1" wrap="square" lIns="180000" tIns="72000" rIns="180000" bIns="72000" anchor="t" anchorCtr="0">
            <a:spAutoFit/>
          </a:bodyPr>
          <a:lstStyle/>
          <a:p>
            <a:pPr marL="0" marR="0" lvl="0" indent="0" algn="l" rtl="0">
              <a:spcBef>
                <a:spcPts val="0"/>
              </a:spcBef>
              <a:spcAft>
                <a:spcPts val="0"/>
              </a:spcAft>
              <a:buNone/>
            </a:pPr>
            <a:r>
              <a:rPr lang="ja-JP" sz="1300">
                <a:solidFill>
                  <a:schemeClr val="lt1"/>
                </a:solidFill>
                <a:latin typeface="Noto Sans JP"/>
                <a:ea typeface="Noto Sans JP"/>
                <a:cs typeface="Noto Sans JP"/>
                <a:sym typeface="Noto Sans JP"/>
              </a:rPr>
              <a:t>請求月について</a:t>
            </a:r>
            <a:endParaRPr sz="1300">
              <a:solidFill>
                <a:schemeClr val="lt1"/>
              </a:solidFill>
              <a:latin typeface="Noto Sans JP"/>
              <a:ea typeface="Noto Sans JP"/>
              <a:cs typeface="Noto Sans JP"/>
              <a:sym typeface="Noto Sans JP"/>
            </a:endParaRPr>
          </a:p>
        </p:txBody>
      </p:sp>
      <p:sp>
        <p:nvSpPr>
          <p:cNvPr id="1064" name="Google Shape;1064;p47"/>
          <p:cNvSpPr txBox="1"/>
          <p:nvPr/>
        </p:nvSpPr>
        <p:spPr>
          <a:xfrm>
            <a:off x="556054" y="2448213"/>
            <a:ext cx="7920000" cy="777713"/>
          </a:xfrm>
          <a:prstGeom prst="rect">
            <a:avLst/>
          </a:prstGeom>
          <a:noFill/>
          <a:ln>
            <a:noFill/>
          </a:ln>
        </p:spPr>
        <p:txBody>
          <a:bodyPr spcFirstLastPara="1" wrap="square" lIns="91425" tIns="45700" rIns="91425" bIns="45700" anchor="t" anchorCtr="0">
            <a:spAutoFit/>
          </a:bodyPr>
          <a:lstStyle/>
          <a:p>
            <a:pPr marL="0" marR="0" lvl="0" indent="0" algn="just" rtl="0">
              <a:lnSpc>
                <a:spcPct val="140000"/>
              </a:lnSpc>
              <a:spcBef>
                <a:spcPts val="0"/>
              </a:spcBef>
              <a:spcAft>
                <a:spcPts val="0"/>
              </a:spcAft>
              <a:buNone/>
            </a:pPr>
            <a:r>
              <a:rPr lang="ja-JP" sz="1100">
                <a:solidFill>
                  <a:schemeClr val="dk1"/>
                </a:solidFill>
                <a:latin typeface="Noto Sans JP"/>
                <a:ea typeface="Noto Sans JP"/>
                <a:cs typeface="Noto Sans JP"/>
                <a:sym typeface="Noto Sans JP"/>
              </a:rPr>
              <a:t>掲載月毎の請求となります。なお、月を跨ぐ週に関しては掲載開始日が属する月での請求となります。請求書記載の支払期日までに、請求書記載の銀行口座に振り込みをお願いします。なお、振込手数料は広告主様の負担といたします。</a:t>
            </a:r>
            <a:endParaRPr sz="1100">
              <a:solidFill>
                <a:schemeClr val="dk1"/>
              </a:solidFill>
              <a:latin typeface="Noto Sans JP"/>
              <a:ea typeface="Noto Sans JP"/>
              <a:cs typeface="Noto Sans JP"/>
              <a:sym typeface="Noto Sans JP"/>
            </a:endParaRPr>
          </a:p>
        </p:txBody>
      </p:sp>
      <p:sp>
        <p:nvSpPr>
          <p:cNvPr id="1065" name="Google Shape;1065;p47"/>
          <p:cNvSpPr txBox="1"/>
          <p:nvPr/>
        </p:nvSpPr>
        <p:spPr>
          <a:xfrm>
            <a:off x="566777" y="3531914"/>
            <a:ext cx="3154023" cy="345461"/>
          </a:xfrm>
          <a:prstGeom prst="rect">
            <a:avLst/>
          </a:prstGeom>
          <a:solidFill>
            <a:schemeClr val="dk1"/>
          </a:solidFill>
          <a:ln>
            <a:noFill/>
          </a:ln>
        </p:spPr>
        <p:txBody>
          <a:bodyPr spcFirstLastPara="1" wrap="square" lIns="180000" tIns="72000" rIns="180000" bIns="72000" anchor="t" anchorCtr="0">
            <a:spAutoFit/>
          </a:bodyPr>
          <a:lstStyle/>
          <a:p>
            <a:pPr marL="0" marR="0" lvl="0" indent="0" algn="l" rtl="0">
              <a:spcBef>
                <a:spcPts val="0"/>
              </a:spcBef>
              <a:spcAft>
                <a:spcPts val="0"/>
              </a:spcAft>
              <a:buNone/>
            </a:pPr>
            <a:r>
              <a:rPr lang="ja-JP" sz="1300">
                <a:solidFill>
                  <a:schemeClr val="lt1"/>
                </a:solidFill>
                <a:latin typeface="Noto Sans JP"/>
                <a:ea typeface="Noto Sans JP"/>
                <a:cs typeface="Noto Sans JP"/>
                <a:sym typeface="Noto Sans JP"/>
              </a:rPr>
              <a:t>入稿素材に関する権利処理について</a:t>
            </a:r>
            <a:endParaRPr sz="1300">
              <a:solidFill>
                <a:schemeClr val="lt1"/>
              </a:solidFill>
              <a:latin typeface="Noto Sans JP"/>
              <a:ea typeface="Noto Sans JP"/>
              <a:cs typeface="Noto Sans JP"/>
              <a:sym typeface="Noto Sans JP"/>
            </a:endParaRPr>
          </a:p>
        </p:txBody>
      </p:sp>
      <p:sp>
        <p:nvSpPr>
          <p:cNvPr id="1066" name="Google Shape;1066;p47"/>
          <p:cNvSpPr txBox="1"/>
          <p:nvPr/>
        </p:nvSpPr>
        <p:spPr>
          <a:xfrm>
            <a:off x="556054" y="3968764"/>
            <a:ext cx="7920000" cy="1251689"/>
          </a:xfrm>
          <a:prstGeom prst="rect">
            <a:avLst/>
          </a:prstGeom>
          <a:noFill/>
          <a:ln>
            <a:noFill/>
          </a:ln>
        </p:spPr>
        <p:txBody>
          <a:bodyPr spcFirstLastPara="1" wrap="square" lIns="91425" tIns="45700" rIns="91425" bIns="45700" anchor="t" anchorCtr="0">
            <a:spAutoFit/>
          </a:bodyPr>
          <a:lstStyle/>
          <a:p>
            <a:pPr marL="0" marR="0" lvl="0" indent="0" algn="just" rtl="0">
              <a:lnSpc>
                <a:spcPct val="140000"/>
              </a:lnSpc>
              <a:spcBef>
                <a:spcPts val="0"/>
              </a:spcBef>
              <a:spcAft>
                <a:spcPts val="0"/>
              </a:spcAft>
              <a:buNone/>
            </a:pPr>
            <a:r>
              <a:rPr lang="ja-JP" sz="1100">
                <a:solidFill>
                  <a:schemeClr val="dk1"/>
                </a:solidFill>
                <a:latin typeface="Noto Sans JP"/>
                <a:ea typeface="Noto Sans JP"/>
                <a:cs typeface="Noto Sans JP"/>
                <a:sym typeface="Noto Sans JP"/>
              </a:rPr>
              <a:t>TOKYO PRIMEに掲載する入稿素材および当該入稿素材からの誘導先（ドメイン名、URL、同一ドメイン内のウェブサイト、アプリなどを含み、以下「誘導先」）における権利処理（JASRAC等著作権管理団体への支払いを含みます。）は原則広告主様にて対応していただきます。広告主様は当社に対して、本媒体資料において予定されている入稿素材の利用を可能とするために必要な権利を付与するものとします。権利処理について質問等ある場合には、担当営業にお問い合わせください。</a:t>
            </a:r>
            <a:endParaRPr sz="1100">
              <a:solidFill>
                <a:schemeClr val="dk1"/>
              </a:solidFill>
              <a:latin typeface="Noto Sans JP"/>
              <a:ea typeface="Noto Sans JP"/>
              <a:cs typeface="Noto Sans JP"/>
              <a:sym typeface="Noto Sans JP"/>
            </a:endParaRPr>
          </a:p>
        </p:txBody>
      </p:sp>
      <p:sp>
        <p:nvSpPr>
          <p:cNvPr id="1067" name="Google Shape;1067;p47"/>
          <p:cNvSpPr txBox="1"/>
          <p:nvPr/>
        </p:nvSpPr>
        <p:spPr>
          <a:xfrm>
            <a:off x="9176171" y="2049537"/>
            <a:ext cx="2107583" cy="345461"/>
          </a:xfrm>
          <a:prstGeom prst="rect">
            <a:avLst/>
          </a:prstGeom>
          <a:solidFill>
            <a:schemeClr val="dk1"/>
          </a:solidFill>
          <a:ln>
            <a:noFill/>
          </a:ln>
        </p:spPr>
        <p:txBody>
          <a:bodyPr spcFirstLastPara="1" wrap="square" lIns="180000" tIns="72000" rIns="180000" bIns="72000" anchor="t" anchorCtr="0">
            <a:spAutoFit/>
          </a:bodyPr>
          <a:lstStyle/>
          <a:p>
            <a:pPr marL="0" marR="0" lvl="0" indent="0" algn="l" rtl="0">
              <a:spcBef>
                <a:spcPts val="0"/>
              </a:spcBef>
              <a:spcAft>
                <a:spcPts val="0"/>
              </a:spcAft>
              <a:buNone/>
            </a:pPr>
            <a:r>
              <a:rPr lang="ja-JP" sz="1300">
                <a:solidFill>
                  <a:schemeClr val="lt1"/>
                </a:solidFill>
                <a:latin typeface="Noto Sans JP"/>
                <a:ea typeface="Noto Sans JP"/>
                <a:cs typeface="Noto Sans JP"/>
                <a:sym typeface="Noto Sans JP"/>
              </a:rPr>
              <a:t>広告審査基準について</a:t>
            </a:r>
            <a:endParaRPr sz="1300">
              <a:solidFill>
                <a:schemeClr val="lt1"/>
              </a:solidFill>
              <a:latin typeface="Noto Sans JP"/>
              <a:ea typeface="Noto Sans JP"/>
              <a:cs typeface="Noto Sans JP"/>
              <a:sym typeface="Noto Sans JP"/>
            </a:endParaRPr>
          </a:p>
        </p:txBody>
      </p:sp>
      <p:sp>
        <p:nvSpPr>
          <p:cNvPr id="1068" name="Google Shape;1068;p47"/>
          <p:cNvSpPr txBox="1"/>
          <p:nvPr/>
        </p:nvSpPr>
        <p:spPr>
          <a:xfrm>
            <a:off x="9165448" y="2486387"/>
            <a:ext cx="7920000" cy="1014701"/>
          </a:xfrm>
          <a:prstGeom prst="rect">
            <a:avLst/>
          </a:prstGeom>
          <a:noFill/>
          <a:ln>
            <a:noFill/>
          </a:ln>
        </p:spPr>
        <p:txBody>
          <a:bodyPr spcFirstLastPara="1" wrap="square" lIns="91425" tIns="45700" rIns="91425" bIns="45700" anchor="t" anchorCtr="0">
            <a:spAutoFit/>
          </a:bodyPr>
          <a:lstStyle/>
          <a:p>
            <a:pPr marL="0" marR="0" lvl="0" indent="0" algn="just" rtl="0">
              <a:lnSpc>
                <a:spcPct val="140000"/>
              </a:lnSpc>
              <a:spcBef>
                <a:spcPts val="0"/>
              </a:spcBef>
              <a:spcAft>
                <a:spcPts val="0"/>
              </a:spcAft>
              <a:buNone/>
            </a:pPr>
            <a:r>
              <a:rPr lang="ja-JP" sz="1100">
                <a:solidFill>
                  <a:schemeClr val="dk1"/>
                </a:solidFill>
                <a:latin typeface="Noto Sans JP"/>
                <a:ea typeface="Noto Sans JP"/>
                <a:cs typeface="Noto Sans JP"/>
                <a:sym typeface="Noto Sans JP"/>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sz="1100">
              <a:solidFill>
                <a:schemeClr val="dk1"/>
              </a:solidFill>
              <a:latin typeface="Noto Sans JP"/>
              <a:ea typeface="Noto Sans JP"/>
              <a:cs typeface="Noto Sans JP"/>
              <a:sym typeface="Noto Sans JP"/>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Shape 1072"/>
        <p:cNvGrpSpPr/>
        <p:nvPr/>
      </p:nvGrpSpPr>
      <p:grpSpPr>
        <a:xfrm>
          <a:off x="0" y="0"/>
          <a:ext cx="0" cy="0"/>
          <a:chOff x="0" y="0"/>
          <a:chExt cx="0" cy="0"/>
        </a:xfrm>
      </p:grpSpPr>
      <p:sp>
        <p:nvSpPr>
          <p:cNvPr id="1073" name="Google Shape;1073;p48"/>
          <p:cNvSpPr/>
          <p:nvPr/>
        </p:nvSpPr>
        <p:spPr>
          <a:xfrm>
            <a:off x="0" y="794"/>
            <a:ext cx="18288000" cy="10287000"/>
          </a:xfrm>
          <a:prstGeom prst="rect">
            <a:avLst/>
          </a:prstGeom>
          <a:solidFill>
            <a:srgbClr val="A5A5A5"/>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74" name="Google Shape;1074;p48" descr="図形, 四角形&#10;&#10;自動的に生成された説明"/>
          <p:cNvPicPr preferRelativeResize="0"/>
          <p:nvPr/>
        </p:nvPicPr>
        <p:blipFill rotWithShape="1">
          <a:blip r:embed="rId3">
            <a:alphaModFix/>
          </a:blip>
          <a:srcRect/>
          <a:stretch/>
        </p:blipFill>
        <p:spPr>
          <a:xfrm>
            <a:off x="0" y="794"/>
            <a:ext cx="18288000" cy="10287000"/>
          </a:xfrm>
          <a:prstGeom prst="rect">
            <a:avLst/>
          </a:prstGeom>
          <a:noFill/>
          <a:ln>
            <a:noFill/>
          </a:ln>
        </p:spPr>
      </p:pic>
      <p:pic>
        <p:nvPicPr>
          <p:cNvPr id="1075" name="Google Shape;1075;p48"/>
          <p:cNvPicPr preferRelativeResize="0"/>
          <p:nvPr/>
        </p:nvPicPr>
        <p:blipFill rotWithShape="1">
          <a:blip r:embed="rId4">
            <a:alphaModFix/>
          </a:blip>
          <a:srcRect/>
          <a:stretch/>
        </p:blipFill>
        <p:spPr>
          <a:xfrm>
            <a:off x="13809306" y="9345421"/>
            <a:ext cx="3946849" cy="427560"/>
          </a:xfrm>
          <a:prstGeom prst="rect">
            <a:avLst/>
          </a:prstGeom>
          <a:noFill/>
          <a:ln>
            <a:noFill/>
          </a:ln>
        </p:spPr>
      </p:pic>
      <p:sp>
        <p:nvSpPr>
          <p:cNvPr id="1076" name="Google Shape;1076;p48"/>
          <p:cNvSpPr txBox="1"/>
          <p:nvPr/>
        </p:nvSpPr>
        <p:spPr>
          <a:xfrm>
            <a:off x="9288313" y="4691111"/>
            <a:ext cx="6494417" cy="906366"/>
          </a:xfrm>
          <a:prstGeom prst="rect">
            <a:avLst/>
          </a:prstGeom>
          <a:noFill/>
          <a:ln>
            <a:noFill/>
          </a:ln>
        </p:spPr>
        <p:txBody>
          <a:bodyPr spcFirstLastPara="1" wrap="square" lIns="720000" tIns="144000" rIns="720000" bIns="144000" anchor="t" anchorCtr="0">
            <a:spAutoFit/>
          </a:bodyPr>
          <a:lstStyle/>
          <a:p>
            <a:pPr marL="0" marR="0" lvl="0" indent="0" algn="l" rtl="0">
              <a:spcBef>
                <a:spcPts val="0"/>
              </a:spcBef>
              <a:spcAft>
                <a:spcPts val="0"/>
              </a:spcAft>
              <a:buNone/>
            </a:pPr>
            <a:r>
              <a:rPr lang="ja-JP" sz="4000" b="1">
                <a:solidFill>
                  <a:schemeClr val="lt1"/>
                </a:solidFill>
                <a:latin typeface="Roboto Black"/>
                <a:ea typeface="Roboto Black"/>
                <a:cs typeface="Roboto Black"/>
                <a:sym typeface="Roboto Black"/>
              </a:rPr>
              <a:t>www.tokyo-prime.jp</a:t>
            </a:r>
            <a:endParaRPr sz="4000" b="1">
              <a:solidFill>
                <a:schemeClr val="lt1"/>
              </a:solidFill>
              <a:latin typeface="Roboto Black"/>
              <a:ea typeface="Roboto Black"/>
              <a:cs typeface="Roboto Black"/>
              <a:sym typeface="Roboto Black"/>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0" name="Google Shape;90;p5"/>
          <p:cNvSpPr txBox="1"/>
          <p:nvPr/>
        </p:nvSpPr>
        <p:spPr>
          <a:xfrm>
            <a:off x="531845" y="510988"/>
            <a:ext cx="10219785"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800" b="1" i="0" u="none" strike="noStrike" kern="0" cap="none" spc="0" normalizeH="0" baseline="0" noProof="0">
                <a:ln>
                  <a:noFill/>
                </a:ln>
                <a:solidFill>
                  <a:srgbClr val="FFFFFF"/>
                </a:solidFill>
                <a:effectLst/>
                <a:uLnTx/>
                <a:uFillTx/>
                <a:latin typeface="Noto Sans JP"/>
                <a:ea typeface="Noto Sans JP"/>
                <a:cs typeface="Noto Sans JP"/>
                <a:sym typeface="Noto Sans JP"/>
              </a:rPr>
              <a:t>東京および国内設置台数</a:t>
            </a:r>
            <a:r>
              <a:rPr kumimoji="0" lang="en-US" altLang="ja-JP" sz="2800" b="1" i="0" u="none" strike="noStrike" kern="0" cap="none" spc="0" normalizeH="0" baseline="0" noProof="0" dirty="0">
                <a:ln>
                  <a:noFill/>
                </a:ln>
                <a:solidFill>
                  <a:srgbClr val="FFFFFF"/>
                </a:solidFill>
                <a:effectLst/>
                <a:uLnTx/>
                <a:uFillTx/>
                <a:latin typeface="Noto Sans JP"/>
                <a:ea typeface="Noto Sans JP"/>
                <a:cs typeface="Noto Sans JP"/>
                <a:sym typeface="Noto Sans JP"/>
              </a:rPr>
              <a:t>No.1</a:t>
            </a:r>
            <a:r>
              <a:rPr kumimoji="0" lang="ja-JP" altLang="en-US" sz="2800" b="1" i="0" u="none" strike="noStrike" kern="0" cap="none" spc="0" normalizeH="0" baseline="0" noProof="0">
                <a:ln>
                  <a:noFill/>
                </a:ln>
                <a:solidFill>
                  <a:srgbClr val="FFFFFF"/>
                </a:solidFill>
                <a:effectLst/>
                <a:uLnTx/>
                <a:uFillTx/>
                <a:latin typeface="Noto Sans JP"/>
                <a:ea typeface="Noto Sans JP"/>
                <a:cs typeface="Noto Sans JP"/>
                <a:sym typeface="Noto Sans JP"/>
              </a:rPr>
              <a:t>のタクシーメディア</a:t>
            </a:r>
            <a:endParaRPr kumimoji="0" sz="2800" b="1" i="0" u="none" strike="noStrike" kern="0" cap="none" spc="0" normalizeH="0" baseline="0" noProof="0" dirty="0">
              <a:ln>
                <a:noFill/>
              </a:ln>
              <a:solidFill>
                <a:srgbClr val="FFFFFF"/>
              </a:solidFill>
              <a:effectLst/>
              <a:uLnTx/>
              <a:uFillTx/>
              <a:latin typeface="Noto Sans JP"/>
              <a:ea typeface="Noto Sans JP"/>
              <a:cs typeface="Noto Sans JP"/>
              <a:sym typeface="Noto Sans JP"/>
            </a:endParaRPr>
          </a:p>
        </p:txBody>
      </p:sp>
      <p:sp>
        <p:nvSpPr>
          <p:cNvPr id="91" name="Google Shape;91;p5"/>
          <p:cNvSpPr txBox="1"/>
          <p:nvPr/>
        </p:nvSpPr>
        <p:spPr>
          <a:xfrm>
            <a:off x="9155417" y="664876"/>
            <a:ext cx="4248279"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FFFFFF"/>
                </a:solidFill>
                <a:effectLst/>
                <a:uLnTx/>
                <a:uFillTx/>
                <a:latin typeface="Noto Sans JP"/>
                <a:ea typeface="Noto Sans JP"/>
                <a:cs typeface="Noto Sans JP"/>
                <a:sym typeface="Noto Sans JP"/>
              </a:rPr>
              <a:t>全国</a:t>
            </a:r>
            <a:r>
              <a:rPr kumimoji="0" lang="en-US" altLang="ja-JP" sz="1600" b="0" i="0" u="none" strike="noStrike" kern="0" cap="none" spc="0" normalizeH="0" baseline="0" noProof="0" dirty="0">
                <a:ln>
                  <a:noFill/>
                </a:ln>
                <a:solidFill>
                  <a:srgbClr val="FFFFFF"/>
                </a:solidFill>
                <a:effectLst/>
                <a:uLnTx/>
                <a:uFillTx/>
                <a:latin typeface="Noto Sans JP"/>
                <a:ea typeface="Noto Sans JP"/>
                <a:cs typeface="Noto Sans JP"/>
                <a:sym typeface="Noto Sans JP"/>
              </a:rPr>
              <a:t>35</a:t>
            </a:r>
            <a:r>
              <a:rPr kumimoji="0" lang="ja-JP" altLang="en-US" sz="1600" b="0" i="0" u="none" strike="noStrike" kern="0" cap="none" spc="0" normalizeH="0" baseline="0" noProof="0">
                <a:ln>
                  <a:noFill/>
                </a:ln>
                <a:solidFill>
                  <a:srgbClr val="FFFFFF"/>
                </a:solidFill>
                <a:effectLst/>
                <a:uLnTx/>
                <a:uFillTx/>
                <a:latin typeface="Noto Sans JP"/>
                <a:ea typeface="Noto Sans JP"/>
                <a:cs typeface="Noto Sans JP"/>
                <a:sym typeface="Noto Sans JP"/>
              </a:rPr>
              <a:t>都道府県にて展開をしております。</a:t>
            </a:r>
            <a:endParaRPr kumimoji="0" sz="1600" b="0" i="0" u="none" strike="noStrike" kern="0" cap="none" spc="0" normalizeH="0" baseline="0" noProof="0" dirty="0">
              <a:ln>
                <a:noFill/>
              </a:ln>
              <a:solidFill>
                <a:srgbClr val="FFFFFF"/>
              </a:solidFill>
              <a:effectLst/>
              <a:uLnTx/>
              <a:uFillTx/>
              <a:latin typeface="Noto Sans JP"/>
              <a:ea typeface="Noto Sans JP"/>
              <a:cs typeface="Noto Sans JP"/>
              <a:sym typeface="Noto Sans JP"/>
            </a:endParaRPr>
          </a:p>
        </p:txBody>
      </p:sp>
      <p:sp>
        <p:nvSpPr>
          <p:cNvPr id="92" name="Google Shape;92;p5"/>
          <p:cNvSpPr txBox="1"/>
          <p:nvPr/>
        </p:nvSpPr>
        <p:spPr>
          <a:xfrm>
            <a:off x="3706791" y="2018710"/>
            <a:ext cx="7814640" cy="73866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000" b="0" i="0" u="none" strike="noStrike" kern="0" cap="none" spc="0" normalizeH="0" baseline="0" noProof="0">
                <a:ln>
                  <a:noFill/>
                </a:ln>
                <a:solidFill>
                  <a:srgbClr val="000000"/>
                </a:solidFill>
                <a:effectLst/>
                <a:uLnTx/>
                <a:uFillTx/>
                <a:latin typeface="Noto Sans JP"/>
                <a:ea typeface="Noto Sans JP"/>
                <a:cs typeface="Noto Sans JP"/>
                <a:sym typeface="Noto Sans JP"/>
              </a:rPr>
              <a:t>サイネージ導入台数  </a:t>
            </a:r>
            <a:r>
              <a:rPr kumimoji="0" lang="en-US" altLang="ja-JP" sz="42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71,000</a:t>
            </a:r>
            <a:r>
              <a:rPr kumimoji="0" lang="ja-JP" altLang="en-US"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  台</a:t>
            </a:r>
            <a:r>
              <a:rPr kumimoji="0" lang="ja-JP" altLang="en-US" sz="2000" b="0" i="0" u="none" strike="noStrike" kern="0" cap="none" spc="0" normalizeH="0" baseline="0" noProof="0">
                <a:ln>
                  <a:noFill/>
                </a:ln>
                <a:solidFill>
                  <a:srgbClr val="000000"/>
                </a:solidFill>
                <a:effectLst/>
                <a:uLnTx/>
                <a:uFillTx/>
                <a:latin typeface="Noto Sans JP"/>
                <a:ea typeface="Noto Sans JP"/>
                <a:cs typeface="Noto Sans JP"/>
                <a:sym typeface="Noto Sans JP"/>
              </a:rPr>
              <a:t> （東京 約 </a:t>
            </a:r>
            <a:r>
              <a:rPr kumimoji="0" lang="en-US" altLang="ja-JP" sz="2800" b="1" i="0" u="none" strike="noStrike" kern="0" cap="none" spc="0" normalizeH="0" baseline="0" noProof="0" dirty="0">
                <a:ln>
                  <a:noFill/>
                </a:ln>
                <a:solidFill>
                  <a:srgbClr val="000000"/>
                </a:solidFill>
                <a:effectLst/>
                <a:uLnTx/>
                <a:uFillTx/>
                <a:latin typeface="Roboto Black"/>
                <a:ea typeface="Roboto Black"/>
                <a:cs typeface="Roboto Black"/>
                <a:sym typeface="Roboto Black"/>
              </a:rPr>
              <a:t>25,500</a:t>
            </a:r>
            <a:r>
              <a:rPr kumimoji="0" lang="ja-JP" altLang="en-US" sz="2000" b="0" i="0" u="none" strike="noStrike" kern="0" cap="none" spc="0" normalizeH="0" baseline="0" noProof="0">
                <a:ln>
                  <a:noFill/>
                </a:ln>
                <a:solidFill>
                  <a:srgbClr val="000000"/>
                </a:solidFill>
                <a:effectLst/>
                <a:uLnTx/>
                <a:uFillTx/>
                <a:latin typeface="Noto Sans JP"/>
                <a:ea typeface="Noto Sans JP"/>
                <a:cs typeface="Noto Sans JP"/>
                <a:sym typeface="Noto Sans JP"/>
              </a:rPr>
              <a:t> 台）</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3" name="Google Shape;93;p5"/>
          <p:cNvSpPr txBox="1"/>
          <p:nvPr/>
        </p:nvSpPr>
        <p:spPr>
          <a:xfrm>
            <a:off x="3706791" y="3005117"/>
            <a:ext cx="8717130" cy="73866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000" b="0" i="0" u="none" strike="noStrike" kern="0" cap="none" spc="0" normalizeH="0" baseline="0" noProof="0">
                <a:ln>
                  <a:noFill/>
                </a:ln>
                <a:solidFill>
                  <a:srgbClr val="000000"/>
                </a:solidFill>
                <a:effectLst/>
                <a:uLnTx/>
                <a:uFillTx/>
                <a:latin typeface="Noto Sans JP"/>
                <a:ea typeface="Noto Sans JP"/>
                <a:cs typeface="Noto Sans JP"/>
                <a:sym typeface="Noto Sans JP"/>
              </a:rPr>
              <a:t>月間リーチ数  </a:t>
            </a:r>
            <a:r>
              <a:rPr kumimoji="0" lang="en-US" altLang="ja-JP" sz="4200" b="1" i="0" u="none" strike="noStrike" kern="0" cap="none" spc="0" normalizeH="0" baseline="0" noProof="0">
                <a:ln>
                  <a:noFill/>
                </a:ln>
                <a:solidFill>
                  <a:srgbClr val="FF8F1C"/>
                </a:solidFill>
                <a:effectLst/>
                <a:uLnTx/>
                <a:uFillTx/>
                <a:latin typeface="Roboto Black"/>
                <a:ea typeface="Roboto Black"/>
                <a:cs typeface="Roboto Black"/>
                <a:sym typeface="Roboto Black"/>
              </a:rPr>
              <a:t>35,</a:t>
            </a:r>
            <a:r>
              <a:rPr kumimoji="0" lang="en-US" altLang="ja-JP" sz="42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5</a:t>
            </a:r>
            <a:r>
              <a:rPr kumimoji="0" lang="en-US" altLang="ja-JP" sz="4200" b="1" i="0" u="none" strike="noStrike" kern="0" cap="none" spc="0" normalizeH="0" baseline="0" noProof="0">
                <a:ln>
                  <a:noFill/>
                </a:ln>
                <a:solidFill>
                  <a:srgbClr val="FF8F1C"/>
                </a:solidFill>
                <a:effectLst/>
                <a:uLnTx/>
                <a:uFillTx/>
                <a:latin typeface="Roboto Black"/>
                <a:ea typeface="Roboto Black"/>
                <a:cs typeface="Roboto Black"/>
                <a:sym typeface="Roboto Black"/>
              </a:rPr>
              <a:t>00,000</a:t>
            </a:r>
            <a:r>
              <a:rPr kumimoji="0" lang="ja-JP" altLang="en-US"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  人</a:t>
            </a:r>
            <a:r>
              <a:rPr kumimoji="0" lang="ja-JP" altLang="en-US" sz="2000" b="0" i="0" u="none" strike="noStrike" kern="0" cap="none" spc="0" normalizeH="0" baseline="0" noProof="0">
                <a:ln>
                  <a:noFill/>
                </a:ln>
                <a:solidFill>
                  <a:srgbClr val="000000"/>
                </a:solidFill>
                <a:effectLst/>
                <a:uLnTx/>
                <a:uFillTx/>
                <a:latin typeface="Noto Sans JP"/>
                <a:ea typeface="Noto Sans JP"/>
                <a:cs typeface="Noto Sans JP"/>
                <a:sym typeface="Noto Sans JP"/>
              </a:rPr>
              <a:t>（東京 </a:t>
            </a:r>
            <a:r>
              <a:rPr kumimoji="0" lang="en-US" altLang="ja-JP" sz="2800" b="1" i="0" u="none" strike="noStrike" kern="0" cap="none" spc="0" normalizeH="0" baseline="0" noProof="0">
                <a:ln>
                  <a:noFill/>
                </a:ln>
                <a:solidFill>
                  <a:srgbClr val="000000"/>
                </a:solidFill>
                <a:effectLst/>
                <a:uLnTx/>
                <a:uFillTx/>
                <a:latin typeface="Roboto Black"/>
                <a:ea typeface="Roboto Black"/>
                <a:cs typeface="Roboto Black"/>
                <a:sym typeface="Roboto Black"/>
              </a:rPr>
              <a:t>15,000,000</a:t>
            </a:r>
            <a:r>
              <a:rPr kumimoji="0" lang="ja-JP" altLang="en-US" sz="2000" b="0" i="0" u="none" strike="noStrike" kern="0" cap="none" spc="0" normalizeH="0" baseline="0" noProof="0">
                <a:ln>
                  <a:noFill/>
                </a:ln>
                <a:solidFill>
                  <a:srgbClr val="000000"/>
                </a:solidFill>
                <a:effectLst/>
                <a:uLnTx/>
                <a:uFillTx/>
                <a:latin typeface="Noto Sans JP"/>
                <a:ea typeface="Noto Sans JP"/>
                <a:cs typeface="Noto Sans JP"/>
                <a:sym typeface="Noto Sans JP"/>
              </a:rPr>
              <a:t> 人</a:t>
            </a:r>
            <a:r>
              <a:rPr kumimoji="0" lang="en-US" altLang="ja-JP" sz="2000" b="0" i="0" u="none" strike="noStrike" kern="0" cap="none" spc="0" normalizeH="0" baseline="0" noProof="0">
                <a:ln>
                  <a:noFill/>
                </a:ln>
                <a:solidFill>
                  <a:srgbClr val="000000"/>
                </a:solidFill>
                <a:effectLst/>
                <a:uLnTx/>
                <a:uFillTx/>
                <a:latin typeface="Noto Sans JP"/>
                <a:ea typeface="Noto Sans JP"/>
                <a:cs typeface="Noto Sans JP"/>
                <a:sym typeface="Noto Sans JP"/>
              </a:rPr>
              <a:t>〜</a:t>
            </a:r>
            <a:r>
              <a:rPr kumimoji="0" lang="ja-JP" altLang="en-US" sz="2000" b="0" i="0" u="none" strike="noStrike" kern="0" cap="none" spc="0" normalizeH="0" baseline="0" noProof="0">
                <a:ln>
                  <a:noFill/>
                </a:ln>
                <a:solidFill>
                  <a:srgbClr val="000000"/>
                </a:solidFill>
                <a:effectLst/>
                <a:uLnTx/>
                <a:uFillTx/>
                <a:latin typeface="Noto Sans JP"/>
                <a:ea typeface="Noto Sans JP"/>
                <a:cs typeface="Noto Sans JP"/>
                <a:sym typeface="Noto Sans JP"/>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4" name="Google Shape;94;p5"/>
          <p:cNvSpPr txBox="1"/>
          <p:nvPr/>
        </p:nvSpPr>
        <p:spPr>
          <a:xfrm>
            <a:off x="2393380" y="3991524"/>
            <a:ext cx="3425938" cy="73866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000" b="0" i="0" u="none" strike="noStrike" kern="0" cap="none" spc="0" normalizeH="0" baseline="0" noProof="0">
                <a:ln>
                  <a:noFill/>
                </a:ln>
                <a:solidFill>
                  <a:srgbClr val="000000"/>
                </a:solidFill>
                <a:effectLst/>
                <a:uLnTx/>
                <a:uFillTx/>
                <a:latin typeface="Noto Sans JP"/>
                <a:ea typeface="Noto Sans JP"/>
                <a:cs typeface="Noto Sans JP"/>
                <a:sym typeface="Noto Sans JP"/>
              </a:rPr>
              <a:t>全国  </a:t>
            </a:r>
            <a:r>
              <a:rPr kumimoji="0" lang="en-US" altLang="ja-JP" sz="4200" b="1" i="0" u="none" strike="noStrike" kern="0" cap="none" spc="0" normalizeH="0" baseline="0" noProof="0">
                <a:ln>
                  <a:noFill/>
                </a:ln>
                <a:solidFill>
                  <a:srgbClr val="FF8F1C"/>
                </a:solidFill>
                <a:effectLst/>
                <a:uLnTx/>
                <a:uFillTx/>
                <a:latin typeface="Roboto Black"/>
                <a:ea typeface="Roboto Black"/>
                <a:cs typeface="Roboto Black"/>
                <a:sym typeface="Roboto Black"/>
              </a:rPr>
              <a:t>35</a:t>
            </a:r>
            <a:r>
              <a:rPr kumimoji="0" lang="ja-JP" altLang="en-US" sz="2000" b="0" i="0" u="none" strike="noStrike" kern="0" cap="none" spc="0" normalizeH="0" baseline="0" noProof="0">
                <a:ln>
                  <a:noFill/>
                </a:ln>
                <a:solidFill>
                  <a:srgbClr val="FF8F1C"/>
                </a:solidFill>
                <a:effectLst/>
                <a:uLnTx/>
                <a:uFillTx/>
                <a:latin typeface="Noto Sans JP"/>
                <a:ea typeface="Noto Sans JP"/>
                <a:cs typeface="Noto Sans JP"/>
                <a:sym typeface="Noto Sans JP"/>
              </a:rPr>
              <a:t>  都道府県</a:t>
            </a:r>
            <a:r>
              <a:rPr kumimoji="0" lang="ja-JP" altLang="en-US" sz="2000" b="0" i="0" u="none" strike="noStrike" kern="0" cap="none" spc="0" normalizeH="0" baseline="0" noProof="0">
                <a:ln>
                  <a:noFill/>
                </a:ln>
                <a:solidFill>
                  <a:srgbClr val="000000"/>
                </a:solidFill>
                <a:effectLst/>
                <a:uLnTx/>
                <a:uFillTx/>
                <a:latin typeface="Noto Sans JP"/>
                <a:ea typeface="Noto Sans JP"/>
                <a:cs typeface="Noto Sans JP"/>
                <a:sym typeface="Noto Sans JP"/>
              </a:rPr>
              <a:t>に展開</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txBox="1"/>
          <p:nvPr/>
        </p:nvSpPr>
        <p:spPr>
          <a:xfrm>
            <a:off x="2410005" y="4833809"/>
            <a:ext cx="815608" cy="226491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A9AAAA"/>
                </a:solidFill>
                <a:effectLst/>
                <a:uLnTx/>
                <a:uFillTx/>
                <a:latin typeface="Noto Sans JP"/>
                <a:ea typeface="Noto Sans JP"/>
                <a:cs typeface="Noto Sans JP"/>
                <a:sym typeface="Noto Sans JP"/>
              </a:rPr>
              <a:t>札幌</a:t>
            </a:r>
            <a:endParaRPr kumimoji="0" sz="1600" b="0" i="0" u="none" strike="noStrike" kern="0" cap="none" spc="0" normalizeH="0" baseline="0" noProof="0">
              <a:ln>
                <a:noFill/>
              </a:ln>
              <a:solidFill>
                <a:srgbClr val="A9AAAA"/>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A9AAAA"/>
                </a:solidFill>
                <a:effectLst/>
                <a:uLnTx/>
                <a:uFillTx/>
                <a:latin typeface="Noto Sans JP"/>
                <a:ea typeface="Noto Sans JP"/>
                <a:cs typeface="Noto Sans JP"/>
                <a:sym typeface="Noto Sans JP"/>
              </a:rPr>
              <a:t>東京</a:t>
            </a:r>
            <a:endParaRPr kumimoji="0" sz="1600" b="0" i="0" u="none" strike="noStrike" kern="0" cap="none" spc="0" normalizeH="0" baseline="0" noProof="0">
              <a:ln>
                <a:noFill/>
              </a:ln>
              <a:solidFill>
                <a:srgbClr val="A9AAAA"/>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A9AAAA"/>
                </a:solidFill>
                <a:effectLst/>
                <a:uLnTx/>
                <a:uFillTx/>
                <a:latin typeface="Noto Sans JP"/>
                <a:ea typeface="Noto Sans JP"/>
                <a:cs typeface="Noto Sans JP"/>
                <a:sym typeface="Noto Sans JP"/>
              </a:rPr>
              <a:t>神奈川</a:t>
            </a:r>
            <a:endParaRPr kumimoji="0" sz="1600" b="0" i="0" u="none" strike="noStrike" kern="0" cap="none" spc="0" normalizeH="0" baseline="0" noProof="0">
              <a:ln>
                <a:noFill/>
              </a:ln>
              <a:solidFill>
                <a:srgbClr val="A9AAAA"/>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A9AAAA"/>
                </a:solidFill>
                <a:effectLst/>
                <a:uLnTx/>
                <a:uFillTx/>
                <a:latin typeface="Noto Sans JP"/>
                <a:ea typeface="Noto Sans JP"/>
                <a:cs typeface="Noto Sans JP"/>
                <a:sym typeface="Noto Sans JP"/>
              </a:rPr>
              <a:t>埼玉</a:t>
            </a:r>
            <a:endParaRPr kumimoji="0" sz="1600" b="0" i="0" u="none" strike="noStrike" kern="0" cap="none" spc="0" normalizeH="0" baseline="0" noProof="0">
              <a:ln>
                <a:noFill/>
              </a:ln>
              <a:solidFill>
                <a:srgbClr val="A9AAAA"/>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A9AAAA"/>
                </a:solidFill>
                <a:effectLst/>
                <a:uLnTx/>
                <a:uFillTx/>
                <a:latin typeface="Noto Sans JP"/>
                <a:ea typeface="Noto Sans JP"/>
                <a:cs typeface="Noto Sans JP"/>
                <a:sym typeface="Noto Sans JP"/>
              </a:rPr>
              <a:t>千葉</a:t>
            </a:r>
            <a:endParaRPr kumimoji="0" sz="1600" b="0" i="0" u="none" strike="noStrike" kern="0" cap="none" spc="0" normalizeH="0" baseline="0" noProof="0">
              <a:ln>
                <a:noFill/>
              </a:ln>
              <a:solidFill>
                <a:srgbClr val="A9AAAA"/>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A9AAAA"/>
                </a:solidFill>
                <a:effectLst/>
                <a:uLnTx/>
                <a:uFillTx/>
                <a:latin typeface="Noto Sans JP"/>
                <a:ea typeface="Noto Sans JP"/>
                <a:cs typeface="Noto Sans JP"/>
                <a:sym typeface="Noto Sans JP"/>
              </a:rPr>
              <a:t>名古屋</a:t>
            </a:r>
            <a:endParaRPr kumimoji="0" sz="1600" b="0" i="0" u="none" strike="noStrike" kern="0" cap="none" spc="0" normalizeH="0" baseline="0" noProof="0">
              <a:ln>
                <a:noFill/>
              </a:ln>
              <a:solidFill>
                <a:srgbClr val="A9AAAA"/>
              </a:solidFill>
              <a:effectLst/>
              <a:uLnTx/>
              <a:uFillTx/>
              <a:latin typeface="Noto Sans JP"/>
              <a:ea typeface="Noto Sans JP"/>
              <a:cs typeface="Noto Sans JP"/>
              <a:sym typeface="Noto Sans JP"/>
            </a:endParaRPr>
          </a:p>
        </p:txBody>
      </p:sp>
      <p:sp>
        <p:nvSpPr>
          <p:cNvPr id="96" name="Google Shape;96;p5"/>
          <p:cNvSpPr txBox="1"/>
          <p:nvPr/>
        </p:nvSpPr>
        <p:spPr>
          <a:xfrm>
            <a:off x="3372241" y="4833809"/>
            <a:ext cx="1262845" cy="2264915"/>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約</a:t>
            </a:r>
            <a:r>
              <a:rPr kumimoji="0" lang="en-US" altLang="ja-JP"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2,100</a:t>
            </a: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台</a:t>
            </a:r>
            <a:endParaRPr kumimoji="0" sz="1600" b="0" i="0" u="none" strike="noStrike" kern="0" cap="none" spc="0" normalizeH="0" baseline="0" noProof="0">
              <a:ln>
                <a:noFill/>
              </a:ln>
              <a:solidFill>
                <a:srgbClr val="000000"/>
              </a:solidFill>
              <a:effectLst/>
              <a:uLnTx/>
              <a:uFillTx/>
              <a:latin typeface="Noto Sans JP"/>
              <a:ea typeface="Noto Sans JP"/>
              <a:cs typeface="Noto Sans JP"/>
              <a:sym typeface="Noto Sans JP"/>
            </a:endParaRPr>
          </a:p>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約</a:t>
            </a:r>
            <a:r>
              <a:rPr kumimoji="0" lang="en-US" altLang="ja-JP"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25,500</a:t>
            </a: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台</a:t>
            </a:r>
            <a:endParaRPr kumimoji="0" sz="1600" b="0" i="0" u="none" strike="noStrike" kern="0" cap="none" spc="0" normalizeH="0" baseline="0" noProof="0">
              <a:ln>
                <a:noFill/>
              </a:ln>
              <a:solidFill>
                <a:srgbClr val="000000"/>
              </a:solidFill>
              <a:effectLst/>
              <a:uLnTx/>
              <a:uFillTx/>
              <a:latin typeface="Noto Sans JP"/>
              <a:ea typeface="Noto Sans JP"/>
              <a:cs typeface="Noto Sans JP"/>
              <a:sym typeface="Noto Sans JP"/>
            </a:endParaRPr>
          </a:p>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約</a:t>
            </a:r>
            <a:r>
              <a:rPr kumimoji="0" lang="en-US" altLang="ja-JP"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8,100</a:t>
            </a: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台</a:t>
            </a:r>
            <a:endParaRPr kumimoji="0" sz="1600" b="0" i="0" u="none" strike="noStrike" kern="0" cap="none" spc="0" normalizeH="0" baseline="0" noProof="0">
              <a:ln>
                <a:noFill/>
              </a:ln>
              <a:solidFill>
                <a:srgbClr val="000000"/>
              </a:solidFill>
              <a:effectLst/>
              <a:uLnTx/>
              <a:uFillTx/>
              <a:latin typeface="Noto Sans JP"/>
              <a:ea typeface="Noto Sans JP"/>
              <a:cs typeface="Noto Sans JP"/>
              <a:sym typeface="Noto Sans JP"/>
            </a:endParaRPr>
          </a:p>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約</a:t>
            </a:r>
            <a:r>
              <a:rPr kumimoji="0" lang="en-US" altLang="ja-JP"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3,000</a:t>
            </a: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台</a:t>
            </a:r>
            <a:endParaRPr kumimoji="0" sz="1600" b="0" i="0" u="none" strike="noStrike" kern="0" cap="none" spc="0" normalizeH="0" baseline="0" noProof="0">
              <a:ln>
                <a:noFill/>
              </a:ln>
              <a:solidFill>
                <a:srgbClr val="000000"/>
              </a:solidFill>
              <a:effectLst/>
              <a:uLnTx/>
              <a:uFillTx/>
              <a:latin typeface="Noto Sans JP"/>
              <a:ea typeface="Noto Sans JP"/>
              <a:cs typeface="Noto Sans JP"/>
              <a:sym typeface="Noto Sans JP"/>
            </a:endParaRPr>
          </a:p>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約</a:t>
            </a:r>
            <a:r>
              <a:rPr kumimoji="0" lang="en-US" altLang="ja-JP"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3,000</a:t>
            </a: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台</a:t>
            </a:r>
            <a:endParaRPr kumimoji="0" sz="1600" b="0" i="0" u="none" strike="noStrike" kern="0" cap="none" spc="0" normalizeH="0" baseline="0" noProof="0">
              <a:ln>
                <a:noFill/>
              </a:ln>
              <a:solidFill>
                <a:srgbClr val="000000"/>
              </a:solidFill>
              <a:effectLst/>
              <a:uLnTx/>
              <a:uFillTx/>
              <a:latin typeface="Noto Sans JP"/>
              <a:ea typeface="Noto Sans JP"/>
              <a:cs typeface="Noto Sans JP"/>
              <a:sym typeface="Noto Sans JP"/>
            </a:endParaRPr>
          </a:p>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約</a:t>
            </a:r>
            <a:r>
              <a:rPr kumimoji="0" lang="en-US" altLang="ja-JP"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4,000</a:t>
            </a: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台</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txBox="1"/>
          <p:nvPr/>
        </p:nvSpPr>
        <p:spPr>
          <a:xfrm>
            <a:off x="5284820" y="4833809"/>
            <a:ext cx="916918" cy="226491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A9AAAA"/>
                </a:solidFill>
                <a:effectLst/>
                <a:uLnTx/>
                <a:uFillTx/>
                <a:latin typeface="Noto Sans JP"/>
                <a:ea typeface="Noto Sans JP"/>
                <a:cs typeface="Noto Sans JP"/>
                <a:sym typeface="Noto Sans JP"/>
              </a:rPr>
              <a:t>京都</a:t>
            </a:r>
            <a:endParaRPr kumimoji="0" sz="1600" b="0" i="0" u="none" strike="noStrike" kern="0" cap="none" spc="0" normalizeH="0" baseline="0" noProof="0">
              <a:ln>
                <a:noFill/>
              </a:ln>
              <a:solidFill>
                <a:srgbClr val="A9AAAA"/>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A9AAAA"/>
                </a:solidFill>
                <a:effectLst/>
                <a:uLnTx/>
                <a:uFillTx/>
                <a:latin typeface="Noto Sans JP"/>
                <a:ea typeface="Noto Sans JP"/>
                <a:cs typeface="Noto Sans JP"/>
                <a:sym typeface="Noto Sans JP"/>
              </a:rPr>
              <a:t>大阪</a:t>
            </a:r>
            <a:endParaRPr kumimoji="0" sz="1600" b="0" i="0" u="none" strike="noStrike" kern="0" cap="none" spc="0" normalizeH="0" baseline="0" noProof="0">
              <a:ln>
                <a:noFill/>
              </a:ln>
              <a:solidFill>
                <a:srgbClr val="A9AAAA"/>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A9AAAA"/>
                </a:solidFill>
                <a:effectLst/>
                <a:uLnTx/>
                <a:uFillTx/>
                <a:latin typeface="Noto Sans JP"/>
                <a:ea typeface="Noto Sans JP"/>
                <a:cs typeface="Noto Sans JP"/>
                <a:sym typeface="Noto Sans JP"/>
              </a:rPr>
              <a:t>神戸</a:t>
            </a:r>
            <a:endParaRPr kumimoji="0" sz="1600" b="0" i="0" u="none" strike="noStrike" kern="0" cap="none" spc="0" normalizeH="0" baseline="0" noProof="0">
              <a:ln>
                <a:noFill/>
              </a:ln>
              <a:solidFill>
                <a:srgbClr val="A9AAAA"/>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A9AAAA"/>
                </a:solidFill>
                <a:effectLst/>
                <a:uLnTx/>
                <a:uFillTx/>
                <a:latin typeface="Noto Sans JP"/>
                <a:ea typeface="Noto Sans JP"/>
                <a:cs typeface="Noto Sans JP"/>
                <a:sym typeface="Noto Sans JP"/>
              </a:rPr>
              <a:t>福岡</a:t>
            </a:r>
            <a:endParaRPr kumimoji="0" sz="1600" b="0" i="0" u="none" strike="noStrike" kern="0" cap="none" spc="0" normalizeH="0" baseline="0" noProof="0">
              <a:ln>
                <a:noFill/>
              </a:ln>
              <a:solidFill>
                <a:srgbClr val="A9AAAA"/>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A9AAAA"/>
                </a:solidFill>
                <a:effectLst/>
                <a:uLnTx/>
                <a:uFillTx/>
                <a:latin typeface="Noto Sans JP"/>
                <a:ea typeface="Noto Sans JP"/>
                <a:cs typeface="Noto Sans JP"/>
                <a:sym typeface="Noto Sans JP"/>
              </a:rPr>
              <a:t>沖縄</a:t>
            </a:r>
            <a:endParaRPr kumimoji="0" sz="1600" b="0" i="0" u="none" strike="noStrike" kern="0" cap="none" spc="0" normalizeH="0" baseline="0" noProof="0">
              <a:ln>
                <a:noFill/>
              </a:ln>
              <a:solidFill>
                <a:srgbClr val="A9AAAA"/>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A9AAAA"/>
                </a:solidFill>
                <a:effectLst/>
                <a:uLnTx/>
                <a:uFillTx/>
                <a:latin typeface="Noto Sans JP"/>
                <a:ea typeface="Noto Sans JP"/>
                <a:cs typeface="Noto Sans JP"/>
                <a:sym typeface="Noto Sans JP"/>
              </a:rPr>
              <a:t>その他*</a:t>
            </a:r>
            <a:endParaRPr kumimoji="0" sz="1600" b="0" i="0" u="none" strike="noStrike" kern="0" cap="none" spc="0" normalizeH="0" baseline="0" noProof="0">
              <a:ln>
                <a:noFill/>
              </a:ln>
              <a:solidFill>
                <a:srgbClr val="A9AAAA"/>
              </a:solidFill>
              <a:effectLst/>
              <a:uLnTx/>
              <a:uFillTx/>
              <a:latin typeface="Noto Sans JP"/>
              <a:ea typeface="Noto Sans JP"/>
              <a:cs typeface="Noto Sans JP"/>
              <a:sym typeface="Noto Sans JP"/>
            </a:endParaRPr>
          </a:p>
        </p:txBody>
      </p:sp>
      <p:sp>
        <p:nvSpPr>
          <p:cNvPr id="98" name="Google Shape;98;p5"/>
          <p:cNvSpPr txBox="1"/>
          <p:nvPr/>
        </p:nvSpPr>
        <p:spPr>
          <a:xfrm>
            <a:off x="6247055" y="4833809"/>
            <a:ext cx="1143903" cy="2308284"/>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約</a:t>
            </a:r>
            <a:r>
              <a:rPr kumimoji="0" lang="en-US" altLang="ja-JP"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rPr>
              <a:t>3,600</a:t>
            </a: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台</a:t>
            </a:r>
            <a:endParaRPr kumimoji="0"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約</a:t>
            </a:r>
            <a:r>
              <a:rPr kumimoji="0" lang="en-US" altLang="ja-JP"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rPr>
              <a:t>9,200</a:t>
            </a: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台</a:t>
            </a:r>
            <a:endParaRPr kumimoji="0"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約</a:t>
            </a:r>
            <a:r>
              <a:rPr kumimoji="0" lang="en-US" altLang="ja-JP"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rPr>
              <a:t>3,300</a:t>
            </a: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台</a:t>
            </a:r>
            <a:endParaRPr kumimoji="0"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約</a:t>
            </a:r>
            <a:r>
              <a:rPr kumimoji="0" lang="en-US" altLang="ja-JP"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rPr>
              <a:t>2,500</a:t>
            </a: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台</a:t>
            </a:r>
            <a:endParaRPr kumimoji="0"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約</a:t>
            </a:r>
            <a:r>
              <a:rPr kumimoji="0" lang="en-US" altLang="ja-JP"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rPr>
              <a:t>800</a:t>
            </a: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台</a:t>
            </a:r>
            <a:endParaRPr kumimoji="0"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約</a:t>
            </a:r>
            <a:r>
              <a:rPr kumimoji="0" lang="en-US" altLang="ja-JP"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rPr>
              <a:t>5,900</a:t>
            </a: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台</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9" name="Google Shape;99;p5"/>
          <p:cNvSpPr txBox="1"/>
          <p:nvPr/>
        </p:nvSpPr>
        <p:spPr>
          <a:xfrm>
            <a:off x="2443256" y="7282081"/>
            <a:ext cx="7164570" cy="84003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A9AAAA"/>
                </a:solidFill>
                <a:effectLst/>
                <a:uLnTx/>
                <a:uFillTx/>
                <a:latin typeface="Noto Sans JP"/>
                <a:ea typeface="Noto Sans JP"/>
                <a:cs typeface="Noto Sans JP"/>
                <a:sym typeface="Noto Sans JP"/>
              </a:rPr>
              <a:t>* 北海道（札幌を除く）、岩手県、宮城県、秋田県、山形県、福島県、茨城県、栃木県、群馬県、新潟県、富山県、石川県、長野県、岐阜県、静岡県、愛知県（名古屋を除く）、三重県、滋賀県、奈良県、和歌山県、広島県、愛媛県、高知県、佐賀県、長崎県、熊本県</a:t>
            </a:r>
            <a:endParaRPr kumimoji="0" sz="1200" b="0" i="0" u="none" strike="noStrike" kern="0" cap="none" spc="0" normalizeH="0" baseline="0" noProof="0" dirty="0">
              <a:ln>
                <a:noFill/>
              </a:ln>
              <a:solidFill>
                <a:srgbClr val="A9AAAA"/>
              </a:solidFill>
              <a:effectLst/>
              <a:uLnTx/>
              <a:uFillTx/>
              <a:latin typeface="Noto Sans JP"/>
              <a:ea typeface="Noto Sans JP"/>
              <a:cs typeface="Noto Sans JP"/>
              <a:sym typeface="Noto Sans JP"/>
            </a:endParaRPr>
          </a:p>
        </p:txBody>
      </p:sp>
      <p:pic>
        <p:nvPicPr>
          <p:cNvPr id="100" name="Google Shape;100;p5"/>
          <p:cNvPicPr preferRelativeResize="0"/>
          <p:nvPr/>
        </p:nvPicPr>
        <p:blipFill rotWithShape="1">
          <a:blip r:embed="rId4">
            <a:alphaModFix/>
          </a:blip>
          <a:srcRect/>
          <a:stretch/>
        </p:blipFill>
        <p:spPr>
          <a:xfrm>
            <a:off x="10312233" y="2936663"/>
            <a:ext cx="4939382" cy="4761706"/>
          </a:xfrm>
          <a:prstGeom prst="rect">
            <a:avLst/>
          </a:prstGeom>
          <a:noFill/>
          <a:ln>
            <a:noFill/>
          </a:ln>
        </p:spPr>
      </p:pic>
      <p:sp>
        <p:nvSpPr>
          <p:cNvPr id="103" name="Google Shape;103;p5"/>
          <p:cNvSpPr txBox="1"/>
          <p:nvPr/>
        </p:nvSpPr>
        <p:spPr>
          <a:xfrm>
            <a:off x="511676" y="9277266"/>
            <a:ext cx="482794" cy="400069"/>
          </a:xfrm>
          <a:prstGeom prst="rect">
            <a:avLst/>
          </a:prstGeom>
          <a:noFill/>
          <a:ln>
            <a:noFill/>
          </a:ln>
        </p:spPr>
        <p:txBody>
          <a:bodyPr spcFirstLastPara="1" wrap="non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2000" b="1" i="0" u="none" strike="noStrike" kern="0" cap="none" spc="0" normalizeH="0" baseline="0" noProof="0" dirty="0">
                <a:ln>
                  <a:noFill/>
                </a:ln>
                <a:solidFill>
                  <a:srgbClr val="FFFFFF"/>
                </a:solidFill>
                <a:effectLst/>
                <a:uLnTx/>
                <a:uFillTx/>
                <a:latin typeface="Roboto Black"/>
                <a:ea typeface="Roboto Black"/>
                <a:cs typeface="Roboto Black"/>
                <a:sym typeface="Roboto Black"/>
              </a:rPr>
              <a:t>0</a:t>
            </a:r>
            <a:fld id="{00000000-1234-1234-1234-123412341234}" type="slidenum">
              <a:rPr kumimoji="0" lang="en-US" altLang="ja-JP" sz="2000" b="1" i="0" u="none" strike="noStrike" kern="0" cap="none" spc="0" normalizeH="0" baseline="0" noProof="0">
                <a:ln>
                  <a:noFill/>
                </a:ln>
                <a:solidFill>
                  <a:srgbClr val="FFFFFF"/>
                </a:solidFill>
                <a:effectLst/>
                <a:uLnTx/>
                <a:uFillTx/>
                <a:latin typeface="Roboto Black"/>
                <a:ea typeface="Roboto Black"/>
                <a:cs typeface="Roboto Black"/>
                <a:sym typeface="Roboto Black"/>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2000" b="1" i="0" u="none" strike="noStrike" kern="0" cap="none" spc="0" normalizeH="0" baseline="0" noProof="0" dirty="0">
              <a:ln>
                <a:noFill/>
              </a:ln>
              <a:solidFill>
                <a:srgbClr val="FFFFFF"/>
              </a:solidFill>
              <a:effectLst/>
              <a:uLnTx/>
              <a:uFillTx/>
              <a:latin typeface="Roboto Black"/>
              <a:ea typeface="Roboto Black"/>
              <a:cs typeface="Roboto Black"/>
              <a:sym typeface="Roboto Black"/>
            </a:endParaRPr>
          </a:p>
        </p:txBody>
      </p:sp>
      <p:pic>
        <p:nvPicPr>
          <p:cNvPr id="3" name="図 2">
            <a:extLst>
              <a:ext uri="{FF2B5EF4-FFF2-40B4-BE49-F238E27FC236}">
                <a16:creationId xmlns:a16="http://schemas.microsoft.com/office/drawing/2014/main" id="{576C5D6E-3B7A-9EB7-621A-D8D3584B7BAD}"/>
              </a:ext>
            </a:extLst>
          </p:cNvPr>
          <p:cNvPicPr>
            <a:picLocks noChangeAspect="1"/>
          </p:cNvPicPr>
          <p:nvPr/>
        </p:nvPicPr>
        <p:blipFill>
          <a:blip r:embed="rId5"/>
          <a:stretch>
            <a:fillRect/>
          </a:stretch>
        </p:blipFill>
        <p:spPr>
          <a:xfrm>
            <a:off x="2457449" y="2218187"/>
            <a:ext cx="1016373" cy="480610"/>
          </a:xfrm>
          <a:prstGeom prst="rect">
            <a:avLst/>
          </a:prstGeom>
        </p:spPr>
      </p:pic>
      <p:pic>
        <p:nvPicPr>
          <p:cNvPr id="4" name="図 3">
            <a:extLst>
              <a:ext uri="{FF2B5EF4-FFF2-40B4-BE49-F238E27FC236}">
                <a16:creationId xmlns:a16="http://schemas.microsoft.com/office/drawing/2014/main" id="{C5A604CF-7802-6BA7-7B5C-257B38F18BE8}"/>
              </a:ext>
            </a:extLst>
          </p:cNvPr>
          <p:cNvPicPr>
            <a:picLocks noChangeAspect="1"/>
          </p:cNvPicPr>
          <p:nvPr/>
        </p:nvPicPr>
        <p:blipFill>
          <a:blip r:embed="rId6"/>
          <a:stretch>
            <a:fillRect/>
          </a:stretch>
        </p:blipFill>
        <p:spPr>
          <a:xfrm>
            <a:off x="2550708" y="3162589"/>
            <a:ext cx="829855" cy="48538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08"/>
        <p:cNvGrpSpPr/>
        <p:nvPr/>
      </p:nvGrpSpPr>
      <p:grpSpPr>
        <a:xfrm>
          <a:off x="0" y="0"/>
          <a:ext cx="0" cy="0"/>
          <a:chOff x="0" y="0"/>
          <a:chExt cx="0" cy="0"/>
        </a:xfrm>
      </p:grpSpPr>
      <p:sp>
        <p:nvSpPr>
          <p:cNvPr id="109" name="Google Shape;109;p6"/>
          <p:cNvSpPr txBox="1"/>
          <p:nvPr/>
        </p:nvSpPr>
        <p:spPr>
          <a:xfrm>
            <a:off x="531845" y="510988"/>
            <a:ext cx="641970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富裕層・ビジネス層に効率的にリーチ</a:t>
            </a:r>
            <a:endParaRPr sz="2800" b="1">
              <a:solidFill>
                <a:schemeClr val="lt1"/>
              </a:solidFill>
              <a:latin typeface="Noto Sans JP"/>
              <a:ea typeface="Noto Sans JP"/>
              <a:cs typeface="Noto Sans JP"/>
              <a:sym typeface="Noto Sans JP"/>
            </a:endParaRPr>
          </a:p>
        </p:txBody>
      </p:sp>
      <p:sp>
        <p:nvSpPr>
          <p:cNvPr id="110" name="Google Shape;110;p6"/>
          <p:cNvSpPr txBox="1"/>
          <p:nvPr/>
        </p:nvSpPr>
        <p:spPr>
          <a:xfrm>
            <a:off x="7260115" y="348993"/>
            <a:ext cx="9764211" cy="744499"/>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ja-JP" sz="1600">
                <a:solidFill>
                  <a:schemeClr val="lt1"/>
                </a:solidFill>
                <a:latin typeface="Noto Sans JP"/>
                <a:ea typeface="Noto Sans JP"/>
                <a:cs typeface="Noto Sans JP"/>
                <a:sym typeface="Noto Sans JP"/>
              </a:rPr>
              <a:t>TOKYO PRIMEを搭載するのは業界最大手の日本交通をはじめとするタクシー会社。</a:t>
            </a:r>
            <a:endParaRPr sz="1600">
              <a:solidFill>
                <a:schemeClr val="lt1"/>
              </a:solidFill>
              <a:latin typeface="Noto Sans JP"/>
              <a:ea typeface="Noto Sans JP"/>
              <a:cs typeface="Noto Sans JP"/>
              <a:sym typeface="Noto Sans JP"/>
            </a:endParaRPr>
          </a:p>
          <a:p>
            <a:pPr marL="0" marR="0" lvl="0" indent="0" algn="l" rtl="0">
              <a:lnSpc>
                <a:spcPct val="140000"/>
              </a:lnSpc>
              <a:spcBef>
                <a:spcPts val="0"/>
              </a:spcBef>
              <a:spcAft>
                <a:spcPts val="0"/>
              </a:spcAft>
              <a:buNone/>
            </a:pPr>
            <a:r>
              <a:rPr lang="ja-JP" sz="1600">
                <a:solidFill>
                  <a:schemeClr val="lt1"/>
                </a:solidFill>
                <a:latin typeface="Noto Sans JP"/>
                <a:ea typeface="Noto Sans JP"/>
                <a:cs typeface="Noto Sans JP"/>
                <a:sym typeface="Noto Sans JP"/>
              </a:rPr>
              <a:t>その中でも厳選された会社のみが保有する専用乗り場に、多くの富裕層・ビジネス層が乗降します。</a:t>
            </a:r>
            <a:endParaRPr sz="1600">
              <a:solidFill>
                <a:schemeClr val="lt1"/>
              </a:solidFill>
              <a:latin typeface="Noto Sans JP"/>
              <a:ea typeface="Noto Sans JP"/>
              <a:cs typeface="Noto Sans JP"/>
              <a:sym typeface="Noto Sans JP"/>
            </a:endParaRPr>
          </a:p>
        </p:txBody>
      </p:sp>
      <p:sp>
        <p:nvSpPr>
          <p:cNvPr id="111" name="Google Shape;111;p6"/>
          <p:cNvSpPr txBox="1"/>
          <p:nvPr/>
        </p:nvSpPr>
        <p:spPr>
          <a:xfrm>
            <a:off x="3789919" y="2178423"/>
            <a:ext cx="358559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000">
                <a:solidFill>
                  <a:schemeClr val="dk1"/>
                </a:solidFill>
                <a:latin typeface="Noto Sans JP"/>
                <a:ea typeface="Noto Sans JP"/>
                <a:cs typeface="Noto Sans JP"/>
                <a:sym typeface="Noto Sans JP"/>
              </a:rPr>
              <a:t>都内タクシー利用者カバー率</a:t>
            </a:r>
            <a:endParaRPr/>
          </a:p>
        </p:txBody>
      </p:sp>
      <p:sp>
        <p:nvSpPr>
          <p:cNvPr id="112" name="Google Shape;112;p6"/>
          <p:cNvSpPr txBox="1"/>
          <p:nvPr/>
        </p:nvSpPr>
        <p:spPr>
          <a:xfrm>
            <a:off x="3789919" y="3663595"/>
            <a:ext cx="253915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000">
                <a:solidFill>
                  <a:schemeClr val="dk1"/>
                </a:solidFill>
                <a:latin typeface="Noto Sans JP"/>
                <a:ea typeface="Noto Sans JP"/>
                <a:cs typeface="Noto Sans JP"/>
                <a:sym typeface="Noto Sans JP"/>
              </a:rPr>
              <a:t>都内主要走行エリア</a:t>
            </a:r>
            <a:endParaRPr/>
          </a:p>
        </p:txBody>
      </p:sp>
      <p:sp>
        <p:nvSpPr>
          <p:cNvPr id="113" name="Google Shape;113;p6"/>
          <p:cNvSpPr txBox="1"/>
          <p:nvPr/>
        </p:nvSpPr>
        <p:spPr>
          <a:xfrm>
            <a:off x="3789919" y="5409158"/>
            <a:ext cx="2749151" cy="282705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1600">
                <a:solidFill>
                  <a:srgbClr val="FF8F1C"/>
                </a:solidFill>
                <a:latin typeface="Noto Sans JP"/>
                <a:ea typeface="Noto Sans JP"/>
                <a:cs typeface="Noto Sans JP"/>
                <a:sym typeface="Noto Sans JP"/>
              </a:rPr>
              <a:t>オフィスビル</a:t>
            </a:r>
            <a:endParaRPr sz="1600">
              <a:solidFill>
                <a:srgbClr val="FF8F1C"/>
              </a:solidFill>
              <a:latin typeface="Noto Sans JP"/>
              <a:ea typeface="Noto Sans JP"/>
              <a:cs typeface="Noto Sans JP"/>
              <a:sym typeface="Noto Sans JP"/>
            </a:endParaRPr>
          </a:p>
          <a:p>
            <a:pPr marL="285750" marR="0" lvl="0" indent="-285750" algn="l" rtl="0">
              <a:lnSpc>
                <a:spcPct val="150000"/>
              </a:lnSpc>
              <a:spcBef>
                <a:spcPts val="0"/>
              </a:spcBef>
              <a:spcAft>
                <a:spcPts val="0"/>
              </a:spcAft>
              <a:buClr>
                <a:srgbClr val="A9AAAA"/>
              </a:buClr>
              <a:buSzPts val="1300"/>
              <a:buFont typeface="Arial"/>
              <a:buChar char="•"/>
            </a:pPr>
            <a:r>
              <a:rPr lang="ja-JP" sz="1300">
                <a:solidFill>
                  <a:schemeClr val="dk1"/>
                </a:solidFill>
                <a:latin typeface="Noto Sans JP"/>
                <a:ea typeface="Noto Sans JP"/>
                <a:cs typeface="Noto Sans JP"/>
                <a:sym typeface="Noto Sans JP"/>
              </a:rPr>
              <a:t>六本木ヒルズ</a:t>
            </a:r>
            <a:endParaRPr sz="1300">
              <a:solidFill>
                <a:schemeClr val="dk1"/>
              </a:solidFill>
              <a:latin typeface="Noto Sans JP"/>
              <a:ea typeface="Noto Sans JP"/>
              <a:cs typeface="Noto Sans JP"/>
              <a:sym typeface="Noto Sans JP"/>
            </a:endParaRPr>
          </a:p>
          <a:p>
            <a:pPr marL="285750" marR="0" lvl="0" indent="-285750" algn="l" rtl="0">
              <a:lnSpc>
                <a:spcPct val="150000"/>
              </a:lnSpc>
              <a:spcBef>
                <a:spcPts val="0"/>
              </a:spcBef>
              <a:spcAft>
                <a:spcPts val="0"/>
              </a:spcAft>
              <a:buClr>
                <a:srgbClr val="A9AAAA"/>
              </a:buClr>
              <a:buSzPts val="1300"/>
              <a:buFont typeface="Arial"/>
              <a:buChar char="•"/>
            </a:pPr>
            <a:r>
              <a:rPr lang="ja-JP" sz="1300">
                <a:solidFill>
                  <a:schemeClr val="dk1"/>
                </a:solidFill>
                <a:latin typeface="Noto Sans JP"/>
                <a:ea typeface="Noto Sans JP"/>
                <a:cs typeface="Noto Sans JP"/>
                <a:sym typeface="Noto Sans JP"/>
              </a:rPr>
              <a:t>虎ノ門ヒルズ</a:t>
            </a:r>
            <a:endParaRPr sz="1300">
              <a:solidFill>
                <a:schemeClr val="dk1"/>
              </a:solidFill>
              <a:latin typeface="Noto Sans JP"/>
              <a:ea typeface="Noto Sans JP"/>
              <a:cs typeface="Noto Sans JP"/>
              <a:sym typeface="Noto Sans JP"/>
            </a:endParaRPr>
          </a:p>
          <a:p>
            <a:pPr marL="285750" marR="0" lvl="0" indent="-285750" algn="l" rtl="0">
              <a:lnSpc>
                <a:spcPct val="150000"/>
              </a:lnSpc>
              <a:spcBef>
                <a:spcPts val="0"/>
              </a:spcBef>
              <a:spcAft>
                <a:spcPts val="0"/>
              </a:spcAft>
              <a:buClr>
                <a:srgbClr val="A9AAAA"/>
              </a:buClr>
              <a:buSzPts val="1300"/>
              <a:buFont typeface="Arial"/>
              <a:buChar char="•"/>
            </a:pPr>
            <a:r>
              <a:rPr lang="ja-JP" sz="1300">
                <a:solidFill>
                  <a:schemeClr val="dk1"/>
                </a:solidFill>
                <a:latin typeface="Noto Sans JP"/>
                <a:ea typeface="Noto Sans JP"/>
                <a:cs typeface="Noto Sans JP"/>
                <a:sym typeface="Noto Sans JP"/>
              </a:rPr>
              <a:t>東京日本橋タワー</a:t>
            </a:r>
            <a:endParaRPr sz="1300">
              <a:solidFill>
                <a:schemeClr val="dk1"/>
              </a:solidFill>
              <a:latin typeface="Noto Sans JP"/>
              <a:ea typeface="Noto Sans JP"/>
              <a:cs typeface="Noto Sans JP"/>
              <a:sym typeface="Noto Sans JP"/>
            </a:endParaRPr>
          </a:p>
          <a:p>
            <a:pPr marL="285750" marR="0" lvl="0" indent="-285750" algn="l" rtl="0">
              <a:lnSpc>
                <a:spcPct val="150000"/>
              </a:lnSpc>
              <a:spcBef>
                <a:spcPts val="0"/>
              </a:spcBef>
              <a:spcAft>
                <a:spcPts val="0"/>
              </a:spcAft>
              <a:buClr>
                <a:srgbClr val="A9AAAA"/>
              </a:buClr>
              <a:buSzPts val="1300"/>
              <a:buFont typeface="Arial"/>
              <a:buChar char="•"/>
            </a:pPr>
            <a:r>
              <a:rPr lang="ja-JP" sz="1300">
                <a:solidFill>
                  <a:schemeClr val="dk1"/>
                </a:solidFill>
                <a:latin typeface="Noto Sans JP"/>
                <a:ea typeface="Noto Sans JP"/>
                <a:cs typeface="Noto Sans JP"/>
                <a:sym typeface="Noto Sans JP"/>
              </a:rPr>
              <a:t>東京汐留ビルディング</a:t>
            </a:r>
            <a:endParaRPr sz="1300">
              <a:solidFill>
                <a:schemeClr val="dk1"/>
              </a:solidFill>
              <a:latin typeface="Noto Sans JP"/>
              <a:ea typeface="Noto Sans JP"/>
              <a:cs typeface="Noto Sans JP"/>
              <a:sym typeface="Noto Sans JP"/>
            </a:endParaRPr>
          </a:p>
          <a:p>
            <a:pPr marL="285750" marR="0" lvl="0" indent="-285750" algn="l" rtl="0">
              <a:lnSpc>
                <a:spcPct val="150000"/>
              </a:lnSpc>
              <a:spcBef>
                <a:spcPts val="0"/>
              </a:spcBef>
              <a:spcAft>
                <a:spcPts val="0"/>
              </a:spcAft>
              <a:buClr>
                <a:srgbClr val="A9AAAA"/>
              </a:buClr>
              <a:buSzPts val="1300"/>
              <a:buFont typeface="Arial"/>
              <a:buChar char="•"/>
            </a:pPr>
            <a:r>
              <a:rPr lang="ja-JP" sz="1300">
                <a:solidFill>
                  <a:schemeClr val="dk1"/>
                </a:solidFill>
                <a:latin typeface="Noto Sans JP"/>
                <a:ea typeface="Noto Sans JP"/>
                <a:cs typeface="Noto Sans JP"/>
                <a:sym typeface="Noto Sans JP"/>
              </a:rPr>
              <a:t>東京ガーデンテラス紀尾井町</a:t>
            </a:r>
            <a:endParaRPr sz="1300">
              <a:solidFill>
                <a:schemeClr val="dk1"/>
              </a:solidFill>
              <a:latin typeface="Noto Sans JP"/>
              <a:ea typeface="Noto Sans JP"/>
              <a:cs typeface="Noto Sans JP"/>
              <a:sym typeface="Noto Sans JP"/>
            </a:endParaRPr>
          </a:p>
          <a:p>
            <a:pPr marL="285750" marR="0" lvl="0" indent="-285750" algn="l" rtl="0">
              <a:lnSpc>
                <a:spcPct val="150000"/>
              </a:lnSpc>
              <a:spcBef>
                <a:spcPts val="0"/>
              </a:spcBef>
              <a:spcAft>
                <a:spcPts val="0"/>
              </a:spcAft>
              <a:buClr>
                <a:srgbClr val="A9AAAA"/>
              </a:buClr>
              <a:buSzPts val="1300"/>
              <a:buFont typeface="Arial"/>
              <a:buChar char="•"/>
            </a:pPr>
            <a:r>
              <a:rPr lang="ja-JP" sz="1300">
                <a:solidFill>
                  <a:schemeClr val="dk1"/>
                </a:solidFill>
                <a:latin typeface="Noto Sans JP"/>
                <a:ea typeface="Noto Sans JP"/>
                <a:cs typeface="Noto Sans JP"/>
                <a:sym typeface="Noto Sans JP"/>
              </a:rPr>
              <a:t>汐留シティセンター</a:t>
            </a:r>
            <a:endParaRPr sz="1300">
              <a:solidFill>
                <a:schemeClr val="dk1"/>
              </a:solidFill>
              <a:latin typeface="Noto Sans JP"/>
              <a:ea typeface="Noto Sans JP"/>
              <a:cs typeface="Noto Sans JP"/>
              <a:sym typeface="Noto Sans JP"/>
            </a:endParaRPr>
          </a:p>
          <a:p>
            <a:pPr marL="285750" marR="0" lvl="0" indent="-285750" algn="l" rtl="0">
              <a:lnSpc>
                <a:spcPct val="150000"/>
              </a:lnSpc>
              <a:spcBef>
                <a:spcPts val="0"/>
              </a:spcBef>
              <a:spcAft>
                <a:spcPts val="0"/>
              </a:spcAft>
              <a:buClr>
                <a:srgbClr val="A9AAAA"/>
              </a:buClr>
              <a:buSzPts val="1300"/>
              <a:buFont typeface="Arial"/>
              <a:buChar char="•"/>
            </a:pPr>
            <a:r>
              <a:rPr lang="ja-JP" sz="1300">
                <a:solidFill>
                  <a:schemeClr val="dk1"/>
                </a:solidFill>
                <a:latin typeface="Noto Sans JP"/>
                <a:ea typeface="Noto Sans JP"/>
                <a:cs typeface="Noto Sans JP"/>
                <a:sym typeface="Noto Sans JP"/>
              </a:rPr>
              <a:t>大手町フィナンシャルシティ </a:t>
            </a:r>
            <a:endParaRPr/>
          </a:p>
          <a:p>
            <a:pPr marL="0" marR="0" lvl="0" indent="0" algn="l" rtl="0">
              <a:lnSpc>
                <a:spcPct val="150000"/>
              </a:lnSpc>
              <a:spcBef>
                <a:spcPts val="0"/>
              </a:spcBef>
              <a:spcAft>
                <a:spcPts val="0"/>
              </a:spcAft>
              <a:buNone/>
            </a:pPr>
            <a:r>
              <a:rPr lang="ja-JP" sz="1300">
                <a:solidFill>
                  <a:schemeClr val="dk1"/>
                </a:solidFill>
                <a:latin typeface="Noto Sans JP"/>
                <a:ea typeface="Noto Sans JP"/>
                <a:cs typeface="Noto Sans JP"/>
                <a:sym typeface="Noto Sans JP"/>
              </a:rPr>
              <a:t>　   グランキューブ</a:t>
            </a:r>
            <a:endParaRPr sz="1300">
              <a:solidFill>
                <a:schemeClr val="dk1"/>
              </a:solidFill>
              <a:latin typeface="Noto Sans JP"/>
              <a:ea typeface="Noto Sans JP"/>
              <a:cs typeface="Noto Sans JP"/>
              <a:sym typeface="Noto Sans JP"/>
            </a:endParaRPr>
          </a:p>
        </p:txBody>
      </p:sp>
      <p:sp>
        <p:nvSpPr>
          <p:cNvPr id="114" name="Google Shape;114;p6"/>
          <p:cNvSpPr txBox="1"/>
          <p:nvPr/>
        </p:nvSpPr>
        <p:spPr>
          <a:xfrm>
            <a:off x="3789919" y="4960057"/>
            <a:ext cx="2015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000">
                <a:solidFill>
                  <a:schemeClr val="dk1"/>
                </a:solidFill>
                <a:latin typeface="Noto Sans JP"/>
                <a:ea typeface="Noto Sans JP"/>
                <a:cs typeface="Noto Sans JP"/>
                <a:sym typeface="Noto Sans JP"/>
              </a:rPr>
              <a:t>専用乗り場一例</a:t>
            </a:r>
            <a:endParaRPr/>
          </a:p>
        </p:txBody>
      </p:sp>
      <p:sp>
        <p:nvSpPr>
          <p:cNvPr id="115" name="Google Shape;115;p6"/>
          <p:cNvSpPr txBox="1"/>
          <p:nvPr/>
        </p:nvSpPr>
        <p:spPr>
          <a:xfrm>
            <a:off x="6817536" y="5409158"/>
            <a:ext cx="2707151" cy="132664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1600">
                <a:solidFill>
                  <a:srgbClr val="FF8F1C"/>
                </a:solidFill>
                <a:latin typeface="Noto Sans JP"/>
                <a:ea typeface="Noto Sans JP"/>
                <a:cs typeface="Noto Sans JP"/>
                <a:sym typeface="Noto Sans JP"/>
              </a:rPr>
              <a:t>高級ホテル</a:t>
            </a:r>
            <a:endParaRPr sz="1600" dirty="0">
              <a:solidFill>
                <a:srgbClr val="FF8F1C"/>
              </a:solidFill>
              <a:latin typeface="Noto Sans JP"/>
              <a:ea typeface="Noto Sans JP"/>
              <a:cs typeface="Noto Sans JP"/>
              <a:sym typeface="Noto Sans JP"/>
            </a:endParaRPr>
          </a:p>
          <a:p>
            <a:pPr marL="285750" marR="0" lvl="0" indent="-285750" algn="l" rtl="0">
              <a:lnSpc>
                <a:spcPct val="150000"/>
              </a:lnSpc>
              <a:spcBef>
                <a:spcPts val="0"/>
              </a:spcBef>
              <a:spcAft>
                <a:spcPts val="0"/>
              </a:spcAft>
              <a:buClr>
                <a:srgbClr val="A9AAAA"/>
              </a:buClr>
              <a:buSzPts val="1300"/>
              <a:buFont typeface="Arial"/>
              <a:buChar char="•"/>
            </a:pPr>
            <a:r>
              <a:rPr lang="ja-JP" sz="1300">
                <a:solidFill>
                  <a:schemeClr val="dk1"/>
                </a:solidFill>
                <a:latin typeface="Noto Sans JP"/>
                <a:ea typeface="Noto Sans JP"/>
                <a:cs typeface="Noto Sans JP"/>
                <a:sym typeface="Noto Sans JP"/>
              </a:rPr>
              <a:t>グランドハイアット東京</a:t>
            </a:r>
            <a:endParaRPr sz="1300" dirty="0">
              <a:solidFill>
                <a:schemeClr val="dk1"/>
              </a:solidFill>
              <a:latin typeface="Noto Sans JP"/>
              <a:ea typeface="Noto Sans JP"/>
              <a:cs typeface="Noto Sans JP"/>
              <a:sym typeface="Noto Sans JP"/>
            </a:endParaRPr>
          </a:p>
          <a:p>
            <a:pPr marL="285750" marR="0" lvl="0" indent="-285750" algn="l" rtl="0">
              <a:lnSpc>
                <a:spcPct val="150000"/>
              </a:lnSpc>
              <a:spcBef>
                <a:spcPts val="0"/>
              </a:spcBef>
              <a:spcAft>
                <a:spcPts val="0"/>
              </a:spcAft>
              <a:buClr>
                <a:srgbClr val="A9AAAA"/>
              </a:buClr>
              <a:buSzPts val="1300"/>
              <a:buFont typeface="Arial"/>
              <a:buChar char="•"/>
            </a:pPr>
            <a:r>
              <a:rPr lang="ja-JP" sz="1300">
                <a:solidFill>
                  <a:schemeClr val="dk1"/>
                </a:solidFill>
                <a:latin typeface="Noto Sans JP"/>
                <a:ea typeface="Noto Sans JP"/>
                <a:cs typeface="Noto Sans JP"/>
                <a:sym typeface="Noto Sans JP"/>
              </a:rPr>
              <a:t>ザ・リッツ・カールトン東京</a:t>
            </a:r>
            <a:endParaRPr sz="1300" dirty="0">
              <a:solidFill>
                <a:schemeClr val="dk1"/>
              </a:solidFill>
              <a:latin typeface="Noto Sans JP"/>
              <a:ea typeface="Noto Sans JP"/>
              <a:cs typeface="Noto Sans JP"/>
              <a:sym typeface="Noto Sans JP"/>
            </a:endParaRPr>
          </a:p>
          <a:p>
            <a:pPr marL="285750" marR="0" lvl="0" indent="-285750" algn="l" rtl="0">
              <a:lnSpc>
                <a:spcPct val="150000"/>
              </a:lnSpc>
              <a:spcBef>
                <a:spcPts val="0"/>
              </a:spcBef>
              <a:spcAft>
                <a:spcPts val="0"/>
              </a:spcAft>
              <a:buClr>
                <a:srgbClr val="A9AAAA"/>
              </a:buClr>
              <a:buSzPts val="1300"/>
              <a:buFont typeface="Arial"/>
              <a:buChar char="•"/>
            </a:pPr>
            <a:r>
              <a:rPr lang="ja-JP" sz="1300">
                <a:solidFill>
                  <a:schemeClr val="dk1"/>
                </a:solidFill>
                <a:latin typeface="Noto Sans JP"/>
                <a:ea typeface="Noto Sans JP"/>
                <a:cs typeface="Noto Sans JP"/>
                <a:sym typeface="Noto Sans JP"/>
              </a:rPr>
              <a:t>シャングリ・ラ・ホテル東京</a:t>
            </a:r>
            <a:endParaRPr sz="1300" dirty="0">
              <a:solidFill>
                <a:schemeClr val="dk1"/>
              </a:solidFill>
              <a:latin typeface="Noto Sans JP"/>
              <a:ea typeface="Noto Sans JP"/>
              <a:cs typeface="Noto Sans JP"/>
              <a:sym typeface="Noto Sans JP"/>
            </a:endParaRPr>
          </a:p>
        </p:txBody>
      </p:sp>
      <p:sp>
        <p:nvSpPr>
          <p:cNvPr id="116" name="Google Shape;116;p6"/>
          <p:cNvSpPr txBox="1"/>
          <p:nvPr/>
        </p:nvSpPr>
        <p:spPr>
          <a:xfrm>
            <a:off x="9803153" y="5409158"/>
            <a:ext cx="2707151" cy="162672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1600">
                <a:solidFill>
                  <a:srgbClr val="FF8F1C"/>
                </a:solidFill>
                <a:latin typeface="Noto Sans JP"/>
                <a:ea typeface="Noto Sans JP"/>
                <a:cs typeface="Noto Sans JP"/>
                <a:sym typeface="Noto Sans JP"/>
              </a:rPr>
              <a:t>複合施設</a:t>
            </a:r>
            <a:endParaRPr sz="1600">
              <a:solidFill>
                <a:srgbClr val="FF8F1C"/>
              </a:solidFill>
              <a:latin typeface="Noto Sans JP"/>
              <a:ea typeface="Noto Sans JP"/>
              <a:cs typeface="Noto Sans JP"/>
              <a:sym typeface="Noto Sans JP"/>
            </a:endParaRPr>
          </a:p>
          <a:p>
            <a:pPr marL="285750" marR="0" lvl="0" indent="-285750" algn="l" rtl="0">
              <a:lnSpc>
                <a:spcPct val="150000"/>
              </a:lnSpc>
              <a:spcBef>
                <a:spcPts val="0"/>
              </a:spcBef>
              <a:spcAft>
                <a:spcPts val="0"/>
              </a:spcAft>
              <a:buClr>
                <a:srgbClr val="A9AAAA"/>
              </a:buClr>
              <a:buSzPts val="1300"/>
              <a:buFont typeface="Arial"/>
              <a:buChar char="•"/>
            </a:pPr>
            <a:r>
              <a:rPr lang="ja-JP" sz="1300">
                <a:solidFill>
                  <a:schemeClr val="dk1"/>
                </a:solidFill>
                <a:latin typeface="Noto Sans JP"/>
                <a:ea typeface="Noto Sans JP"/>
                <a:cs typeface="Noto Sans JP"/>
                <a:sym typeface="Noto Sans JP"/>
              </a:rPr>
              <a:t>代官山T-SITE</a:t>
            </a:r>
            <a:endParaRPr/>
          </a:p>
          <a:p>
            <a:pPr marL="285750" marR="0" lvl="0" indent="-285750" algn="l" rtl="0">
              <a:lnSpc>
                <a:spcPct val="150000"/>
              </a:lnSpc>
              <a:spcBef>
                <a:spcPts val="0"/>
              </a:spcBef>
              <a:spcAft>
                <a:spcPts val="0"/>
              </a:spcAft>
              <a:buClr>
                <a:srgbClr val="A9AAAA"/>
              </a:buClr>
              <a:buSzPts val="1300"/>
              <a:buFont typeface="Arial"/>
              <a:buChar char="•"/>
            </a:pPr>
            <a:r>
              <a:rPr lang="ja-JP" sz="1300">
                <a:solidFill>
                  <a:schemeClr val="dk1"/>
                </a:solidFill>
                <a:latin typeface="Noto Sans JP"/>
                <a:ea typeface="Noto Sans JP"/>
                <a:cs typeface="Noto Sans JP"/>
                <a:sym typeface="Noto Sans JP"/>
              </a:rPr>
              <a:t>銀座ナイン3号館内</a:t>
            </a:r>
            <a:endParaRPr sz="1300">
              <a:solidFill>
                <a:schemeClr val="dk1"/>
              </a:solidFill>
              <a:latin typeface="Noto Sans JP"/>
              <a:ea typeface="Noto Sans JP"/>
              <a:cs typeface="Noto Sans JP"/>
              <a:sym typeface="Noto Sans JP"/>
            </a:endParaRPr>
          </a:p>
          <a:p>
            <a:pPr marL="285750" marR="0" lvl="0" indent="-285750" algn="l" rtl="0">
              <a:lnSpc>
                <a:spcPct val="150000"/>
              </a:lnSpc>
              <a:spcBef>
                <a:spcPts val="0"/>
              </a:spcBef>
              <a:spcAft>
                <a:spcPts val="0"/>
              </a:spcAft>
              <a:buClr>
                <a:srgbClr val="A9AAAA"/>
              </a:buClr>
              <a:buSzPts val="1300"/>
              <a:buFont typeface="Arial"/>
              <a:buChar char="•"/>
            </a:pPr>
            <a:r>
              <a:rPr lang="ja-JP" sz="1300">
                <a:solidFill>
                  <a:schemeClr val="dk1"/>
                </a:solidFill>
                <a:latin typeface="Noto Sans JP"/>
                <a:ea typeface="Noto Sans JP"/>
                <a:cs typeface="Noto Sans JP"/>
                <a:sym typeface="Noto Sans JP"/>
              </a:rPr>
              <a:t>東京ミッドタウン</a:t>
            </a:r>
            <a:endParaRPr sz="1300">
              <a:solidFill>
                <a:schemeClr val="dk1"/>
              </a:solidFill>
              <a:latin typeface="Noto Sans JP"/>
              <a:ea typeface="Noto Sans JP"/>
              <a:cs typeface="Noto Sans JP"/>
              <a:sym typeface="Noto Sans JP"/>
            </a:endParaRPr>
          </a:p>
          <a:p>
            <a:pPr marL="285750" marR="0" lvl="0" indent="-285750" algn="l" rtl="0">
              <a:lnSpc>
                <a:spcPct val="150000"/>
              </a:lnSpc>
              <a:spcBef>
                <a:spcPts val="0"/>
              </a:spcBef>
              <a:spcAft>
                <a:spcPts val="0"/>
              </a:spcAft>
              <a:buClr>
                <a:srgbClr val="A9AAAA"/>
              </a:buClr>
              <a:buSzPts val="1300"/>
              <a:buFont typeface="Arial"/>
              <a:buChar char="•"/>
            </a:pPr>
            <a:r>
              <a:rPr lang="ja-JP" sz="1300">
                <a:solidFill>
                  <a:schemeClr val="dk1"/>
                </a:solidFill>
                <a:latin typeface="Noto Sans JP"/>
                <a:ea typeface="Noto Sans JP"/>
                <a:cs typeface="Noto Sans JP"/>
                <a:sym typeface="Noto Sans JP"/>
              </a:rPr>
              <a:t>中野セントラルパークサウス</a:t>
            </a:r>
            <a:endParaRPr sz="1300">
              <a:solidFill>
                <a:schemeClr val="dk1"/>
              </a:solidFill>
              <a:latin typeface="Noto Sans JP"/>
              <a:ea typeface="Noto Sans JP"/>
              <a:cs typeface="Noto Sans JP"/>
              <a:sym typeface="Noto Sans JP"/>
            </a:endParaRPr>
          </a:p>
        </p:txBody>
      </p:sp>
      <p:sp>
        <p:nvSpPr>
          <p:cNvPr id="117" name="Google Shape;117;p6"/>
          <p:cNvSpPr txBox="1"/>
          <p:nvPr/>
        </p:nvSpPr>
        <p:spPr>
          <a:xfrm>
            <a:off x="12788771" y="5409158"/>
            <a:ext cx="2363468" cy="162672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1600">
                <a:solidFill>
                  <a:srgbClr val="FF8F1C"/>
                </a:solidFill>
                <a:latin typeface="Noto Sans JP"/>
                <a:ea typeface="Noto Sans JP"/>
                <a:cs typeface="Noto Sans JP"/>
                <a:sym typeface="Noto Sans JP"/>
              </a:rPr>
              <a:t>病院</a:t>
            </a:r>
            <a:endParaRPr sz="1600">
              <a:solidFill>
                <a:srgbClr val="FF8F1C"/>
              </a:solidFill>
              <a:latin typeface="Noto Sans JP"/>
              <a:ea typeface="Noto Sans JP"/>
              <a:cs typeface="Noto Sans JP"/>
              <a:sym typeface="Noto Sans JP"/>
            </a:endParaRPr>
          </a:p>
          <a:p>
            <a:pPr marL="285750" marR="0" lvl="0" indent="-285750" algn="l" rtl="0">
              <a:lnSpc>
                <a:spcPct val="150000"/>
              </a:lnSpc>
              <a:spcBef>
                <a:spcPts val="0"/>
              </a:spcBef>
              <a:spcAft>
                <a:spcPts val="0"/>
              </a:spcAft>
              <a:buClr>
                <a:srgbClr val="A9AAAA"/>
              </a:buClr>
              <a:buSzPts val="1300"/>
              <a:buFont typeface="Arial"/>
              <a:buChar char="•"/>
            </a:pPr>
            <a:r>
              <a:rPr lang="ja-JP" sz="1300">
                <a:solidFill>
                  <a:schemeClr val="dk1"/>
                </a:solidFill>
                <a:latin typeface="Noto Sans JP"/>
                <a:ea typeface="Noto Sans JP"/>
                <a:cs typeface="Noto Sans JP"/>
                <a:sym typeface="Noto Sans JP"/>
              </a:rPr>
              <a:t>虎ノ門病院</a:t>
            </a:r>
            <a:endParaRPr sz="1300">
              <a:solidFill>
                <a:schemeClr val="dk1"/>
              </a:solidFill>
              <a:latin typeface="Noto Sans JP"/>
              <a:ea typeface="Noto Sans JP"/>
              <a:cs typeface="Noto Sans JP"/>
              <a:sym typeface="Noto Sans JP"/>
            </a:endParaRPr>
          </a:p>
          <a:p>
            <a:pPr marL="285750" marR="0" lvl="0" indent="-285750" algn="l" rtl="0">
              <a:lnSpc>
                <a:spcPct val="150000"/>
              </a:lnSpc>
              <a:spcBef>
                <a:spcPts val="0"/>
              </a:spcBef>
              <a:spcAft>
                <a:spcPts val="0"/>
              </a:spcAft>
              <a:buClr>
                <a:srgbClr val="A9AAAA"/>
              </a:buClr>
              <a:buSzPts val="1300"/>
              <a:buFont typeface="Arial"/>
              <a:buChar char="•"/>
            </a:pPr>
            <a:r>
              <a:rPr lang="ja-JP" sz="1300">
                <a:solidFill>
                  <a:schemeClr val="dk1"/>
                </a:solidFill>
                <a:latin typeface="Noto Sans JP"/>
                <a:ea typeface="Noto Sans JP"/>
                <a:cs typeface="Noto Sans JP"/>
                <a:sym typeface="Noto Sans JP"/>
              </a:rPr>
              <a:t>慶應義塾大学病院</a:t>
            </a:r>
            <a:endParaRPr sz="1300">
              <a:solidFill>
                <a:schemeClr val="dk1"/>
              </a:solidFill>
              <a:latin typeface="Noto Sans JP"/>
              <a:ea typeface="Noto Sans JP"/>
              <a:cs typeface="Noto Sans JP"/>
              <a:sym typeface="Noto Sans JP"/>
            </a:endParaRPr>
          </a:p>
          <a:p>
            <a:pPr marL="285750" marR="0" lvl="0" indent="-285750" algn="l" rtl="0">
              <a:lnSpc>
                <a:spcPct val="150000"/>
              </a:lnSpc>
              <a:spcBef>
                <a:spcPts val="0"/>
              </a:spcBef>
              <a:spcAft>
                <a:spcPts val="0"/>
              </a:spcAft>
              <a:buClr>
                <a:srgbClr val="A9AAAA"/>
              </a:buClr>
              <a:buSzPts val="1300"/>
              <a:buFont typeface="Arial"/>
              <a:buChar char="•"/>
            </a:pPr>
            <a:r>
              <a:rPr lang="ja-JP" sz="1300">
                <a:solidFill>
                  <a:schemeClr val="dk1"/>
                </a:solidFill>
                <a:latin typeface="Noto Sans JP"/>
                <a:ea typeface="Noto Sans JP"/>
                <a:cs typeface="Noto Sans JP"/>
                <a:sym typeface="Noto Sans JP"/>
              </a:rPr>
              <a:t>東京警察病院</a:t>
            </a:r>
            <a:endParaRPr sz="1300">
              <a:solidFill>
                <a:schemeClr val="dk1"/>
              </a:solidFill>
              <a:latin typeface="Noto Sans JP"/>
              <a:ea typeface="Noto Sans JP"/>
              <a:cs typeface="Noto Sans JP"/>
              <a:sym typeface="Noto Sans JP"/>
            </a:endParaRPr>
          </a:p>
          <a:p>
            <a:pPr marL="285750" marR="0" lvl="0" indent="-285750" algn="l" rtl="0">
              <a:lnSpc>
                <a:spcPct val="150000"/>
              </a:lnSpc>
              <a:spcBef>
                <a:spcPts val="0"/>
              </a:spcBef>
              <a:spcAft>
                <a:spcPts val="0"/>
              </a:spcAft>
              <a:buClr>
                <a:srgbClr val="A9AAAA"/>
              </a:buClr>
              <a:buSzPts val="1300"/>
              <a:buFont typeface="Arial"/>
              <a:buChar char="•"/>
            </a:pPr>
            <a:r>
              <a:rPr lang="ja-JP" sz="1300">
                <a:solidFill>
                  <a:schemeClr val="dk1"/>
                </a:solidFill>
                <a:latin typeface="Noto Sans JP"/>
                <a:ea typeface="Noto Sans JP"/>
                <a:cs typeface="Noto Sans JP"/>
                <a:sym typeface="Noto Sans JP"/>
              </a:rPr>
              <a:t>日本赤十字医療センター</a:t>
            </a:r>
            <a:endParaRPr sz="1300">
              <a:solidFill>
                <a:schemeClr val="dk1"/>
              </a:solidFill>
              <a:latin typeface="Noto Sans JP"/>
              <a:ea typeface="Noto Sans JP"/>
              <a:cs typeface="Noto Sans JP"/>
              <a:sym typeface="Noto Sans JP"/>
            </a:endParaRPr>
          </a:p>
        </p:txBody>
      </p:sp>
      <p:sp>
        <p:nvSpPr>
          <p:cNvPr id="118" name="Google Shape;118;p6"/>
          <p:cNvSpPr txBox="1"/>
          <p:nvPr/>
        </p:nvSpPr>
        <p:spPr>
          <a:xfrm>
            <a:off x="3789919" y="2595234"/>
            <a:ext cx="2060179"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000">
                <a:solidFill>
                  <a:srgbClr val="FF8F1C"/>
                </a:solidFill>
                <a:latin typeface="Noto Sans JP"/>
                <a:ea typeface="Noto Sans JP"/>
                <a:cs typeface="Noto Sans JP"/>
                <a:sym typeface="Noto Sans JP"/>
              </a:rPr>
              <a:t>約  </a:t>
            </a:r>
            <a:r>
              <a:rPr lang="ja-JP" sz="4200" b="1">
                <a:solidFill>
                  <a:srgbClr val="FF8F1C"/>
                </a:solidFill>
                <a:latin typeface="Roboto Black"/>
                <a:ea typeface="Roboto Black"/>
                <a:cs typeface="Roboto Black"/>
                <a:sym typeface="Roboto Black"/>
              </a:rPr>
              <a:t>62.2</a:t>
            </a:r>
            <a:r>
              <a:rPr lang="ja-JP" sz="2000">
                <a:solidFill>
                  <a:srgbClr val="FF8F1C"/>
                </a:solidFill>
                <a:latin typeface="Noto Sans JP"/>
                <a:ea typeface="Noto Sans JP"/>
                <a:cs typeface="Noto Sans JP"/>
                <a:sym typeface="Noto Sans JP"/>
              </a:rPr>
              <a:t>  %</a:t>
            </a:r>
            <a:endParaRPr sz="2000">
              <a:solidFill>
                <a:srgbClr val="FF8F1C"/>
              </a:solidFill>
              <a:latin typeface="Noto Sans JP"/>
              <a:ea typeface="Noto Sans JP"/>
              <a:cs typeface="Noto Sans JP"/>
              <a:sym typeface="Noto Sans JP"/>
            </a:endParaRPr>
          </a:p>
        </p:txBody>
      </p:sp>
      <p:sp>
        <p:nvSpPr>
          <p:cNvPr id="119" name="Google Shape;119;p6"/>
          <p:cNvSpPr txBox="1"/>
          <p:nvPr/>
        </p:nvSpPr>
        <p:spPr>
          <a:xfrm>
            <a:off x="3789919" y="4118628"/>
            <a:ext cx="6704399" cy="41825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1600">
                <a:solidFill>
                  <a:srgbClr val="FF8F1C"/>
                </a:solidFill>
                <a:latin typeface="Noto Sans JP"/>
                <a:ea typeface="Noto Sans JP"/>
                <a:cs typeface="Noto Sans JP"/>
                <a:sym typeface="Noto Sans JP"/>
              </a:rPr>
              <a:t>千代田区・中央区・港区・渋谷区・新宿区・目黒区・文京区・品川区</a:t>
            </a:r>
            <a:endParaRPr sz="1600">
              <a:solidFill>
                <a:srgbClr val="FF8F1C"/>
              </a:solidFill>
              <a:latin typeface="Noto Sans JP"/>
              <a:ea typeface="Noto Sans JP"/>
              <a:cs typeface="Noto Sans JP"/>
              <a:sym typeface="Noto Sans JP"/>
            </a:endParaRPr>
          </a:p>
        </p:txBody>
      </p:sp>
      <p:sp>
        <p:nvSpPr>
          <p:cNvPr id="120" name="Google Shape;120;p6"/>
          <p:cNvSpPr txBox="1"/>
          <p:nvPr/>
        </p:nvSpPr>
        <p:spPr>
          <a:xfrm>
            <a:off x="6134107" y="2670287"/>
            <a:ext cx="8596045" cy="507639"/>
          </a:xfrm>
          <a:prstGeom prst="rect">
            <a:avLst/>
          </a:prstGeom>
          <a:noFill/>
          <a:ln>
            <a:noFill/>
          </a:ln>
        </p:spPr>
        <p:txBody>
          <a:bodyPr spcFirstLastPara="1" wrap="square" lIns="91425" tIns="45700" rIns="91425" bIns="45700" anchor="t" anchorCtr="0">
            <a:noAutofit/>
          </a:bodyPr>
          <a:lstStyle/>
          <a:p>
            <a:pPr marL="171450" marR="0" lvl="0" indent="-171450" algn="l" rtl="0">
              <a:lnSpc>
                <a:spcPct val="160000"/>
              </a:lnSpc>
              <a:spcBef>
                <a:spcPts val="0"/>
              </a:spcBef>
              <a:spcAft>
                <a:spcPts val="0"/>
              </a:spcAft>
              <a:buClr>
                <a:srgbClr val="A9AAAA"/>
              </a:buClr>
              <a:buSzPts val="900"/>
              <a:buFont typeface="Arial"/>
              <a:buChar char="※"/>
            </a:pPr>
            <a:r>
              <a:rPr lang="ja-JP" sz="900">
                <a:solidFill>
                  <a:srgbClr val="A9AAAA"/>
                </a:solidFill>
                <a:latin typeface="Noto Sans JP"/>
                <a:ea typeface="Noto Sans JP"/>
                <a:cs typeface="Noto Sans JP"/>
                <a:sym typeface="Noto Sans JP"/>
              </a:rPr>
              <a:t>出典元【一般社団法人 全国ハイヤー・タクシー連合会『ハイヤー・タクシー年鑑 2023』】の</a:t>
            </a:r>
            <a:endParaRPr sz="900">
              <a:solidFill>
                <a:srgbClr val="A9AAAA"/>
              </a:solidFill>
              <a:latin typeface="Noto Sans JP"/>
              <a:ea typeface="Noto Sans JP"/>
              <a:cs typeface="Noto Sans JP"/>
              <a:sym typeface="Noto Sans JP"/>
            </a:endParaRPr>
          </a:p>
          <a:p>
            <a:pPr marL="0" marR="0" lvl="0" indent="0" algn="l" rtl="0">
              <a:lnSpc>
                <a:spcPct val="160000"/>
              </a:lnSpc>
              <a:spcBef>
                <a:spcPts val="0"/>
              </a:spcBef>
              <a:spcAft>
                <a:spcPts val="0"/>
              </a:spcAft>
              <a:buNone/>
            </a:pPr>
            <a:r>
              <a:rPr lang="ja-JP" sz="900">
                <a:solidFill>
                  <a:srgbClr val="A9AAAA"/>
                </a:solidFill>
                <a:latin typeface="Noto Sans JP"/>
                <a:ea typeface="Noto Sans JP"/>
                <a:cs typeface="Noto Sans JP"/>
                <a:sym typeface="Noto Sans JP"/>
              </a:rPr>
              <a:t>　  東京都タクシー台数におけるTOKYO PRIMEデジタルサイネージ搭載台数割合（2023年10月1日時点）</a:t>
            </a:r>
            <a:endParaRPr sz="900">
              <a:solidFill>
                <a:srgbClr val="A9AAAA"/>
              </a:solidFill>
              <a:latin typeface="Noto Sans JP"/>
              <a:ea typeface="Noto Sans JP"/>
              <a:cs typeface="Noto Sans JP"/>
              <a:sym typeface="Noto Sans JP"/>
            </a:endParaRPr>
          </a:p>
        </p:txBody>
      </p:sp>
      <p:pic>
        <p:nvPicPr>
          <p:cNvPr id="121" name="Google Shape;121;p6"/>
          <p:cNvPicPr preferRelativeResize="0"/>
          <p:nvPr/>
        </p:nvPicPr>
        <p:blipFill rotWithShape="1">
          <a:blip r:embed="rId4">
            <a:alphaModFix/>
          </a:blip>
          <a:srcRect/>
          <a:stretch/>
        </p:blipFill>
        <p:spPr>
          <a:xfrm>
            <a:off x="2560549" y="1906291"/>
            <a:ext cx="883635" cy="1068778"/>
          </a:xfrm>
          <a:prstGeom prst="rect">
            <a:avLst/>
          </a:prstGeom>
          <a:noFill/>
          <a:ln>
            <a:noFill/>
          </a:ln>
        </p:spPr>
      </p:pic>
      <p:pic>
        <p:nvPicPr>
          <p:cNvPr id="122" name="Google Shape;122;p6"/>
          <p:cNvPicPr preferRelativeResize="0"/>
          <p:nvPr/>
        </p:nvPicPr>
        <p:blipFill rotWithShape="1">
          <a:blip r:embed="rId5">
            <a:alphaModFix/>
          </a:blip>
          <a:srcRect/>
          <a:stretch/>
        </p:blipFill>
        <p:spPr>
          <a:xfrm>
            <a:off x="2471119" y="3385914"/>
            <a:ext cx="1062495" cy="869918"/>
          </a:xfrm>
          <a:prstGeom prst="rect">
            <a:avLst/>
          </a:prstGeom>
          <a:noFill/>
          <a:ln>
            <a:noFill/>
          </a:ln>
        </p:spPr>
      </p:pic>
      <p:pic>
        <p:nvPicPr>
          <p:cNvPr id="123" name="Google Shape;123;p6"/>
          <p:cNvPicPr preferRelativeResize="0"/>
          <p:nvPr/>
        </p:nvPicPr>
        <p:blipFill rotWithShape="1">
          <a:blip r:embed="rId6">
            <a:alphaModFix/>
          </a:blip>
          <a:srcRect/>
          <a:stretch/>
        </p:blipFill>
        <p:spPr>
          <a:xfrm>
            <a:off x="2515729" y="4757674"/>
            <a:ext cx="1097258" cy="670217"/>
          </a:xfrm>
          <a:prstGeom prst="rect">
            <a:avLst/>
          </a:prstGeom>
          <a:noFill/>
          <a:ln>
            <a:noFill/>
          </a:ln>
        </p:spPr>
      </p:pic>
      <p:sp>
        <p:nvSpPr>
          <p:cNvPr id="124" name="Google Shape;124;p6"/>
          <p:cNvSpPr txBox="1"/>
          <p:nvPr/>
        </p:nvSpPr>
        <p:spPr>
          <a:xfrm>
            <a:off x="508681" y="9277266"/>
            <a:ext cx="484497"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2000" b="1" i="0">
                <a:solidFill>
                  <a:schemeClr val="lt1"/>
                </a:solidFill>
                <a:latin typeface="Roboto Black"/>
                <a:ea typeface="Roboto Black"/>
                <a:cs typeface="Roboto Black"/>
                <a:sym typeface="Roboto Black"/>
              </a:rPr>
              <a:t>0</a:t>
            </a:r>
            <a:fld id="{00000000-1234-1234-1234-123412341234}" type="slidenum">
              <a:rPr lang="en-US" altLang="ja-JP" sz="2000" b="1" i="0">
                <a:solidFill>
                  <a:schemeClr val="lt1"/>
                </a:solidFill>
                <a:latin typeface="Roboto Black"/>
                <a:ea typeface="Roboto Black"/>
                <a:cs typeface="Roboto Black"/>
                <a:sym typeface="Roboto Black"/>
              </a:rPr>
              <a:t>6</a:t>
            </a:fld>
            <a:endParaRPr sz="2000" b="1" i="0" dirty="0">
              <a:solidFill>
                <a:schemeClr val="lt1"/>
              </a:solidFill>
              <a:latin typeface="Roboto Black"/>
              <a:ea typeface="Roboto Black"/>
              <a:cs typeface="Roboto Black"/>
              <a:sym typeface="Roboto Black"/>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28"/>
        <p:cNvGrpSpPr/>
        <p:nvPr/>
      </p:nvGrpSpPr>
      <p:grpSpPr>
        <a:xfrm>
          <a:off x="0" y="0"/>
          <a:ext cx="0" cy="0"/>
          <a:chOff x="0" y="0"/>
          <a:chExt cx="0" cy="0"/>
        </a:xfrm>
      </p:grpSpPr>
      <p:sp>
        <p:nvSpPr>
          <p:cNvPr id="129" name="Google Shape;129;p7"/>
          <p:cNvSpPr txBox="1"/>
          <p:nvPr/>
        </p:nvSpPr>
        <p:spPr>
          <a:xfrm>
            <a:off x="531845" y="510988"/>
            <a:ext cx="825354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1">
                <a:solidFill>
                  <a:schemeClr val="lt1"/>
                </a:solidFill>
                <a:latin typeface="Noto Sans JP"/>
                <a:ea typeface="Noto Sans JP"/>
                <a:cs typeface="Noto Sans JP"/>
                <a:sym typeface="Noto Sans JP"/>
              </a:rPr>
              <a:t>主要都道府県における主な設置タクシー会社一覧</a:t>
            </a:r>
            <a:endParaRPr sz="2800" b="1">
              <a:solidFill>
                <a:schemeClr val="lt1"/>
              </a:solidFill>
              <a:latin typeface="Noto Sans JP"/>
              <a:ea typeface="Noto Sans JP"/>
              <a:cs typeface="Noto Sans JP"/>
              <a:sym typeface="Noto Sans JP"/>
            </a:endParaRPr>
          </a:p>
        </p:txBody>
      </p:sp>
      <p:sp>
        <p:nvSpPr>
          <p:cNvPr id="130" name="Google Shape;130;p7"/>
          <p:cNvSpPr txBox="1"/>
          <p:nvPr/>
        </p:nvSpPr>
        <p:spPr>
          <a:xfrm>
            <a:off x="1977744" y="4246522"/>
            <a:ext cx="230832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a:solidFill>
                  <a:schemeClr val="dk1"/>
                </a:solidFill>
                <a:latin typeface="Noto Sans JP"/>
                <a:ea typeface="Noto Sans JP"/>
                <a:cs typeface="Noto Sans JP"/>
                <a:sym typeface="Noto Sans JP"/>
              </a:rPr>
              <a:t>設置タクシー会社例</a:t>
            </a:r>
            <a:endParaRPr/>
          </a:p>
        </p:txBody>
      </p:sp>
      <p:sp>
        <p:nvSpPr>
          <p:cNvPr id="131" name="Google Shape;131;p7"/>
          <p:cNvSpPr txBox="1"/>
          <p:nvPr/>
        </p:nvSpPr>
        <p:spPr>
          <a:xfrm>
            <a:off x="1994369" y="4667556"/>
            <a:ext cx="700192" cy="3643049"/>
          </a:xfrm>
          <a:prstGeom prst="rect">
            <a:avLst/>
          </a:prstGeom>
          <a:noFill/>
          <a:ln>
            <a:noFill/>
          </a:ln>
        </p:spPr>
        <p:txBody>
          <a:bodyPr spcFirstLastPara="1" wrap="square" lIns="91425" tIns="45700" rIns="91425" bIns="45700" anchor="t" anchorCtr="0">
            <a:spAutoFit/>
          </a:bodyPr>
          <a:lstStyle/>
          <a:p>
            <a:pPr marL="0" marR="0" lvl="0" indent="0" algn="l" rtl="0">
              <a:lnSpc>
                <a:spcPct val="180000"/>
              </a:lnSpc>
              <a:spcBef>
                <a:spcPts val="0"/>
              </a:spcBef>
              <a:spcAft>
                <a:spcPts val="0"/>
              </a:spcAft>
              <a:buNone/>
            </a:pPr>
            <a:r>
              <a:rPr lang="ja-JP" sz="1300">
                <a:solidFill>
                  <a:schemeClr val="dk1"/>
                </a:solidFill>
                <a:latin typeface="Noto Sans JP"/>
                <a:ea typeface="Noto Sans JP"/>
                <a:cs typeface="Noto Sans JP"/>
                <a:sym typeface="Noto Sans JP"/>
              </a:rPr>
              <a:t>札幌</a:t>
            </a:r>
            <a:endParaRPr sz="1300">
              <a:solidFill>
                <a:schemeClr val="dk1"/>
              </a:solidFill>
              <a:latin typeface="Noto Sans JP"/>
              <a:ea typeface="Noto Sans JP"/>
              <a:cs typeface="Noto Sans JP"/>
              <a:sym typeface="Noto Sans JP"/>
            </a:endParaRPr>
          </a:p>
          <a:p>
            <a:pPr marL="0" marR="0" lvl="0" indent="0" algn="l" rtl="0">
              <a:lnSpc>
                <a:spcPct val="180000"/>
              </a:lnSpc>
              <a:spcBef>
                <a:spcPts val="0"/>
              </a:spcBef>
              <a:spcAft>
                <a:spcPts val="0"/>
              </a:spcAft>
              <a:buNone/>
            </a:pPr>
            <a:r>
              <a:rPr lang="ja-JP" sz="1300">
                <a:solidFill>
                  <a:schemeClr val="dk1"/>
                </a:solidFill>
                <a:latin typeface="Noto Sans JP"/>
                <a:ea typeface="Noto Sans JP"/>
                <a:cs typeface="Noto Sans JP"/>
                <a:sym typeface="Noto Sans JP"/>
              </a:rPr>
              <a:t>東京</a:t>
            </a:r>
            <a:endParaRPr sz="1300">
              <a:solidFill>
                <a:schemeClr val="dk1"/>
              </a:solidFill>
              <a:latin typeface="Noto Sans JP"/>
              <a:ea typeface="Noto Sans JP"/>
              <a:cs typeface="Noto Sans JP"/>
              <a:sym typeface="Noto Sans JP"/>
            </a:endParaRPr>
          </a:p>
          <a:p>
            <a:pPr marL="0" marR="0" lvl="0" indent="0" algn="l" rtl="0">
              <a:lnSpc>
                <a:spcPct val="180000"/>
              </a:lnSpc>
              <a:spcBef>
                <a:spcPts val="0"/>
              </a:spcBef>
              <a:spcAft>
                <a:spcPts val="0"/>
              </a:spcAft>
              <a:buNone/>
            </a:pPr>
            <a:r>
              <a:rPr lang="ja-JP" sz="1300">
                <a:solidFill>
                  <a:schemeClr val="dk1"/>
                </a:solidFill>
                <a:latin typeface="Noto Sans JP"/>
                <a:ea typeface="Noto Sans JP"/>
                <a:cs typeface="Noto Sans JP"/>
                <a:sym typeface="Noto Sans JP"/>
              </a:rPr>
              <a:t>千葉</a:t>
            </a:r>
            <a:endParaRPr sz="1300">
              <a:solidFill>
                <a:schemeClr val="dk1"/>
              </a:solidFill>
              <a:latin typeface="Noto Sans JP"/>
              <a:ea typeface="Noto Sans JP"/>
              <a:cs typeface="Noto Sans JP"/>
              <a:sym typeface="Noto Sans JP"/>
            </a:endParaRPr>
          </a:p>
          <a:p>
            <a:pPr marL="0" marR="0" lvl="0" indent="0" algn="l" rtl="0">
              <a:lnSpc>
                <a:spcPct val="180000"/>
              </a:lnSpc>
              <a:spcBef>
                <a:spcPts val="0"/>
              </a:spcBef>
              <a:spcAft>
                <a:spcPts val="0"/>
              </a:spcAft>
              <a:buNone/>
            </a:pPr>
            <a:r>
              <a:rPr lang="ja-JP" sz="1300">
                <a:solidFill>
                  <a:schemeClr val="dk1"/>
                </a:solidFill>
                <a:latin typeface="Noto Sans JP"/>
                <a:ea typeface="Noto Sans JP"/>
                <a:cs typeface="Noto Sans JP"/>
                <a:sym typeface="Noto Sans JP"/>
              </a:rPr>
              <a:t>神奈川</a:t>
            </a:r>
            <a:endParaRPr sz="1300">
              <a:solidFill>
                <a:schemeClr val="dk1"/>
              </a:solidFill>
              <a:latin typeface="Noto Sans JP"/>
              <a:ea typeface="Noto Sans JP"/>
              <a:cs typeface="Noto Sans JP"/>
              <a:sym typeface="Noto Sans JP"/>
            </a:endParaRPr>
          </a:p>
          <a:p>
            <a:pPr marL="0" marR="0" lvl="0" indent="0" algn="l" rtl="0">
              <a:lnSpc>
                <a:spcPct val="180000"/>
              </a:lnSpc>
              <a:spcBef>
                <a:spcPts val="0"/>
              </a:spcBef>
              <a:spcAft>
                <a:spcPts val="0"/>
              </a:spcAft>
              <a:buNone/>
            </a:pPr>
            <a:r>
              <a:rPr lang="ja-JP" sz="1300">
                <a:solidFill>
                  <a:schemeClr val="dk1"/>
                </a:solidFill>
                <a:latin typeface="Noto Sans JP"/>
                <a:ea typeface="Noto Sans JP"/>
                <a:cs typeface="Noto Sans JP"/>
                <a:sym typeface="Noto Sans JP"/>
              </a:rPr>
              <a:t>埼玉</a:t>
            </a:r>
            <a:endParaRPr sz="1300">
              <a:solidFill>
                <a:schemeClr val="dk1"/>
              </a:solidFill>
              <a:latin typeface="Noto Sans JP"/>
              <a:ea typeface="Noto Sans JP"/>
              <a:cs typeface="Noto Sans JP"/>
              <a:sym typeface="Noto Sans JP"/>
            </a:endParaRPr>
          </a:p>
          <a:p>
            <a:pPr marL="0" marR="0" lvl="0" indent="0" algn="l" rtl="0">
              <a:lnSpc>
                <a:spcPct val="180000"/>
              </a:lnSpc>
              <a:spcBef>
                <a:spcPts val="0"/>
              </a:spcBef>
              <a:spcAft>
                <a:spcPts val="0"/>
              </a:spcAft>
              <a:buNone/>
            </a:pPr>
            <a:r>
              <a:rPr lang="ja-JP" sz="1300">
                <a:solidFill>
                  <a:schemeClr val="dk1"/>
                </a:solidFill>
                <a:latin typeface="Noto Sans JP"/>
                <a:ea typeface="Noto Sans JP"/>
                <a:cs typeface="Noto Sans JP"/>
                <a:sym typeface="Noto Sans JP"/>
              </a:rPr>
              <a:t>名古屋</a:t>
            </a:r>
            <a:endParaRPr sz="1300">
              <a:solidFill>
                <a:schemeClr val="dk1"/>
              </a:solidFill>
              <a:latin typeface="Noto Sans JP"/>
              <a:ea typeface="Noto Sans JP"/>
              <a:cs typeface="Noto Sans JP"/>
              <a:sym typeface="Noto Sans JP"/>
            </a:endParaRPr>
          </a:p>
          <a:p>
            <a:pPr marL="0" marR="0" lvl="0" indent="0" algn="l" rtl="0">
              <a:lnSpc>
                <a:spcPct val="180000"/>
              </a:lnSpc>
              <a:spcBef>
                <a:spcPts val="0"/>
              </a:spcBef>
              <a:spcAft>
                <a:spcPts val="0"/>
              </a:spcAft>
              <a:buNone/>
            </a:pPr>
            <a:r>
              <a:rPr lang="ja-JP" sz="1300">
                <a:solidFill>
                  <a:schemeClr val="dk1"/>
                </a:solidFill>
                <a:latin typeface="Noto Sans JP"/>
                <a:ea typeface="Noto Sans JP"/>
                <a:cs typeface="Noto Sans JP"/>
                <a:sym typeface="Noto Sans JP"/>
              </a:rPr>
              <a:t>京都</a:t>
            </a:r>
            <a:endParaRPr sz="1300">
              <a:solidFill>
                <a:schemeClr val="dk1"/>
              </a:solidFill>
              <a:latin typeface="Noto Sans JP"/>
              <a:ea typeface="Noto Sans JP"/>
              <a:cs typeface="Noto Sans JP"/>
              <a:sym typeface="Noto Sans JP"/>
            </a:endParaRPr>
          </a:p>
          <a:p>
            <a:pPr marL="0" marR="0" lvl="0" indent="0" algn="l" rtl="0">
              <a:lnSpc>
                <a:spcPct val="180000"/>
              </a:lnSpc>
              <a:spcBef>
                <a:spcPts val="0"/>
              </a:spcBef>
              <a:spcAft>
                <a:spcPts val="0"/>
              </a:spcAft>
              <a:buNone/>
            </a:pPr>
            <a:r>
              <a:rPr lang="ja-JP" sz="1300">
                <a:solidFill>
                  <a:schemeClr val="dk1"/>
                </a:solidFill>
                <a:latin typeface="Noto Sans JP"/>
                <a:ea typeface="Noto Sans JP"/>
                <a:cs typeface="Noto Sans JP"/>
                <a:sym typeface="Noto Sans JP"/>
              </a:rPr>
              <a:t>大阪</a:t>
            </a:r>
            <a:endParaRPr sz="1300">
              <a:solidFill>
                <a:schemeClr val="dk1"/>
              </a:solidFill>
              <a:latin typeface="Noto Sans JP"/>
              <a:ea typeface="Noto Sans JP"/>
              <a:cs typeface="Noto Sans JP"/>
              <a:sym typeface="Noto Sans JP"/>
            </a:endParaRPr>
          </a:p>
          <a:p>
            <a:pPr marL="0" marR="0" lvl="0" indent="0" algn="l" rtl="0">
              <a:lnSpc>
                <a:spcPct val="180000"/>
              </a:lnSpc>
              <a:spcBef>
                <a:spcPts val="0"/>
              </a:spcBef>
              <a:spcAft>
                <a:spcPts val="0"/>
              </a:spcAft>
              <a:buNone/>
            </a:pPr>
            <a:r>
              <a:rPr lang="ja-JP" sz="1300">
                <a:solidFill>
                  <a:schemeClr val="dk1"/>
                </a:solidFill>
                <a:latin typeface="Noto Sans JP"/>
                <a:ea typeface="Noto Sans JP"/>
                <a:cs typeface="Noto Sans JP"/>
                <a:sym typeface="Noto Sans JP"/>
              </a:rPr>
              <a:t>福岡</a:t>
            </a:r>
            <a:endParaRPr sz="1300">
              <a:solidFill>
                <a:schemeClr val="dk1"/>
              </a:solidFill>
              <a:latin typeface="Noto Sans JP"/>
              <a:ea typeface="Noto Sans JP"/>
              <a:cs typeface="Noto Sans JP"/>
              <a:sym typeface="Noto Sans JP"/>
            </a:endParaRPr>
          </a:p>
          <a:p>
            <a:pPr marL="0" marR="0" lvl="0" indent="0" algn="l" rtl="0">
              <a:lnSpc>
                <a:spcPct val="180000"/>
              </a:lnSpc>
              <a:spcBef>
                <a:spcPts val="0"/>
              </a:spcBef>
              <a:spcAft>
                <a:spcPts val="0"/>
              </a:spcAft>
              <a:buNone/>
            </a:pPr>
            <a:r>
              <a:rPr lang="ja-JP" sz="1300">
                <a:solidFill>
                  <a:schemeClr val="dk1"/>
                </a:solidFill>
                <a:latin typeface="Noto Sans JP"/>
                <a:ea typeface="Noto Sans JP"/>
                <a:cs typeface="Noto Sans JP"/>
                <a:sym typeface="Noto Sans JP"/>
              </a:rPr>
              <a:t>沖縄</a:t>
            </a:r>
            <a:endParaRPr sz="1300">
              <a:solidFill>
                <a:schemeClr val="dk1"/>
              </a:solidFill>
              <a:latin typeface="Noto Sans JP"/>
              <a:ea typeface="Noto Sans JP"/>
              <a:cs typeface="Noto Sans JP"/>
              <a:sym typeface="Noto Sans JP"/>
            </a:endParaRPr>
          </a:p>
        </p:txBody>
      </p:sp>
      <p:sp>
        <p:nvSpPr>
          <p:cNvPr id="132" name="Google Shape;132;p7"/>
          <p:cNvSpPr txBox="1"/>
          <p:nvPr/>
        </p:nvSpPr>
        <p:spPr>
          <a:xfrm>
            <a:off x="2856855" y="4667556"/>
            <a:ext cx="12193403" cy="3643049"/>
          </a:xfrm>
          <a:prstGeom prst="rect">
            <a:avLst/>
          </a:prstGeom>
          <a:noFill/>
          <a:ln>
            <a:noFill/>
          </a:ln>
        </p:spPr>
        <p:txBody>
          <a:bodyPr spcFirstLastPara="1" wrap="square" lIns="91425" tIns="45700" rIns="91425" bIns="45700" anchor="t" anchorCtr="0">
            <a:spAutoFit/>
          </a:bodyPr>
          <a:lstStyle/>
          <a:p>
            <a:pPr marL="0" marR="0" lvl="0" indent="0" algn="l" rtl="0">
              <a:lnSpc>
                <a:spcPct val="180000"/>
              </a:lnSpc>
              <a:spcBef>
                <a:spcPts val="0"/>
              </a:spcBef>
              <a:spcAft>
                <a:spcPts val="0"/>
              </a:spcAft>
              <a:buNone/>
            </a:pPr>
            <a:r>
              <a:rPr lang="ja-JP" sz="1300">
                <a:solidFill>
                  <a:srgbClr val="A9AAAA"/>
                </a:solidFill>
                <a:latin typeface="Noto Sans JP"/>
                <a:ea typeface="Noto Sans JP"/>
                <a:cs typeface="Noto Sans JP"/>
                <a:sym typeface="Noto Sans JP"/>
              </a:rPr>
              <a:t>SK無線タクシー、ハートタクシー、金星自動車、さわやか無線センター、トーコーグループ</a:t>
            </a:r>
            <a:endParaRPr sz="1300">
              <a:solidFill>
                <a:srgbClr val="A9AAAA"/>
              </a:solidFill>
              <a:latin typeface="Noto Sans JP"/>
              <a:ea typeface="Noto Sans JP"/>
              <a:cs typeface="Noto Sans JP"/>
              <a:sym typeface="Noto Sans JP"/>
            </a:endParaRPr>
          </a:p>
          <a:p>
            <a:pPr marL="0" marR="0" lvl="0" indent="0" algn="l" rtl="0">
              <a:lnSpc>
                <a:spcPct val="180000"/>
              </a:lnSpc>
              <a:spcBef>
                <a:spcPts val="0"/>
              </a:spcBef>
              <a:spcAft>
                <a:spcPts val="0"/>
              </a:spcAft>
              <a:buNone/>
            </a:pPr>
            <a:r>
              <a:rPr lang="ja-JP" sz="1300">
                <a:solidFill>
                  <a:srgbClr val="A9AAAA"/>
                </a:solidFill>
                <a:latin typeface="Noto Sans JP"/>
                <a:ea typeface="Noto Sans JP"/>
                <a:cs typeface="Noto Sans JP"/>
                <a:sym typeface="Noto Sans JP"/>
              </a:rPr>
              <a:t>日本交通グループ、帝都自動車交通グループ、東京無線協同組合、東都タクシー、日の丸交通、東京都個人タクシー協同組合、日個連東京都営業協同組合</a:t>
            </a:r>
            <a:endParaRPr sz="1300">
              <a:solidFill>
                <a:srgbClr val="A9AAAA"/>
              </a:solidFill>
              <a:latin typeface="Noto Sans JP"/>
              <a:ea typeface="Noto Sans JP"/>
              <a:cs typeface="Noto Sans JP"/>
              <a:sym typeface="Noto Sans JP"/>
            </a:endParaRPr>
          </a:p>
          <a:p>
            <a:pPr marL="0" marR="0" lvl="0" indent="0" algn="l" rtl="0">
              <a:lnSpc>
                <a:spcPct val="180000"/>
              </a:lnSpc>
              <a:spcBef>
                <a:spcPts val="0"/>
              </a:spcBef>
              <a:spcAft>
                <a:spcPts val="0"/>
              </a:spcAft>
              <a:buNone/>
            </a:pPr>
            <a:r>
              <a:rPr lang="ja-JP" sz="1300">
                <a:solidFill>
                  <a:srgbClr val="A9AAAA"/>
                </a:solidFill>
                <a:latin typeface="Noto Sans JP"/>
                <a:ea typeface="Noto Sans JP"/>
                <a:cs typeface="Noto Sans JP"/>
                <a:sym typeface="Noto Sans JP"/>
              </a:rPr>
              <a:t>京成タクシー、三ツ矢エミタスタクシー、千葉構内タクシー、myタクシーグループ</a:t>
            </a:r>
            <a:endParaRPr sz="1300">
              <a:solidFill>
                <a:srgbClr val="A9AAAA"/>
              </a:solidFill>
              <a:latin typeface="Noto Sans JP"/>
              <a:ea typeface="Noto Sans JP"/>
              <a:cs typeface="Noto Sans JP"/>
              <a:sym typeface="Noto Sans JP"/>
            </a:endParaRPr>
          </a:p>
          <a:p>
            <a:pPr marL="0" marR="0" lvl="0" indent="0" algn="l" rtl="0">
              <a:lnSpc>
                <a:spcPct val="180000"/>
              </a:lnSpc>
              <a:spcBef>
                <a:spcPts val="0"/>
              </a:spcBef>
              <a:spcAft>
                <a:spcPts val="0"/>
              </a:spcAft>
              <a:buNone/>
            </a:pPr>
            <a:r>
              <a:rPr lang="ja-JP" sz="1300">
                <a:solidFill>
                  <a:srgbClr val="A9AAAA"/>
                </a:solidFill>
                <a:latin typeface="Noto Sans JP"/>
                <a:ea typeface="Noto Sans JP"/>
                <a:cs typeface="Noto Sans JP"/>
                <a:sym typeface="Noto Sans JP"/>
              </a:rPr>
              <a:t>神奈川都市交通、ラジオタクシーグループ、平和交通、神奈中タクシー、日本交通横浜、三和交通</a:t>
            </a:r>
            <a:endParaRPr sz="1300">
              <a:solidFill>
                <a:srgbClr val="A9AAAA"/>
              </a:solidFill>
              <a:latin typeface="Noto Sans JP"/>
              <a:ea typeface="Noto Sans JP"/>
              <a:cs typeface="Noto Sans JP"/>
              <a:sym typeface="Noto Sans JP"/>
            </a:endParaRPr>
          </a:p>
          <a:p>
            <a:pPr marL="0" marR="0" lvl="0" indent="0" algn="l" rtl="0">
              <a:lnSpc>
                <a:spcPct val="180000"/>
              </a:lnSpc>
              <a:spcBef>
                <a:spcPts val="0"/>
              </a:spcBef>
              <a:spcAft>
                <a:spcPts val="0"/>
              </a:spcAft>
              <a:buNone/>
            </a:pPr>
            <a:r>
              <a:rPr lang="ja-JP" sz="1300">
                <a:solidFill>
                  <a:srgbClr val="A9AAAA"/>
                </a:solidFill>
                <a:latin typeface="Noto Sans JP"/>
                <a:ea typeface="Noto Sans JP"/>
                <a:cs typeface="Noto Sans JP"/>
                <a:sym typeface="Noto Sans JP"/>
              </a:rPr>
              <a:t>飛鳥交通グループ、西武ハイヤー、ダイヤモンド交通、川口自動車交通、埼玉交通</a:t>
            </a:r>
            <a:endParaRPr sz="1300">
              <a:solidFill>
                <a:srgbClr val="A9AAAA"/>
              </a:solidFill>
              <a:latin typeface="Noto Sans JP"/>
              <a:ea typeface="Noto Sans JP"/>
              <a:cs typeface="Noto Sans JP"/>
              <a:sym typeface="Noto Sans JP"/>
            </a:endParaRPr>
          </a:p>
          <a:p>
            <a:pPr marL="0" marR="0" lvl="0" indent="0" algn="l" rtl="0">
              <a:lnSpc>
                <a:spcPct val="180000"/>
              </a:lnSpc>
              <a:spcBef>
                <a:spcPts val="0"/>
              </a:spcBef>
              <a:spcAft>
                <a:spcPts val="0"/>
              </a:spcAft>
              <a:buNone/>
            </a:pPr>
            <a:r>
              <a:rPr lang="ja-JP" sz="1300">
                <a:solidFill>
                  <a:srgbClr val="A9AAAA"/>
                </a:solidFill>
                <a:latin typeface="Noto Sans JP"/>
                <a:ea typeface="Noto Sans JP"/>
                <a:cs typeface="Noto Sans JP"/>
                <a:sym typeface="Noto Sans JP"/>
              </a:rPr>
              <a:t>宝交通、つばめグループ、名古屋近鉄タクシー、名鉄グループ</a:t>
            </a:r>
            <a:endParaRPr sz="1300">
              <a:solidFill>
                <a:srgbClr val="A9AAAA"/>
              </a:solidFill>
              <a:latin typeface="Noto Sans JP"/>
              <a:ea typeface="Noto Sans JP"/>
              <a:cs typeface="Noto Sans JP"/>
              <a:sym typeface="Noto Sans JP"/>
            </a:endParaRPr>
          </a:p>
          <a:p>
            <a:pPr marL="0" marR="0" lvl="0" indent="0" algn="l" rtl="0">
              <a:lnSpc>
                <a:spcPct val="180000"/>
              </a:lnSpc>
              <a:spcBef>
                <a:spcPts val="0"/>
              </a:spcBef>
              <a:spcAft>
                <a:spcPts val="0"/>
              </a:spcAft>
              <a:buNone/>
            </a:pPr>
            <a:r>
              <a:rPr lang="ja-JP" sz="1300">
                <a:solidFill>
                  <a:srgbClr val="A9AAAA"/>
                </a:solidFill>
                <a:latin typeface="Noto Sans JP"/>
                <a:ea typeface="Noto Sans JP"/>
                <a:cs typeface="Noto Sans JP"/>
                <a:sym typeface="Noto Sans JP"/>
              </a:rPr>
              <a:t>アオイグループ、滋賀交通グループ、ぞうさんタクシー、都タクシー、ヤサカグループ</a:t>
            </a:r>
            <a:endParaRPr sz="1300">
              <a:solidFill>
                <a:srgbClr val="A9AAAA"/>
              </a:solidFill>
              <a:latin typeface="Noto Sans JP"/>
              <a:ea typeface="Noto Sans JP"/>
              <a:cs typeface="Noto Sans JP"/>
              <a:sym typeface="Noto Sans JP"/>
            </a:endParaRPr>
          </a:p>
          <a:p>
            <a:pPr marL="0" marR="0" lvl="0" indent="0" algn="l" rtl="0">
              <a:lnSpc>
                <a:spcPct val="180000"/>
              </a:lnSpc>
              <a:spcBef>
                <a:spcPts val="0"/>
              </a:spcBef>
              <a:spcAft>
                <a:spcPts val="0"/>
              </a:spcAft>
              <a:buNone/>
            </a:pPr>
            <a:r>
              <a:rPr lang="ja-JP" sz="1300">
                <a:solidFill>
                  <a:srgbClr val="A9AAAA"/>
                </a:solidFill>
                <a:latin typeface="Noto Sans JP"/>
                <a:ea typeface="Noto Sans JP"/>
                <a:cs typeface="Noto Sans JP"/>
                <a:sym typeface="Noto Sans JP"/>
              </a:rPr>
              <a:t>東京・日本交通、相互タクシーグループ、近鉄タクシー、日本タクシー、国際興業大阪、未来都、関協タクシー</a:t>
            </a:r>
            <a:endParaRPr sz="1300">
              <a:solidFill>
                <a:srgbClr val="A9AAAA"/>
              </a:solidFill>
              <a:latin typeface="Noto Sans JP"/>
              <a:ea typeface="Noto Sans JP"/>
              <a:cs typeface="Noto Sans JP"/>
              <a:sym typeface="Noto Sans JP"/>
            </a:endParaRPr>
          </a:p>
          <a:p>
            <a:pPr marL="0" marR="0" lvl="0" indent="0" algn="l" rtl="0">
              <a:lnSpc>
                <a:spcPct val="180000"/>
              </a:lnSpc>
              <a:spcBef>
                <a:spcPts val="0"/>
              </a:spcBef>
              <a:spcAft>
                <a:spcPts val="0"/>
              </a:spcAft>
              <a:buNone/>
            </a:pPr>
            <a:r>
              <a:rPr lang="ja-JP" sz="1300">
                <a:solidFill>
                  <a:srgbClr val="A9AAAA"/>
                </a:solidFill>
                <a:latin typeface="Noto Sans JP"/>
                <a:ea typeface="Noto Sans JP"/>
                <a:cs typeface="Noto Sans JP"/>
                <a:sym typeface="Noto Sans JP"/>
              </a:rPr>
              <a:t>福交運輸事業協同組合、三五会運輸事業協同組合、福岡西鉄タクシー、ラッキーグループ、フレンド運輸事業協同組合、筑タク.net、明交運輸事業協同組合</a:t>
            </a:r>
            <a:endParaRPr sz="1300">
              <a:solidFill>
                <a:srgbClr val="A9AAAA"/>
              </a:solidFill>
              <a:latin typeface="Noto Sans JP"/>
              <a:ea typeface="Noto Sans JP"/>
              <a:cs typeface="Noto Sans JP"/>
              <a:sym typeface="Noto Sans JP"/>
            </a:endParaRPr>
          </a:p>
          <a:p>
            <a:pPr marL="0" marR="0" lvl="0" indent="0" algn="l" rtl="0">
              <a:lnSpc>
                <a:spcPct val="180000"/>
              </a:lnSpc>
              <a:spcBef>
                <a:spcPts val="0"/>
              </a:spcBef>
              <a:spcAft>
                <a:spcPts val="0"/>
              </a:spcAft>
              <a:buNone/>
            </a:pPr>
            <a:r>
              <a:rPr lang="ja-JP" sz="1300">
                <a:solidFill>
                  <a:srgbClr val="A9AAAA"/>
                </a:solidFill>
                <a:latin typeface="Noto Sans JP"/>
                <a:ea typeface="Noto Sans JP"/>
                <a:cs typeface="Noto Sans JP"/>
                <a:sym typeface="Noto Sans JP"/>
              </a:rPr>
              <a:t>沖東交通</a:t>
            </a:r>
            <a:endParaRPr/>
          </a:p>
        </p:txBody>
      </p:sp>
      <p:sp>
        <p:nvSpPr>
          <p:cNvPr id="133" name="Google Shape;133;p7"/>
          <p:cNvSpPr txBox="1"/>
          <p:nvPr/>
        </p:nvSpPr>
        <p:spPr>
          <a:xfrm>
            <a:off x="5269583" y="2195974"/>
            <a:ext cx="8370561"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200" b="1">
                <a:solidFill>
                  <a:srgbClr val="FF8F1C"/>
                </a:solidFill>
                <a:latin typeface="Noto Sans JP"/>
                <a:ea typeface="Noto Sans JP"/>
                <a:cs typeface="Noto Sans JP"/>
                <a:sym typeface="Noto Sans JP"/>
              </a:rPr>
              <a:t>TOKYO PRIMEはタクシーアプリ『GO』加盟会社の多くで展開</a:t>
            </a:r>
            <a:endParaRPr/>
          </a:p>
        </p:txBody>
      </p:sp>
      <p:pic>
        <p:nvPicPr>
          <p:cNvPr id="134" name="Google Shape;134;p7" descr="ロゴ, アイコン&#10;&#10;自動的に生成された説明"/>
          <p:cNvPicPr preferRelativeResize="0"/>
          <p:nvPr/>
        </p:nvPicPr>
        <p:blipFill rotWithShape="1">
          <a:blip r:embed="rId4">
            <a:alphaModFix/>
          </a:blip>
          <a:srcRect/>
          <a:stretch/>
        </p:blipFill>
        <p:spPr>
          <a:xfrm>
            <a:off x="5246270" y="2790828"/>
            <a:ext cx="1453789" cy="916579"/>
          </a:xfrm>
          <a:prstGeom prst="rect">
            <a:avLst/>
          </a:prstGeom>
          <a:noFill/>
          <a:ln>
            <a:noFill/>
          </a:ln>
        </p:spPr>
      </p:pic>
      <p:pic>
        <p:nvPicPr>
          <p:cNvPr id="135" name="Google Shape;135;p7" descr="屋外, 道路, 車, トラック が含まれている画像&#10;&#10;自動的に生成された説明"/>
          <p:cNvPicPr preferRelativeResize="0"/>
          <p:nvPr/>
        </p:nvPicPr>
        <p:blipFill rotWithShape="1">
          <a:blip r:embed="rId5">
            <a:alphaModFix/>
          </a:blip>
          <a:srcRect l="17099" t="23863" r="7812" b="6506"/>
          <a:stretch/>
        </p:blipFill>
        <p:spPr>
          <a:xfrm>
            <a:off x="2078168" y="2078168"/>
            <a:ext cx="2876217" cy="1778923"/>
          </a:xfrm>
          <a:prstGeom prst="rect">
            <a:avLst/>
          </a:prstGeom>
          <a:noFill/>
          <a:ln>
            <a:noFill/>
          </a:ln>
        </p:spPr>
      </p:pic>
      <p:sp>
        <p:nvSpPr>
          <p:cNvPr id="136" name="Google Shape;136;p7"/>
          <p:cNvSpPr txBox="1"/>
          <p:nvPr/>
        </p:nvSpPr>
        <p:spPr>
          <a:xfrm>
            <a:off x="2111433" y="3591098"/>
            <a:ext cx="1996444"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800">
                <a:solidFill>
                  <a:schemeClr val="lt1"/>
                </a:solidFill>
                <a:latin typeface="Noto Sans JP"/>
                <a:ea typeface="Noto Sans JP"/>
                <a:cs typeface="Noto Sans JP"/>
                <a:sym typeface="Noto Sans JP"/>
              </a:rPr>
              <a:t>撮影協力：グランドハイアット東京</a:t>
            </a:r>
            <a:endParaRPr sz="800">
              <a:solidFill>
                <a:schemeClr val="lt1"/>
              </a:solidFill>
              <a:latin typeface="Noto Sans JP"/>
              <a:ea typeface="Noto Sans JP"/>
              <a:cs typeface="Noto Sans JP"/>
              <a:sym typeface="Noto Sans JP"/>
            </a:endParaRPr>
          </a:p>
        </p:txBody>
      </p:sp>
      <p:sp>
        <p:nvSpPr>
          <p:cNvPr id="137" name="Google Shape;137;p7"/>
          <p:cNvSpPr txBox="1"/>
          <p:nvPr/>
        </p:nvSpPr>
        <p:spPr>
          <a:xfrm>
            <a:off x="510073" y="9273372"/>
            <a:ext cx="484497"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2000" b="1" i="0">
                <a:solidFill>
                  <a:schemeClr val="lt1"/>
                </a:solidFill>
                <a:latin typeface="Roboto Black"/>
                <a:ea typeface="Roboto Black"/>
                <a:cs typeface="Roboto Black"/>
                <a:sym typeface="Roboto Black"/>
              </a:rPr>
              <a:t>0</a:t>
            </a:r>
            <a:fld id="{00000000-1234-1234-1234-123412341234}" type="slidenum">
              <a:rPr lang="en-US" altLang="ja-JP" sz="2000" b="1" i="0">
                <a:solidFill>
                  <a:schemeClr val="lt1"/>
                </a:solidFill>
                <a:latin typeface="Roboto Black"/>
                <a:ea typeface="Roboto Black"/>
                <a:cs typeface="Roboto Black"/>
                <a:sym typeface="Roboto Black"/>
              </a:rPr>
              <a:t>7</a:t>
            </a:fld>
            <a:endParaRPr sz="2000" b="1" i="0" dirty="0">
              <a:solidFill>
                <a:schemeClr val="lt1"/>
              </a:solidFill>
              <a:latin typeface="Roboto Black"/>
              <a:ea typeface="Roboto Black"/>
              <a:cs typeface="Roboto Black"/>
              <a:sym typeface="Roboto Black"/>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141"/>
        <p:cNvGrpSpPr/>
        <p:nvPr/>
      </p:nvGrpSpPr>
      <p:grpSpPr>
        <a:xfrm>
          <a:off x="0" y="0"/>
          <a:ext cx="0" cy="0"/>
          <a:chOff x="0" y="0"/>
          <a:chExt cx="0" cy="0"/>
        </a:xfrm>
      </p:grpSpPr>
      <p:pic>
        <p:nvPicPr>
          <p:cNvPr id="142" name="Google Shape;142;p8" descr="夜に光っている建物&#10;&#10;自動的に生成された説明"/>
          <p:cNvPicPr preferRelativeResize="0"/>
          <p:nvPr/>
        </p:nvPicPr>
        <p:blipFill rotWithShape="1">
          <a:blip r:embed="rId3">
            <a:alphaModFix/>
          </a:blip>
          <a:srcRect t="10921" r="5780" b="9569"/>
          <a:stretch/>
        </p:blipFill>
        <p:spPr>
          <a:xfrm>
            <a:off x="0" y="0"/>
            <a:ext cx="18288000" cy="10288588"/>
          </a:xfrm>
          <a:prstGeom prst="rect">
            <a:avLst/>
          </a:prstGeom>
          <a:noFill/>
          <a:ln>
            <a:noFill/>
          </a:ln>
        </p:spPr>
      </p:pic>
      <p:pic>
        <p:nvPicPr>
          <p:cNvPr id="143" name="Google Shape;143;p8" descr="図形, 四角形&#10;&#10;自動的に生成された説明"/>
          <p:cNvPicPr preferRelativeResize="0"/>
          <p:nvPr/>
        </p:nvPicPr>
        <p:blipFill rotWithShape="1">
          <a:blip r:embed="rId4">
            <a:alphaModFix/>
          </a:blip>
          <a:srcRect/>
          <a:stretch/>
        </p:blipFill>
        <p:spPr>
          <a:xfrm>
            <a:off x="0" y="1588"/>
            <a:ext cx="18288000" cy="10287000"/>
          </a:xfrm>
          <a:prstGeom prst="rect">
            <a:avLst/>
          </a:prstGeom>
          <a:noFill/>
          <a:ln>
            <a:noFill/>
          </a:ln>
        </p:spPr>
      </p:pic>
      <p:pic>
        <p:nvPicPr>
          <p:cNvPr id="144" name="Google Shape;144;p8"/>
          <p:cNvPicPr preferRelativeResize="0"/>
          <p:nvPr/>
        </p:nvPicPr>
        <p:blipFill rotWithShape="1">
          <a:blip r:embed="rId5">
            <a:alphaModFix/>
          </a:blip>
          <a:srcRect/>
          <a:stretch/>
        </p:blipFill>
        <p:spPr>
          <a:xfrm>
            <a:off x="13809306" y="9345421"/>
            <a:ext cx="3946849" cy="427560"/>
          </a:xfrm>
          <a:prstGeom prst="rect">
            <a:avLst/>
          </a:prstGeom>
          <a:noFill/>
          <a:ln>
            <a:noFill/>
          </a:ln>
        </p:spPr>
      </p:pic>
      <p:grpSp>
        <p:nvGrpSpPr>
          <p:cNvPr id="145" name="Google Shape;145;p8"/>
          <p:cNvGrpSpPr/>
          <p:nvPr/>
        </p:nvGrpSpPr>
        <p:grpSpPr>
          <a:xfrm>
            <a:off x="7238350" y="4274757"/>
            <a:ext cx="3811300" cy="1739075"/>
            <a:chOff x="7742013" y="4113105"/>
            <a:chExt cx="3811300" cy="1739075"/>
          </a:xfrm>
        </p:grpSpPr>
        <p:sp>
          <p:nvSpPr>
            <p:cNvPr id="146" name="Google Shape;146;p8"/>
            <p:cNvSpPr txBox="1"/>
            <p:nvPr/>
          </p:nvSpPr>
          <p:spPr>
            <a:xfrm>
              <a:off x="7742013" y="5144294"/>
              <a:ext cx="38113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4000" b="1">
                  <a:solidFill>
                    <a:schemeClr val="lt1"/>
                  </a:solidFill>
                  <a:latin typeface="Noto Sans JP"/>
                  <a:ea typeface="Noto Sans JP"/>
                  <a:cs typeface="Noto Sans JP"/>
                  <a:sym typeface="Noto Sans JP"/>
                </a:rPr>
                <a:t>ユーザーの特徴</a:t>
              </a:r>
              <a:endParaRPr/>
            </a:p>
          </p:txBody>
        </p:sp>
        <p:sp>
          <p:nvSpPr>
            <p:cNvPr id="147" name="Google Shape;147;p8"/>
            <p:cNvSpPr txBox="1"/>
            <p:nvPr/>
          </p:nvSpPr>
          <p:spPr>
            <a:xfrm>
              <a:off x="8989062" y="4113105"/>
              <a:ext cx="1317202" cy="562359"/>
            </a:xfrm>
            <a:prstGeom prst="rect">
              <a:avLst/>
            </a:prstGeom>
            <a:solidFill>
              <a:srgbClr val="FF8F1C"/>
            </a:solidFill>
            <a:ln w="12700" cap="flat" cmpd="sng">
              <a:solidFill>
                <a:srgbClr val="FF8F1C"/>
              </a:solidFill>
              <a:prstDash val="solid"/>
              <a:round/>
              <a:headEnd type="none" w="sm" len="sm"/>
              <a:tailEnd type="none" w="sm" len="sm"/>
            </a:ln>
          </p:spPr>
          <p:txBody>
            <a:bodyPr spcFirstLastPara="1" wrap="square" lIns="144000" tIns="45700" rIns="91425" bIns="54000" anchor="t" anchorCtr="0">
              <a:spAutoFit/>
            </a:bodyPr>
            <a:lstStyle/>
            <a:p>
              <a:pPr marL="0" marR="0" lvl="0" indent="0" algn="l" rtl="0">
                <a:spcBef>
                  <a:spcPts val="0"/>
                </a:spcBef>
                <a:spcAft>
                  <a:spcPts val="0"/>
                </a:spcAft>
                <a:buNone/>
              </a:pPr>
              <a:r>
                <a:rPr lang="ja-JP" sz="3000">
                  <a:solidFill>
                    <a:schemeClr val="lt1"/>
                  </a:solidFill>
                  <a:latin typeface="Roboto"/>
                  <a:ea typeface="Roboto"/>
                  <a:cs typeface="Roboto"/>
                  <a:sym typeface="Roboto"/>
                </a:rPr>
                <a:t>Part 2</a:t>
              </a:r>
              <a:endParaRPr sz="3000">
                <a:solidFill>
                  <a:schemeClr val="lt1"/>
                </a:solidFill>
                <a:latin typeface="Roboto"/>
                <a:ea typeface="Roboto"/>
                <a:cs typeface="Roboto"/>
                <a:sym typeface="Roboto"/>
              </a:endParaRPr>
            </a:p>
          </p:txBody>
        </p:sp>
      </p:grpSp>
      <p:sp>
        <p:nvSpPr>
          <p:cNvPr id="148" name="Google Shape;148;p8"/>
          <p:cNvSpPr txBox="1"/>
          <p:nvPr/>
        </p:nvSpPr>
        <p:spPr>
          <a:xfrm>
            <a:off x="510073" y="9268465"/>
            <a:ext cx="484497"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2000" b="1" i="0">
                <a:solidFill>
                  <a:schemeClr val="dk1"/>
                </a:solidFill>
                <a:latin typeface="Roboto Black"/>
                <a:ea typeface="Roboto Black"/>
                <a:cs typeface="Roboto Black"/>
                <a:sym typeface="Roboto Black"/>
              </a:rPr>
              <a:t>0</a:t>
            </a:r>
            <a:fld id="{00000000-1234-1234-1234-123412341234}" type="slidenum">
              <a:rPr lang="en-US" altLang="ja-JP" sz="2000" b="1" i="0">
                <a:solidFill>
                  <a:schemeClr val="dk1"/>
                </a:solidFill>
                <a:latin typeface="Roboto Black"/>
                <a:ea typeface="Roboto Black"/>
                <a:cs typeface="Roboto Black"/>
                <a:sym typeface="Roboto Black"/>
              </a:rPr>
              <a:t>8</a:t>
            </a:fld>
            <a:endParaRPr sz="2000" b="1" i="0" dirty="0">
              <a:solidFill>
                <a:schemeClr val="dk1"/>
              </a:solidFill>
              <a:latin typeface="Roboto Black"/>
              <a:ea typeface="Roboto Black"/>
              <a:cs typeface="Roboto Black"/>
              <a:sym typeface="Roboto Black"/>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52"/>
        <p:cNvGrpSpPr/>
        <p:nvPr/>
      </p:nvGrpSpPr>
      <p:grpSpPr>
        <a:xfrm>
          <a:off x="0" y="0"/>
          <a:ext cx="0" cy="0"/>
          <a:chOff x="0" y="0"/>
          <a:chExt cx="0" cy="0"/>
        </a:xfrm>
      </p:grpSpPr>
      <p:graphicFrame>
        <p:nvGraphicFramePr>
          <p:cNvPr id="153" name="Google Shape;153;p9"/>
          <p:cNvGraphicFramePr/>
          <p:nvPr/>
        </p:nvGraphicFramePr>
        <p:xfrm>
          <a:off x="2543453" y="3050291"/>
          <a:ext cx="3305536" cy="33055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4" name="Google Shape;154;p9"/>
          <p:cNvGraphicFramePr/>
          <p:nvPr/>
        </p:nvGraphicFramePr>
        <p:xfrm>
          <a:off x="11719602" y="3081817"/>
          <a:ext cx="3305536" cy="330553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5" name="Google Shape;155;p9"/>
          <p:cNvGraphicFramePr/>
          <p:nvPr/>
        </p:nvGraphicFramePr>
        <p:xfrm>
          <a:off x="7131528" y="3081817"/>
          <a:ext cx="3305536" cy="3305536"/>
        </p:xfrm>
        <a:graphic>
          <a:graphicData uri="http://schemas.openxmlformats.org/drawingml/2006/chart">
            <c:chart xmlns:c="http://schemas.openxmlformats.org/drawingml/2006/chart" xmlns:r="http://schemas.openxmlformats.org/officeDocument/2006/relationships" r:id="rId6"/>
          </a:graphicData>
        </a:graphic>
      </p:graphicFrame>
      <p:sp>
        <p:nvSpPr>
          <p:cNvPr id="156" name="Google Shape;156;p9"/>
          <p:cNvSpPr txBox="1"/>
          <p:nvPr/>
        </p:nvSpPr>
        <p:spPr>
          <a:xfrm>
            <a:off x="531845" y="510988"/>
            <a:ext cx="2385268"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800" b="1" i="0" u="none" strike="noStrike" kern="0" cap="none" spc="0" normalizeH="0" baseline="0" noProof="0">
                <a:ln>
                  <a:noFill/>
                </a:ln>
                <a:solidFill>
                  <a:srgbClr val="FFFFFF"/>
                </a:solidFill>
                <a:effectLst/>
                <a:uLnTx/>
                <a:uFillTx/>
                <a:latin typeface="Noto Sans JP"/>
                <a:ea typeface="Noto Sans JP"/>
                <a:cs typeface="Noto Sans JP"/>
                <a:sym typeface="Noto Sans JP"/>
              </a:rPr>
              <a:t>ユーザー属性</a:t>
            </a:r>
            <a:endParaRPr kumimoji="0" sz="2800" b="1" i="0" u="none" strike="noStrike" kern="0" cap="none" spc="0" normalizeH="0" baseline="0" noProof="0">
              <a:ln>
                <a:noFill/>
              </a:ln>
              <a:solidFill>
                <a:srgbClr val="FFFFFF"/>
              </a:solidFill>
              <a:effectLst/>
              <a:uLnTx/>
              <a:uFillTx/>
              <a:latin typeface="Noto Sans JP"/>
              <a:ea typeface="Noto Sans JP"/>
              <a:cs typeface="Noto Sans JP"/>
              <a:sym typeface="Noto Sans JP"/>
            </a:endParaRPr>
          </a:p>
        </p:txBody>
      </p:sp>
      <p:sp>
        <p:nvSpPr>
          <p:cNvPr id="157" name="Google Shape;157;p9"/>
          <p:cNvSpPr txBox="1"/>
          <p:nvPr/>
        </p:nvSpPr>
        <p:spPr>
          <a:xfrm>
            <a:off x="4931720" y="2485526"/>
            <a:ext cx="1077859" cy="85250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kumimoji="0" lang="ja-JP" altLang="en-US" sz="1400" b="0" i="0" u="none" strike="noStrike" kern="0" cap="none" spc="0" normalizeH="0" baseline="0" noProof="0">
                <a:ln>
                  <a:noFill/>
                </a:ln>
                <a:solidFill>
                  <a:srgbClr val="000000"/>
                </a:solidFill>
                <a:effectLst/>
                <a:uLnTx/>
                <a:uFillTx/>
                <a:latin typeface="Noto Sans JP"/>
                <a:ea typeface="Noto Sans JP"/>
                <a:cs typeface="Noto Sans JP"/>
                <a:sym typeface="Noto Sans JP"/>
              </a:rPr>
              <a:t>男性</a:t>
            </a:r>
          </a:p>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kumimoji="0" lang="en-US" altLang="ja-JP" sz="24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58</a:t>
            </a:r>
            <a:r>
              <a:rPr kumimoji="0" lang="ja-JP" altLang="en-US" sz="16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1600" b="0" i="0" u="none" strike="noStrike" kern="0" cap="none" spc="0" normalizeH="0" baseline="0" noProof="0" dirty="0">
                <a:ln>
                  <a:noFill/>
                </a:ln>
                <a:solidFill>
                  <a:srgbClr val="FF8F1C"/>
                </a:solidFill>
                <a:effectLst/>
                <a:uLnTx/>
                <a:uFillTx/>
                <a:latin typeface="Noto Sans JP"/>
                <a:ea typeface="Noto Sans JP"/>
                <a:cs typeface="Noto Sans JP"/>
                <a:sym typeface="Noto Sans JP"/>
              </a:rPr>
              <a:t>%</a:t>
            </a:r>
            <a:endParaRPr kumimoji="0" lang="ja-JP" altLang="en-US" sz="16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158" name="Google Shape;158;p9"/>
          <p:cNvSpPr txBox="1"/>
          <p:nvPr/>
        </p:nvSpPr>
        <p:spPr>
          <a:xfrm>
            <a:off x="1977181" y="7428328"/>
            <a:ext cx="11438998" cy="978689"/>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60000"/>
              </a:lnSpc>
              <a:spcBef>
                <a:spcPts val="0"/>
              </a:spcBef>
              <a:spcAft>
                <a:spcPts val="0"/>
              </a:spcAft>
              <a:buClr>
                <a:srgbClr val="A9AAAA"/>
              </a:buClr>
              <a:buSzPts val="900"/>
              <a:buFont typeface="Arial"/>
              <a:buChar char="※"/>
              <a:tabLst/>
              <a:defRPr/>
            </a:pP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マクロミルアンケートによるタクシー利用者調査</a:t>
            </a:r>
            <a:endPar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endParaRPr>
          </a:p>
          <a:p>
            <a:pPr marL="171450" marR="0" lvl="0" indent="-171450" algn="l" defTabSz="914400" rtl="0" eaLnBrk="1" fontAlgn="auto" latinLnBrk="0" hangingPunct="1">
              <a:lnSpc>
                <a:spcPct val="160000"/>
              </a:lnSpc>
              <a:spcBef>
                <a:spcPts val="0"/>
              </a:spcBef>
              <a:spcAft>
                <a:spcPts val="0"/>
              </a:spcAft>
              <a:buClr>
                <a:srgbClr val="A9AAAA"/>
              </a:buClr>
              <a:buSzPts val="900"/>
              <a:buFont typeface="Arial"/>
              <a:buChar char="※"/>
              <a:tabLst/>
              <a:defRPr/>
            </a:pP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対象</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 </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全国の居住者で東京都</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23</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区・愛知県名古屋市内・大阪府大阪市内・その他地方都市で月</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2〜3</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ヶ月に</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1</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回以上のタクシー利用した</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20</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歳以上の男女：</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1,319</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人</a:t>
            </a:r>
          </a:p>
          <a:p>
            <a:pPr marL="171450" marR="0" lvl="0" indent="-171450" algn="l" defTabSz="914400" rtl="0" eaLnBrk="1" fontAlgn="auto" latinLnBrk="0" hangingPunct="1">
              <a:lnSpc>
                <a:spcPct val="160000"/>
              </a:lnSpc>
              <a:spcBef>
                <a:spcPts val="0"/>
              </a:spcBef>
              <a:spcAft>
                <a:spcPts val="0"/>
              </a:spcAft>
              <a:buClr>
                <a:srgbClr val="A9AAAA"/>
              </a:buClr>
              <a:buSzPts val="900"/>
              <a:buFont typeface="Arial"/>
              <a:buChar char="※"/>
              <a:tabLst/>
              <a:defRPr/>
            </a:pP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期間</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 2024</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年</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05</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月</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17</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日</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金</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2024</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年</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05</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月</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21</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日</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火</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a:t>
            </a:r>
            <a:endParaRPr kumimoji="0"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endParaRPr>
          </a:p>
          <a:p>
            <a:pPr marL="171450" marR="0" lvl="0" indent="-171450" algn="l" defTabSz="914400" rtl="0" eaLnBrk="1" fontAlgn="auto" latinLnBrk="0" hangingPunct="1">
              <a:lnSpc>
                <a:spcPct val="160000"/>
              </a:lnSpc>
              <a:spcBef>
                <a:spcPts val="0"/>
              </a:spcBef>
              <a:spcAft>
                <a:spcPts val="0"/>
              </a:spcAft>
              <a:buClr>
                <a:srgbClr val="A9AAAA"/>
              </a:buClr>
              <a:buSzPts val="900"/>
              <a:buFont typeface="Arial"/>
              <a:buChar char="※"/>
              <a:tabLst/>
              <a:defRPr/>
            </a:pP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手法</a:t>
            </a:r>
            <a:r>
              <a:rPr kumimoji="0" lang="en-US" altLang="ja-JP"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 </a:t>
            </a:r>
            <a:r>
              <a:rPr kumimoji="0" lang="ja-JP" altLang="en-US" sz="900" b="0" i="0" u="none" strike="noStrike" kern="0" cap="none" spc="80" normalizeH="0" baseline="0" noProof="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rPr>
              <a:t>インターネットリサーチ</a:t>
            </a:r>
            <a:endParaRPr kumimoji="0" sz="900" b="0" i="0" u="none" strike="noStrike" kern="0" cap="none" spc="80" normalizeH="0" baseline="0" noProof="0" dirty="0">
              <a:ln>
                <a:noFill/>
              </a:ln>
              <a:solidFill>
                <a:srgbClr val="A9AAAA"/>
              </a:solidFill>
              <a:effectLst/>
              <a:uLnTx/>
              <a:uFillTx/>
              <a:latin typeface="Noto Sans JP" panose="020B0200000000000000" pitchFamily="34" charset="-128"/>
              <a:ea typeface="Noto Sans JP" panose="020B0200000000000000" pitchFamily="34" charset="-128"/>
              <a:cs typeface="Noto Sans JP"/>
              <a:sym typeface="Noto Sans JP"/>
            </a:endParaRPr>
          </a:p>
        </p:txBody>
      </p:sp>
      <p:sp>
        <p:nvSpPr>
          <p:cNvPr id="159" name="Google Shape;159;p9"/>
          <p:cNvSpPr txBox="1"/>
          <p:nvPr/>
        </p:nvSpPr>
        <p:spPr>
          <a:xfrm>
            <a:off x="3161751" y="594021"/>
            <a:ext cx="7422545" cy="39978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FFFFFF"/>
                </a:solidFill>
                <a:effectLst/>
                <a:uLnTx/>
                <a:uFillTx/>
                <a:latin typeface="Noto Sans JP"/>
                <a:ea typeface="Noto Sans JP"/>
                <a:cs typeface="Noto Sans JP"/>
                <a:sym typeface="Noto Sans JP"/>
              </a:rPr>
              <a:t>タクシーは全国主要都市において、性別、年齢を問わず利用されています。</a:t>
            </a:r>
            <a:endParaRPr kumimoji="0" sz="1600" b="0" i="0" u="none" strike="noStrike" kern="0" cap="none" spc="0" normalizeH="0" baseline="0" noProof="0">
              <a:ln>
                <a:noFill/>
              </a:ln>
              <a:solidFill>
                <a:srgbClr val="FFFFFF"/>
              </a:solidFill>
              <a:effectLst/>
              <a:uLnTx/>
              <a:uFillTx/>
              <a:latin typeface="Noto Sans JP"/>
              <a:ea typeface="Noto Sans JP"/>
              <a:cs typeface="Noto Sans JP"/>
              <a:sym typeface="Noto Sans JP"/>
            </a:endParaRPr>
          </a:p>
        </p:txBody>
      </p:sp>
      <p:sp>
        <p:nvSpPr>
          <p:cNvPr id="160" name="Google Shape;160;p9"/>
          <p:cNvSpPr txBox="1"/>
          <p:nvPr/>
        </p:nvSpPr>
        <p:spPr>
          <a:xfrm>
            <a:off x="3773467" y="4537483"/>
            <a:ext cx="89255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男女比</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9"/>
          <p:cNvSpPr txBox="1"/>
          <p:nvPr/>
        </p:nvSpPr>
        <p:spPr>
          <a:xfrm>
            <a:off x="7898481" y="4482103"/>
            <a:ext cx="1733808" cy="4800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乗車頻度</a:t>
            </a:r>
            <a:endParaRPr lang="en-US" altLang="ja-JP" dirty="0">
              <a:ea typeface="Noto Sans JP"/>
            </a:endParaRPr>
          </a:p>
        </p:txBody>
      </p:sp>
      <p:sp>
        <p:nvSpPr>
          <p:cNvPr id="162" name="Google Shape;162;p9"/>
          <p:cNvSpPr txBox="1"/>
          <p:nvPr/>
        </p:nvSpPr>
        <p:spPr>
          <a:xfrm>
            <a:off x="12944171" y="4537483"/>
            <a:ext cx="89255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Noto Sans JP"/>
                <a:ea typeface="Noto Sans JP"/>
                <a:cs typeface="Noto Sans JP"/>
                <a:sym typeface="Noto Sans JP"/>
              </a:rPr>
              <a:t>年齢比</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9"/>
          <p:cNvSpPr txBox="1"/>
          <p:nvPr/>
        </p:nvSpPr>
        <p:spPr>
          <a:xfrm>
            <a:off x="1657565" y="5145538"/>
            <a:ext cx="1077859" cy="852501"/>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30000"/>
              </a:lnSpc>
              <a:spcBef>
                <a:spcPts val="0"/>
              </a:spcBef>
              <a:spcAft>
                <a:spcPts val="0"/>
              </a:spcAft>
              <a:buClr>
                <a:srgbClr val="000000"/>
              </a:buClr>
              <a:buSzTx/>
              <a:buFont typeface="Arial"/>
              <a:buNone/>
              <a:tabLst/>
              <a:defRPr/>
            </a:pPr>
            <a:r>
              <a:rPr kumimoji="0" lang="ja-JP" altLang="en-US" sz="1400" b="0" i="0" u="none" strike="noStrike" kern="0" cap="none" spc="0" normalizeH="0" baseline="0" noProof="0">
                <a:ln>
                  <a:noFill/>
                </a:ln>
                <a:solidFill>
                  <a:srgbClr val="000000"/>
                </a:solidFill>
                <a:effectLst/>
                <a:uLnTx/>
                <a:uFillTx/>
                <a:latin typeface="Noto Sans JP"/>
                <a:ea typeface="Noto Sans JP"/>
                <a:cs typeface="Noto Sans JP"/>
                <a:sym typeface="Noto Sans JP"/>
              </a:rPr>
              <a:t>女性</a:t>
            </a:r>
            <a:endParaRPr kumimoji="0" sz="14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0" marR="0" lvl="0" indent="0" algn="r" defTabSz="914400" rtl="0" eaLnBrk="1" fontAlgn="auto" latinLnBrk="0" hangingPunct="1">
              <a:lnSpc>
                <a:spcPct val="130000"/>
              </a:lnSpc>
              <a:spcBef>
                <a:spcPts val="0"/>
              </a:spcBef>
              <a:spcAft>
                <a:spcPts val="0"/>
              </a:spcAft>
              <a:buClr>
                <a:srgbClr val="000000"/>
              </a:buClr>
              <a:buSzTx/>
              <a:buFont typeface="Arial"/>
              <a:buNone/>
              <a:tabLst/>
              <a:defRPr/>
            </a:pPr>
            <a:r>
              <a:rPr kumimoji="0" lang="en-US" altLang="ja-JP" sz="24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42</a:t>
            </a:r>
            <a:r>
              <a:rPr kumimoji="0" lang="ja-JP" altLang="en-US" sz="16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1600" b="0" i="0" u="none" strike="noStrike" kern="0" cap="none" spc="0" normalizeH="0" baseline="0" noProof="0" dirty="0">
                <a:ln>
                  <a:noFill/>
                </a:ln>
                <a:solidFill>
                  <a:srgbClr val="FF8F1C"/>
                </a:solidFill>
                <a:effectLst/>
                <a:uLnTx/>
                <a:uFillTx/>
                <a:latin typeface="Noto Sans JP"/>
                <a:ea typeface="Noto Sans JP"/>
                <a:cs typeface="Noto Sans JP"/>
                <a:sym typeface="Noto Sans JP"/>
              </a:rPr>
              <a:t>%</a:t>
            </a:r>
            <a:endParaRPr kumimoji="0" sz="16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164" name="Google Shape;164;p9"/>
          <p:cNvSpPr txBox="1"/>
          <p:nvPr/>
        </p:nvSpPr>
        <p:spPr>
          <a:xfrm>
            <a:off x="8888036" y="2472079"/>
            <a:ext cx="1077859" cy="8124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000000"/>
                </a:solidFill>
                <a:effectLst/>
                <a:uLnTx/>
                <a:uFillTx/>
                <a:latin typeface="Noto Sans JP"/>
                <a:ea typeface="Noto Sans JP"/>
                <a:cs typeface="Noto Sans JP"/>
                <a:sym typeface="Noto Sans JP"/>
              </a:rPr>
              <a:t>週に</a:t>
            </a:r>
            <a:r>
              <a:rPr kumimoji="0" lang="en-US" altLang="ja-JP" sz="1200" b="0" i="0" u="none" strike="noStrike" kern="0" cap="none" spc="0" normalizeH="0" baseline="0" noProof="0" dirty="0">
                <a:ln>
                  <a:noFill/>
                </a:ln>
                <a:solidFill>
                  <a:srgbClr val="000000"/>
                </a:solidFill>
                <a:effectLst/>
                <a:uLnTx/>
                <a:uFillTx/>
                <a:latin typeface="Noto Sans JP"/>
                <a:ea typeface="Noto Sans JP"/>
                <a:cs typeface="Noto Sans JP"/>
                <a:sym typeface="Noto Sans JP"/>
              </a:rPr>
              <a:t>4</a:t>
            </a:r>
            <a:r>
              <a:rPr kumimoji="0" lang="ja-JP" altLang="en-US" sz="1200" b="0" i="0" u="none" strike="noStrike" kern="0" cap="none" spc="0" normalizeH="0" baseline="0" noProof="0">
                <a:ln>
                  <a:noFill/>
                </a:ln>
                <a:solidFill>
                  <a:srgbClr val="000000"/>
                </a:solidFill>
                <a:effectLst/>
                <a:uLnTx/>
                <a:uFillTx/>
                <a:latin typeface="Noto Sans JP"/>
                <a:ea typeface="Noto Sans JP"/>
                <a:cs typeface="Noto Sans JP"/>
                <a:sym typeface="Noto Sans JP"/>
              </a:rPr>
              <a:t>回以上</a:t>
            </a:r>
            <a:endParaRPr kumimoji="0" sz="12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kumimoji="0" lang="en-US" altLang="ja-JP" sz="2400" b="1" i="0" u="none" strike="noStrike" kern="0" cap="none" spc="0" normalizeH="0" baseline="0" noProof="0">
                <a:ln>
                  <a:noFill/>
                </a:ln>
                <a:solidFill>
                  <a:srgbClr val="FF8F1C"/>
                </a:solidFill>
                <a:effectLst/>
                <a:uLnTx/>
                <a:uFillTx/>
                <a:latin typeface="Roboto Black"/>
                <a:ea typeface="Roboto Black"/>
                <a:cs typeface="Roboto Black"/>
                <a:sym typeface="Roboto Black"/>
              </a:rPr>
              <a:t>8</a:t>
            </a:r>
            <a:r>
              <a:rPr kumimoji="0" lang="ja-JP" altLang="en-US" sz="16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16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16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167" name="Google Shape;167;p9"/>
          <p:cNvSpPr txBox="1"/>
          <p:nvPr/>
        </p:nvSpPr>
        <p:spPr>
          <a:xfrm>
            <a:off x="14284463" y="2660338"/>
            <a:ext cx="1077859" cy="89251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kumimoji="0" lang="en-US" altLang="ja-JP"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20</a:t>
            </a:r>
            <a:r>
              <a:rPr kumimoji="0" lang="ja-JP" altLang="en-US" sz="1600" b="0" i="0" u="none" strike="noStrike" kern="0" cap="none" spc="0" normalizeH="0" baseline="0" noProof="0">
                <a:ln>
                  <a:noFill/>
                </a:ln>
                <a:solidFill>
                  <a:srgbClr val="000000"/>
                </a:solidFill>
                <a:effectLst/>
                <a:uLnTx/>
                <a:uFillTx/>
                <a:latin typeface="Noto Sans JP"/>
                <a:ea typeface="Noto Sans JP"/>
                <a:cs typeface="Noto Sans JP"/>
                <a:sym typeface="Noto Sans JP"/>
              </a:rPr>
              <a:t>代</a:t>
            </a:r>
            <a:endParaRPr kumimoji="0" sz="16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kumimoji="0" lang="en-US" altLang="ja-JP" sz="2400" b="1" i="0" u="none" strike="noStrike" kern="0" cap="none" spc="0" normalizeH="0" baseline="0" noProof="0" dirty="0">
                <a:ln>
                  <a:noFill/>
                </a:ln>
                <a:solidFill>
                  <a:srgbClr val="FF8F1C"/>
                </a:solidFill>
                <a:effectLst/>
                <a:uLnTx/>
                <a:uFillTx/>
                <a:latin typeface="Roboto Black"/>
                <a:ea typeface="Roboto Black"/>
                <a:cs typeface="Noto Sans JP"/>
                <a:sym typeface="Roboto Black"/>
              </a:rPr>
              <a:t>22</a:t>
            </a:r>
            <a:r>
              <a:rPr kumimoji="0" lang="ja-JP" altLang="en-US" sz="16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16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16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168" name="Google Shape;168;p9"/>
          <p:cNvSpPr txBox="1"/>
          <p:nvPr/>
        </p:nvSpPr>
        <p:spPr>
          <a:xfrm>
            <a:off x="11553548" y="6076828"/>
            <a:ext cx="1077859" cy="852501"/>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30000"/>
              </a:lnSpc>
              <a:spcBef>
                <a:spcPts val="0"/>
              </a:spcBef>
              <a:spcAft>
                <a:spcPts val="0"/>
              </a:spcAft>
              <a:buClr>
                <a:srgbClr val="000000"/>
              </a:buClr>
              <a:buSzTx/>
              <a:buFont typeface="Arial"/>
              <a:buNone/>
              <a:tabLst/>
              <a:defRPr/>
            </a:pPr>
            <a:r>
              <a:rPr kumimoji="0" lang="en-US" altLang="ja-JP" sz="1400" b="0" i="0" u="none" strike="noStrike" kern="0" cap="none" spc="0" normalizeH="0" baseline="0" noProof="0">
                <a:ln>
                  <a:noFill/>
                </a:ln>
                <a:solidFill>
                  <a:srgbClr val="000000"/>
                </a:solidFill>
                <a:effectLst/>
                <a:uLnTx/>
                <a:uFillTx/>
                <a:latin typeface="Noto Sans JP"/>
                <a:ea typeface="Noto Sans JP"/>
                <a:cs typeface="Noto Sans JP"/>
                <a:sym typeface="Noto Sans JP"/>
              </a:rPr>
              <a:t>40</a:t>
            </a:r>
            <a:r>
              <a:rPr kumimoji="0" lang="ja-JP" altLang="en-US" sz="1400" b="0" i="0" u="none" strike="noStrike" kern="0" cap="none" spc="0" normalizeH="0" baseline="0" noProof="0">
                <a:ln>
                  <a:noFill/>
                </a:ln>
                <a:solidFill>
                  <a:srgbClr val="000000"/>
                </a:solidFill>
                <a:effectLst/>
                <a:uLnTx/>
                <a:uFillTx/>
                <a:latin typeface="Noto Sans JP"/>
                <a:ea typeface="Noto Sans JP"/>
                <a:cs typeface="Noto Sans JP"/>
                <a:sym typeface="Noto Sans JP"/>
              </a:rPr>
              <a:t>代</a:t>
            </a:r>
            <a:endParaRPr kumimoji="0" sz="14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0" marR="0" lvl="0" indent="0" algn="r" defTabSz="914400" rtl="0" eaLnBrk="1" fontAlgn="auto" latinLnBrk="0" hangingPunct="1">
              <a:lnSpc>
                <a:spcPct val="130000"/>
              </a:lnSpc>
              <a:spcBef>
                <a:spcPts val="0"/>
              </a:spcBef>
              <a:spcAft>
                <a:spcPts val="0"/>
              </a:spcAft>
              <a:buClr>
                <a:srgbClr val="000000"/>
              </a:buClr>
              <a:buSzTx/>
              <a:buFont typeface="Arial"/>
              <a:buNone/>
              <a:tabLst/>
              <a:defRPr/>
            </a:pPr>
            <a:r>
              <a:rPr kumimoji="0" lang="en-US" altLang="ja-JP" sz="2400" b="1" i="0" u="none" strike="noStrike" kern="0" cap="none" spc="0" normalizeH="0" baseline="0" noProof="0">
                <a:ln>
                  <a:noFill/>
                </a:ln>
                <a:solidFill>
                  <a:srgbClr val="FF8F1C"/>
                </a:solidFill>
                <a:effectLst/>
                <a:uLnTx/>
                <a:uFillTx/>
                <a:latin typeface="Roboto Black"/>
                <a:ea typeface="Roboto Black"/>
                <a:cs typeface="Roboto Black"/>
                <a:sym typeface="Roboto Black"/>
              </a:rPr>
              <a:t>2</a:t>
            </a:r>
            <a:r>
              <a:rPr kumimoji="0" lang="en-US" altLang="ja-JP" sz="24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0</a:t>
            </a:r>
            <a:r>
              <a:rPr kumimoji="0" lang="ja-JP" altLang="en-US" sz="16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16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16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169" name="Google Shape;169;p9"/>
          <p:cNvSpPr txBox="1"/>
          <p:nvPr/>
        </p:nvSpPr>
        <p:spPr>
          <a:xfrm>
            <a:off x="10761880" y="3761718"/>
            <a:ext cx="1077859" cy="852501"/>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30000"/>
              </a:lnSpc>
              <a:spcBef>
                <a:spcPts val="0"/>
              </a:spcBef>
              <a:spcAft>
                <a:spcPts val="0"/>
              </a:spcAft>
              <a:buClr>
                <a:srgbClr val="000000"/>
              </a:buClr>
              <a:buSzTx/>
              <a:buFont typeface="Arial"/>
              <a:buNone/>
              <a:tabLst/>
              <a:defRPr/>
            </a:pPr>
            <a:r>
              <a:rPr kumimoji="0" lang="en-US" altLang="ja-JP" sz="1400" b="0" i="0" u="none" strike="noStrike" kern="0" cap="none" spc="0" normalizeH="0" baseline="0" noProof="0" dirty="0">
                <a:ln>
                  <a:noFill/>
                </a:ln>
                <a:solidFill>
                  <a:srgbClr val="000000"/>
                </a:solidFill>
                <a:effectLst/>
                <a:uLnTx/>
                <a:uFillTx/>
                <a:latin typeface="Noto Sans JP"/>
                <a:ea typeface="Noto Sans JP"/>
                <a:cs typeface="Noto Sans JP"/>
                <a:sym typeface="Noto Sans JP"/>
              </a:rPr>
              <a:t>5</a:t>
            </a:r>
            <a:r>
              <a:rPr kumimoji="0" lang="en-US" altLang="ja-JP" sz="1400" b="0" i="0" u="none" strike="noStrike" kern="0" cap="none" spc="0" normalizeH="0" baseline="0" noProof="0">
                <a:ln>
                  <a:noFill/>
                </a:ln>
                <a:solidFill>
                  <a:srgbClr val="000000"/>
                </a:solidFill>
                <a:effectLst/>
                <a:uLnTx/>
                <a:uFillTx/>
                <a:latin typeface="Noto Sans JP"/>
                <a:ea typeface="Noto Sans JP"/>
                <a:cs typeface="Noto Sans JP"/>
                <a:sym typeface="Noto Sans JP"/>
              </a:rPr>
              <a:t>0</a:t>
            </a:r>
            <a:r>
              <a:rPr kumimoji="0" lang="ja-JP" altLang="en-US" sz="1400" b="0" i="0" u="none" strike="noStrike" kern="0" cap="none" spc="0" normalizeH="0" baseline="0" noProof="0">
                <a:ln>
                  <a:noFill/>
                </a:ln>
                <a:solidFill>
                  <a:srgbClr val="000000"/>
                </a:solidFill>
                <a:effectLst/>
                <a:uLnTx/>
                <a:uFillTx/>
                <a:latin typeface="Noto Sans JP"/>
                <a:ea typeface="Noto Sans JP"/>
                <a:cs typeface="Noto Sans JP"/>
                <a:sym typeface="Noto Sans JP"/>
              </a:rPr>
              <a:t>代以上</a:t>
            </a:r>
            <a:endParaRPr kumimoji="0" sz="14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0" marR="0" lvl="0" indent="0" algn="r" defTabSz="914400" rtl="0" eaLnBrk="1" fontAlgn="auto" latinLnBrk="0" hangingPunct="1">
              <a:lnSpc>
                <a:spcPct val="130000"/>
              </a:lnSpc>
              <a:spcBef>
                <a:spcPts val="0"/>
              </a:spcBef>
              <a:spcAft>
                <a:spcPts val="0"/>
              </a:spcAft>
              <a:buClr>
                <a:srgbClr val="000000"/>
              </a:buClr>
              <a:buSzTx/>
              <a:buFont typeface="Arial"/>
              <a:buNone/>
              <a:tabLst/>
              <a:defRPr/>
            </a:pPr>
            <a:r>
              <a:rPr kumimoji="0" lang="en-US" altLang="ja-JP" sz="24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32</a:t>
            </a:r>
            <a:r>
              <a:rPr kumimoji="0" lang="ja-JP" altLang="en-US" sz="16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16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16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170" name="Google Shape;170;p9"/>
          <p:cNvSpPr txBox="1"/>
          <p:nvPr/>
        </p:nvSpPr>
        <p:spPr>
          <a:xfrm>
            <a:off x="14795451" y="5425355"/>
            <a:ext cx="1077859" cy="85250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kumimoji="0" lang="en-US" altLang="ja-JP" sz="1400" b="0" i="0" u="none" strike="noStrike" kern="0" cap="none" spc="0" normalizeH="0" baseline="0" noProof="0">
                <a:ln>
                  <a:noFill/>
                </a:ln>
                <a:solidFill>
                  <a:srgbClr val="000000"/>
                </a:solidFill>
                <a:effectLst/>
                <a:uLnTx/>
                <a:uFillTx/>
                <a:latin typeface="Noto Sans JP"/>
                <a:ea typeface="Noto Sans JP"/>
                <a:cs typeface="Noto Sans JP"/>
                <a:sym typeface="Noto Sans JP"/>
              </a:rPr>
              <a:t>30</a:t>
            </a:r>
            <a:r>
              <a:rPr kumimoji="0" lang="ja-JP" altLang="en-US" sz="1400" b="0" i="0" u="none" strike="noStrike" kern="0" cap="none" spc="0" normalizeH="0" baseline="0" noProof="0">
                <a:ln>
                  <a:noFill/>
                </a:ln>
                <a:solidFill>
                  <a:srgbClr val="000000"/>
                </a:solidFill>
                <a:effectLst/>
                <a:uLnTx/>
                <a:uFillTx/>
                <a:latin typeface="Noto Sans JP"/>
                <a:ea typeface="Noto Sans JP"/>
                <a:cs typeface="Noto Sans JP"/>
                <a:sym typeface="Noto Sans JP"/>
              </a:rPr>
              <a:t>代</a:t>
            </a:r>
            <a:endParaRPr kumimoji="0" sz="14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kumimoji="0" lang="en-US" altLang="ja-JP" sz="2400" b="1" i="0" u="none" strike="noStrike" kern="0" cap="none" spc="0" normalizeH="0" baseline="0" noProof="0">
                <a:ln>
                  <a:noFill/>
                </a:ln>
                <a:solidFill>
                  <a:srgbClr val="FF8F1C"/>
                </a:solidFill>
                <a:effectLst/>
                <a:uLnTx/>
                <a:uFillTx/>
                <a:latin typeface="Roboto Black"/>
                <a:ea typeface="Roboto Black"/>
                <a:cs typeface="Roboto Black"/>
                <a:sym typeface="Roboto Black"/>
              </a:rPr>
              <a:t>26</a:t>
            </a:r>
            <a:r>
              <a:rPr kumimoji="0" lang="ja-JP" altLang="en-US" sz="1600" b="0" i="0" u="none" strike="noStrike" kern="0" cap="none" spc="0" normalizeH="0" baseline="0" noProof="0">
                <a:ln>
                  <a:noFill/>
                </a:ln>
                <a:solidFill>
                  <a:srgbClr val="FF8F1C"/>
                </a:solidFill>
                <a:effectLst/>
                <a:uLnTx/>
                <a:uFillTx/>
                <a:latin typeface="Noto Sans JP"/>
                <a:ea typeface="Noto Sans JP"/>
                <a:cs typeface="Noto Sans JP"/>
                <a:sym typeface="Noto Sans JP"/>
              </a:rPr>
              <a:t> </a:t>
            </a:r>
            <a:r>
              <a:rPr kumimoji="0" lang="en-US" altLang="ja-JP" sz="16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16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172" name="Google Shape;172;p9"/>
          <p:cNvSpPr txBox="1"/>
          <p:nvPr/>
        </p:nvSpPr>
        <p:spPr>
          <a:xfrm>
            <a:off x="501257" y="9268465"/>
            <a:ext cx="482794" cy="400069"/>
          </a:xfrm>
          <a:prstGeom prst="rect">
            <a:avLst/>
          </a:prstGeom>
          <a:noFill/>
          <a:ln>
            <a:noFill/>
          </a:ln>
        </p:spPr>
        <p:txBody>
          <a:bodyPr spcFirstLastPara="1" wrap="non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2000" b="1" i="0" u="none" strike="noStrike" kern="0" cap="none" spc="0" normalizeH="0" baseline="0" noProof="0" dirty="0">
                <a:ln>
                  <a:noFill/>
                </a:ln>
                <a:solidFill>
                  <a:srgbClr val="FFFFFF"/>
                </a:solidFill>
                <a:effectLst/>
                <a:uLnTx/>
                <a:uFillTx/>
                <a:latin typeface="Roboto Black"/>
                <a:ea typeface="Roboto Black"/>
                <a:cs typeface="Roboto Black"/>
                <a:sym typeface="Roboto Black"/>
              </a:rPr>
              <a:t>0</a:t>
            </a:r>
            <a:fld id="{00000000-1234-1234-1234-123412341234}" type="slidenum">
              <a:rPr kumimoji="0" lang="en-US" altLang="ja-JP" sz="2000" b="1" i="0" u="none" strike="noStrike" kern="0" cap="none" spc="0" normalizeH="0" baseline="0" noProof="0">
                <a:ln>
                  <a:noFill/>
                </a:ln>
                <a:solidFill>
                  <a:srgbClr val="FFFFFF"/>
                </a:solidFill>
                <a:effectLst/>
                <a:uLnTx/>
                <a:uFillTx/>
                <a:latin typeface="Roboto Black"/>
                <a:ea typeface="Roboto Black"/>
                <a:cs typeface="Roboto Black"/>
                <a:sym typeface="Roboto Black"/>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2000" b="1" i="0" u="none" strike="noStrike" kern="0" cap="none" spc="0" normalizeH="0" baseline="0" noProof="0" dirty="0">
              <a:ln>
                <a:noFill/>
              </a:ln>
              <a:solidFill>
                <a:srgbClr val="FFFFFF"/>
              </a:solidFill>
              <a:effectLst/>
              <a:uLnTx/>
              <a:uFillTx/>
              <a:latin typeface="Roboto Black"/>
              <a:ea typeface="Roboto Black"/>
              <a:cs typeface="Roboto Black"/>
              <a:sym typeface="Roboto Black"/>
            </a:endParaRPr>
          </a:p>
        </p:txBody>
      </p:sp>
      <p:sp>
        <p:nvSpPr>
          <p:cNvPr id="8" name="Google Shape;164;p9">
            <a:extLst>
              <a:ext uri="{FF2B5EF4-FFF2-40B4-BE49-F238E27FC236}">
                <a16:creationId xmlns:a16="http://schemas.microsoft.com/office/drawing/2014/main" id="{A5A6F426-0755-1BF6-7C09-A78BB032DEEB}"/>
              </a:ext>
            </a:extLst>
          </p:cNvPr>
          <p:cNvSpPr txBox="1"/>
          <p:nvPr/>
        </p:nvSpPr>
        <p:spPr>
          <a:xfrm>
            <a:off x="9963799" y="3056062"/>
            <a:ext cx="1277941" cy="8124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000000"/>
                </a:solidFill>
                <a:effectLst/>
                <a:uLnTx/>
                <a:uFillTx/>
                <a:latin typeface="Noto Sans JP"/>
                <a:ea typeface="Noto Sans JP"/>
                <a:cs typeface="Noto Sans JP"/>
                <a:sym typeface="Noto Sans JP"/>
              </a:rPr>
              <a:t>週に</a:t>
            </a:r>
            <a:r>
              <a:rPr kumimoji="0" lang="en-US" altLang="ja-JP" sz="1200" b="0" i="0" u="none" strike="noStrike" kern="0" cap="none" spc="0" normalizeH="0" baseline="0" noProof="0" dirty="0">
                <a:ln>
                  <a:noFill/>
                </a:ln>
                <a:solidFill>
                  <a:srgbClr val="000000"/>
                </a:solidFill>
                <a:effectLst/>
                <a:uLnTx/>
                <a:uFillTx/>
                <a:latin typeface="Noto Sans JP"/>
                <a:ea typeface="Noto Sans JP"/>
                <a:cs typeface="Noto Sans JP"/>
                <a:sym typeface="Noto Sans JP"/>
              </a:rPr>
              <a:t>2〜3</a:t>
            </a:r>
            <a:r>
              <a:rPr kumimoji="0" lang="ja-JP" altLang="en-US" sz="1200" b="0" i="0" u="none" strike="noStrike" kern="0" cap="none" spc="0" normalizeH="0" baseline="0" noProof="0">
                <a:ln>
                  <a:noFill/>
                </a:ln>
                <a:solidFill>
                  <a:srgbClr val="000000"/>
                </a:solidFill>
                <a:effectLst/>
                <a:uLnTx/>
                <a:uFillTx/>
                <a:latin typeface="Noto Sans JP"/>
                <a:ea typeface="Noto Sans JP"/>
                <a:cs typeface="Noto Sans JP"/>
                <a:sym typeface="Noto Sans JP"/>
              </a:rPr>
              <a:t>回程度</a:t>
            </a:r>
            <a:endParaRPr kumimoji="0" sz="12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kumimoji="0" lang="en-US" altLang="ja-JP" sz="24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15</a:t>
            </a:r>
            <a:r>
              <a:rPr kumimoji="0" lang="en-US" altLang="ja-JP" sz="16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16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12" name="Google Shape;164;p9">
            <a:extLst>
              <a:ext uri="{FF2B5EF4-FFF2-40B4-BE49-F238E27FC236}">
                <a16:creationId xmlns:a16="http://schemas.microsoft.com/office/drawing/2014/main" id="{44CF0EF4-51D0-2247-DD5A-FD4446B09551}"/>
              </a:ext>
            </a:extLst>
          </p:cNvPr>
          <p:cNvSpPr txBox="1"/>
          <p:nvPr/>
        </p:nvSpPr>
        <p:spPr>
          <a:xfrm>
            <a:off x="9950353" y="5726873"/>
            <a:ext cx="1277941" cy="8124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kumimoji="0" lang="ja-JP" altLang="en-US" sz="1200" b="0" i="0" u="none" strike="noStrike" kern="0" cap="none" spc="0" normalizeH="0" baseline="0" noProof="0">
                <a:ln>
                  <a:noFill/>
                </a:ln>
                <a:solidFill>
                  <a:srgbClr val="000000"/>
                </a:solidFill>
                <a:effectLst/>
                <a:uLnTx/>
                <a:uFillTx/>
                <a:latin typeface="Noto Sans JP"/>
                <a:ea typeface="Noto Sans JP"/>
                <a:cs typeface="Noto Sans JP"/>
                <a:sym typeface="Noto Sans JP"/>
              </a:rPr>
              <a:t>週に</a:t>
            </a:r>
            <a:r>
              <a:rPr kumimoji="0" lang="en-US" altLang="ja-JP" sz="1200" b="0" i="0" u="none" strike="noStrike" kern="0" cap="none" spc="0" normalizeH="0" baseline="0" noProof="0" dirty="0">
                <a:ln>
                  <a:noFill/>
                </a:ln>
                <a:solidFill>
                  <a:srgbClr val="000000"/>
                </a:solidFill>
                <a:effectLst/>
                <a:uLnTx/>
                <a:uFillTx/>
                <a:latin typeface="Noto Sans JP"/>
                <a:ea typeface="Noto Sans JP"/>
                <a:cs typeface="Noto Sans JP"/>
                <a:sym typeface="Noto Sans JP"/>
              </a:rPr>
              <a:t>1</a:t>
            </a:r>
            <a:r>
              <a:rPr kumimoji="0" lang="ja-JP" altLang="en-US" sz="1200" b="0" i="0" u="none" strike="noStrike" kern="0" cap="none" spc="0" normalizeH="0" baseline="0" noProof="0">
                <a:ln>
                  <a:noFill/>
                </a:ln>
                <a:solidFill>
                  <a:srgbClr val="000000"/>
                </a:solidFill>
                <a:effectLst/>
                <a:uLnTx/>
                <a:uFillTx/>
                <a:latin typeface="Noto Sans JP"/>
                <a:ea typeface="Noto Sans JP"/>
                <a:cs typeface="Noto Sans JP"/>
                <a:sym typeface="Noto Sans JP"/>
              </a:rPr>
              <a:t>回程度</a:t>
            </a:r>
            <a:endParaRPr kumimoji="0" sz="12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kumimoji="0" lang="en-US" altLang="ja-JP" sz="24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20</a:t>
            </a:r>
            <a:r>
              <a:rPr kumimoji="0" lang="en-US" altLang="ja-JP" sz="16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16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13" name="Google Shape;164;p9">
            <a:extLst>
              <a:ext uri="{FF2B5EF4-FFF2-40B4-BE49-F238E27FC236}">
                <a16:creationId xmlns:a16="http://schemas.microsoft.com/office/drawing/2014/main" id="{7E3AC52F-CCE6-BEA2-5260-76845E265123}"/>
              </a:ext>
            </a:extLst>
          </p:cNvPr>
          <p:cNvSpPr txBox="1"/>
          <p:nvPr/>
        </p:nvSpPr>
        <p:spPr>
          <a:xfrm>
            <a:off x="6634136" y="6116839"/>
            <a:ext cx="1514781" cy="812490"/>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30000"/>
              </a:lnSpc>
              <a:spcBef>
                <a:spcPts val="0"/>
              </a:spcBef>
              <a:spcAft>
                <a:spcPts val="0"/>
              </a:spcAft>
              <a:buClr>
                <a:srgbClr val="000000"/>
              </a:buClr>
              <a:buSzTx/>
              <a:buFont typeface="Arial"/>
              <a:buNone/>
              <a:tabLst/>
              <a:defRPr/>
            </a:pPr>
            <a:r>
              <a:rPr kumimoji="0" lang="en-US" altLang="ja-JP" sz="1200" b="0" i="0" u="none" strike="noStrike" kern="0" cap="none" spc="0" normalizeH="0" baseline="0" noProof="0" dirty="0">
                <a:ln>
                  <a:noFill/>
                </a:ln>
                <a:solidFill>
                  <a:srgbClr val="000000"/>
                </a:solidFill>
                <a:effectLst/>
                <a:uLnTx/>
                <a:uFillTx/>
                <a:latin typeface="Noto Sans JP"/>
                <a:ea typeface="Noto Sans JP"/>
                <a:cs typeface="Noto Sans JP"/>
                <a:sym typeface="Noto Sans JP"/>
              </a:rPr>
              <a:t>1</a:t>
            </a:r>
            <a:r>
              <a:rPr kumimoji="0" lang="ja-JP" altLang="en-US" sz="1200" b="0" i="0" u="none" strike="noStrike" kern="0" cap="none" spc="0" normalizeH="0" baseline="0" noProof="0">
                <a:ln>
                  <a:noFill/>
                </a:ln>
                <a:solidFill>
                  <a:srgbClr val="000000"/>
                </a:solidFill>
                <a:effectLst/>
                <a:uLnTx/>
                <a:uFillTx/>
                <a:latin typeface="Noto Sans JP"/>
                <a:ea typeface="Noto Sans JP"/>
                <a:cs typeface="Noto Sans JP"/>
                <a:sym typeface="Noto Sans JP"/>
              </a:rPr>
              <a:t>ヶ月に</a:t>
            </a:r>
            <a:r>
              <a:rPr kumimoji="0" lang="en-US" altLang="ja-JP" sz="1200" b="0" i="0" u="none" strike="noStrike" kern="0" cap="none" spc="0" normalizeH="0" baseline="0" noProof="0" dirty="0">
                <a:ln>
                  <a:noFill/>
                </a:ln>
                <a:solidFill>
                  <a:srgbClr val="000000"/>
                </a:solidFill>
                <a:effectLst/>
                <a:uLnTx/>
                <a:uFillTx/>
                <a:latin typeface="Noto Sans JP"/>
                <a:ea typeface="Noto Sans JP"/>
                <a:cs typeface="Noto Sans JP"/>
                <a:sym typeface="Noto Sans JP"/>
              </a:rPr>
              <a:t>2〜3</a:t>
            </a:r>
            <a:r>
              <a:rPr kumimoji="0" lang="ja-JP" altLang="en-US" sz="1200" b="0" i="0" u="none" strike="noStrike" kern="0" cap="none" spc="0" normalizeH="0" baseline="0" noProof="0">
                <a:ln>
                  <a:noFill/>
                </a:ln>
                <a:solidFill>
                  <a:srgbClr val="000000"/>
                </a:solidFill>
                <a:effectLst/>
                <a:uLnTx/>
                <a:uFillTx/>
                <a:latin typeface="Noto Sans JP"/>
                <a:ea typeface="Noto Sans JP"/>
                <a:cs typeface="Noto Sans JP"/>
                <a:sym typeface="Noto Sans JP"/>
              </a:rPr>
              <a:t>回程度</a:t>
            </a:r>
            <a:endParaRPr kumimoji="0" sz="12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0" marR="0" lvl="0" indent="0" algn="r" defTabSz="914400" rtl="0" eaLnBrk="1" fontAlgn="auto" latinLnBrk="0" hangingPunct="1">
              <a:lnSpc>
                <a:spcPct val="130000"/>
              </a:lnSpc>
              <a:spcBef>
                <a:spcPts val="0"/>
              </a:spcBef>
              <a:spcAft>
                <a:spcPts val="0"/>
              </a:spcAft>
              <a:buClr>
                <a:srgbClr val="000000"/>
              </a:buClr>
              <a:buSzTx/>
              <a:buFont typeface="Arial"/>
              <a:buNone/>
              <a:tabLst/>
              <a:defRPr/>
            </a:pPr>
            <a:r>
              <a:rPr kumimoji="0" lang="en-US" altLang="ja-JP" sz="24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23</a:t>
            </a:r>
            <a:r>
              <a:rPr kumimoji="0" lang="en-US" altLang="ja-JP" sz="16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16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14" name="Google Shape;164;p9">
            <a:extLst>
              <a:ext uri="{FF2B5EF4-FFF2-40B4-BE49-F238E27FC236}">
                <a16:creationId xmlns:a16="http://schemas.microsoft.com/office/drawing/2014/main" id="{ED671C29-C705-098E-59A3-D02887C0F37C}"/>
              </a:ext>
            </a:extLst>
          </p:cNvPr>
          <p:cNvSpPr txBox="1"/>
          <p:nvPr/>
        </p:nvSpPr>
        <p:spPr>
          <a:xfrm>
            <a:off x="5934888" y="4114932"/>
            <a:ext cx="1277941" cy="812490"/>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30000"/>
              </a:lnSpc>
              <a:spcBef>
                <a:spcPts val="0"/>
              </a:spcBef>
              <a:spcAft>
                <a:spcPts val="0"/>
              </a:spcAft>
              <a:buClr>
                <a:srgbClr val="000000"/>
              </a:buClr>
              <a:buSzTx/>
              <a:buFont typeface="Arial"/>
              <a:buNone/>
              <a:tabLst/>
              <a:defRPr/>
            </a:pPr>
            <a:r>
              <a:rPr kumimoji="0" lang="en-US" altLang="ja-JP" sz="1200" b="0" i="0" u="none" strike="noStrike" kern="0" cap="none" spc="0" normalizeH="0" baseline="0" noProof="0" dirty="0">
                <a:ln>
                  <a:noFill/>
                </a:ln>
                <a:solidFill>
                  <a:srgbClr val="000000"/>
                </a:solidFill>
                <a:effectLst/>
                <a:uLnTx/>
                <a:uFillTx/>
                <a:latin typeface="Noto Sans JP"/>
                <a:ea typeface="Noto Sans JP"/>
                <a:cs typeface="Noto Sans JP"/>
                <a:sym typeface="Noto Sans JP"/>
              </a:rPr>
              <a:t>1</a:t>
            </a:r>
            <a:r>
              <a:rPr kumimoji="0" lang="ja-JP" altLang="en-US" sz="1200" b="0" i="0" u="none" strike="noStrike" kern="0" cap="none" spc="0" normalizeH="0" baseline="0" noProof="0">
                <a:ln>
                  <a:noFill/>
                </a:ln>
                <a:solidFill>
                  <a:srgbClr val="000000"/>
                </a:solidFill>
                <a:effectLst/>
                <a:uLnTx/>
                <a:uFillTx/>
                <a:latin typeface="Noto Sans JP"/>
                <a:ea typeface="Noto Sans JP"/>
                <a:cs typeface="Noto Sans JP"/>
                <a:sym typeface="Noto Sans JP"/>
              </a:rPr>
              <a:t>ヶ月に</a:t>
            </a:r>
            <a:r>
              <a:rPr kumimoji="0" lang="en-US" altLang="ja-JP" sz="1200" b="0" i="0" u="none" strike="noStrike" kern="0" cap="none" spc="0" normalizeH="0" baseline="0" noProof="0" dirty="0">
                <a:ln>
                  <a:noFill/>
                </a:ln>
                <a:solidFill>
                  <a:srgbClr val="000000"/>
                </a:solidFill>
                <a:effectLst/>
                <a:uLnTx/>
                <a:uFillTx/>
                <a:latin typeface="Noto Sans JP"/>
                <a:ea typeface="Noto Sans JP"/>
                <a:cs typeface="Noto Sans JP"/>
                <a:sym typeface="Noto Sans JP"/>
              </a:rPr>
              <a:t>1</a:t>
            </a:r>
            <a:r>
              <a:rPr kumimoji="0" lang="ja-JP" altLang="en-US" sz="1200" b="0" i="0" u="none" strike="noStrike" kern="0" cap="none" spc="0" normalizeH="0" baseline="0" noProof="0">
                <a:ln>
                  <a:noFill/>
                </a:ln>
                <a:solidFill>
                  <a:srgbClr val="000000"/>
                </a:solidFill>
                <a:effectLst/>
                <a:uLnTx/>
                <a:uFillTx/>
                <a:latin typeface="Noto Sans JP"/>
                <a:ea typeface="Noto Sans JP"/>
                <a:cs typeface="Noto Sans JP"/>
                <a:sym typeface="Noto Sans JP"/>
              </a:rPr>
              <a:t>回程度</a:t>
            </a:r>
            <a:endParaRPr kumimoji="0" sz="12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0" marR="0" lvl="0" indent="0" algn="r" defTabSz="914400" rtl="0" eaLnBrk="1" fontAlgn="auto" latinLnBrk="0" hangingPunct="1">
              <a:lnSpc>
                <a:spcPct val="130000"/>
              </a:lnSpc>
              <a:spcBef>
                <a:spcPts val="0"/>
              </a:spcBef>
              <a:spcAft>
                <a:spcPts val="0"/>
              </a:spcAft>
              <a:buClr>
                <a:srgbClr val="000000"/>
              </a:buClr>
              <a:buSzTx/>
              <a:buFont typeface="Arial"/>
              <a:buNone/>
              <a:tabLst/>
              <a:defRPr/>
            </a:pPr>
            <a:r>
              <a:rPr kumimoji="0" lang="en-US" altLang="ja-JP" sz="24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19</a:t>
            </a:r>
            <a:r>
              <a:rPr kumimoji="0" lang="en-US" altLang="ja-JP" sz="16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16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
        <p:nvSpPr>
          <p:cNvPr id="15" name="Google Shape;164;p9">
            <a:extLst>
              <a:ext uri="{FF2B5EF4-FFF2-40B4-BE49-F238E27FC236}">
                <a16:creationId xmlns:a16="http://schemas.microsoft.com/office/drawing/2014/main" id="{21F948A3-82B9-857F-C34E-C3CD21D16439}"/>
              </a:ext>
            </a:extLst>
          </p:cNvPr>
          <p:cNvSpPr txBox="1"/>
          <p:nvPr/>
        </p:nvSpPr>
        <p:spPr>
          <a:xfrm>
            <a:off x="6445876" y="2696893"/>
            <a:ext cx="1528230" cy="812490"/>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30000"/>
              </a:lnSpc>
              <a:spcBef>
                <a:spcPts val="0"/>
              </a:spcBef>
              <a:spcAft>
                <a:spcPts val="0"/>
              </a:spcAft>
              <a:buClr>
                <a:srgbClr val="000000"/>
              </a:buClr>
              <a:buSzTx/>
              <a:buFont typeface="Arial"/>
              <a:buNone/>
              <a:tabLst/>
              <a:defRPr/>
            </a:pPr>
            <a:r>
              <a:rPr kumimoji="0" lang="en-US" altLang="ja-JP" sz="1200" b="0" i="0" u="none" strike="noStrike" kern="0" cap="none" spc="0" normalizeH="0" baseline="0" noProof="0" dirty="0">
                <a:ln>
                  <a:noFill/>
                </a:ln>
                <a:solidFill>
                  <a:srgbClr val="000000"/>
                </a:solidFill>
                <a:effectLst/>
                <a:uLnTx/>
                <a:uFillTx/>
                <a:latin typeface="Noto Sans JP"/>
                <a:ea typeface="Noto Sans JP"/>
                <a:cs typeface="Noto Sans JP"/>
                <a:sym typeface="Noto Sans JP"/>
              </a:rPr>
              <a:t>2〜3</a:t>
            </a:r>
            <a:r>
              <a:rPr kumimoji="0" lang="ja-JP" altLang="en-US" sz="1200" b="0" i="0" u="none" strike="noStrike" kern="0" cap="none" spc="0" normalizeH="0" baseline="0" noProof="0">
                <a:ln>
                  <a:noFill/>
                </a:ln>
                <a:solidFill>
                  <a:srgbClr val="000000"/>
                </a:solidFill>
                <a:effectLst/>
                <a:uLnTx/>
                <a:uFillTx/>
                <a:latin typeface="Noto Sans JP"/>
                <a:ea typeface="Noto Sans JP"/>
                <a:cs typeface="Noto Sans JP"/>
                <a:sym typeface="Noto Sans JP"/>
              </a:rPr>
              <a:t>ヶ月に</a:t>
            </a:r>
            <a:r>
              <a:rPr kumimoji="0" lang="en-US" altLang="ja-JP" sz="1200" b="0" i="0" u="none" strike="noStrike" kern="0" cap="none" spc="0" normalizeH="0" baseline="0" noProof="0" dirty="0">
                <a:ln>
                  <a:noFill/>
                </a:ln>
                <a:solidFill>
                  <a:srgbClr val="000000"/>
                </a:solidFill>
                <a:effectLst/>
                <a:uLnTx/>
                <a:uFillTx/>
                <a:latin typeface="Noto Sans JP"/>
                <a:ea typeface="Noto Sans JP"/>
                <a:cs typeface="Noto Sans JP"/>
                <a:sym typeface="Noto Sans JP"/>
              </a:rPr>
              <a:t>1</a:t>
            </a:r>
            <a:r>
              <a:rPr kumimoji="0" lang="ja-JP" altLang="en-US" sz="1200" b="0" i="0" u="none" strike="noStrike" kern="0" cap="none" spc="0" normalizeH="0" baseline="0" noProof="0">
                <a:ln>
                  <a:noFill/>
                </a:ln>
                <a:solidFill>
                  <a:srgbClr val="000000"/>
                </a:solidFill>
                <a:effectLst/>
                <a:uLnTx/>
                <a:uFillTx/>
                <a:latin typeface="Noto Sans JP"/>
                <a:ea typeface="Noto Sans JP"/>
                <a:cs typeface="Noto Sans JP"/>
                <a:sym typeface="Noto Sans JP"/>
              </a:rPr>
              <a:t>回程度</a:t>
            </a:r>
            <a:endParaRPr kumimoji="0" sz="1200" b="0" i="0" u="none" strike="noStrike" kern="0" cap="none" spc="0" normalizeH="0" baseline="0" noProof="0" dirty="0">
              <a:ln>
                <a:noFill/>
              </a:ln>
              <a:solidFill>
                <a:srgbClr val="000000"/>
              </a:solidFill>
              <a:effectLst/>
              <a:uLnTx/>
              <a:uFillTx/>
              <a:latin typeface="Noto Sans JP"/>
              <a:ea typeface="Noto Sans JP"/>
              <a:cs typeface="Noto Sans JP"/>
              <a:sym typeface="Noto Sans JP"/>
            </a:endParaRPr>
          </a:p>
          <a:p>
            <a:pPr marL="0" marR="0" lvl="0" indent="0" algn="r" defTabSz="914400" rtl="0" eaLnBrk="1" fontAlgn="auto" latinLnBrk="0" hangingPunct="1">
              <a:lnSpc>
                <a:spcPct val="130000"/>
              </a:lnSpc>
              <a:spcBef>
                <a:spcPts val="0"/>
              </a:spcBef>
              <a:spcAft>
                <a:spcPts val="0"/>
              </a:spcAft>
              <a:buClr>
                <a:srgbClr val="000000"/>
              </a:buClr>
              <a:buSzTx/>
              <a:buFont typeface="Arial"/>
              <a:buNone/>
              <a:tabLst/>
              <a:defRPr/>
            </a:pPr>
            <a:r>
              <a:rPr kumimoji="0" lang="en-US" altLang="ja-JP" sz="2400" b="1" i="0" u="none" strike="noStrike" kern="0" cap="none" spc="0" normalizeH="0" baseline="0" noProof="0" dirty="0">
                <a:ln>
                  <a:noFill/>
                </a:ln>
                <a:solidFill>
                  <a:srgbClr val="FF8F1C"/>
                </a:solidFill>
                <a:effectLst/>
                <a:uLnTx/>
                <a:uFillTx/>
                <a:latin typeface="Roboto Black"/>
                <a:ea typeface="Roboto Black"/>
                <a:cs typeface="Roboto Black"/>
                <a:sym typeface="Roboto Black"/>
              </a:rPr>
              <a:t>15</a:t>
            </a:r>
            <a:r>
              <a:rPr kumimoji="0" lang="en-US" altLang="ja-JP" sz="1600" b="0" i="0" u="none" strike="noStrike" kern="0" cap="none" spc="0" normalizeH="0" baseline="0" noProof="0">
                <a:ln>
                  <a:noFill/>
                </a:ln>
                <a:solidFill>
                  <a:srgbClr val="FF8F1C"/>
                </a:solidFill>
                <a:effectLst/>
                <a:uLnTx/>
                <a:uFillTx/>
                <a:latin typeface="Noto Sans JP"/>
                <a:ea typeface="Noto Sans JP"/>
                <a:cs typeface="Noto Sans JP"/>
                <a:sym typeface="Noto Sans JP"/>
              </a:rPr>
              <a:t>%</a:t>
            </a:r>
            <a:endParaRPr kumimoji="0" sz="1600" b="0" i="0" u="none" strike="noStrike" kern="0" cap="none" spc="0" normalizeH="0" baseline="0" noProof="0" dirty="0">
              <a:ln>
                <a:noFill/>
              </a:ln>
              <a:solidFill>
                <a:srgbClr val="FF8F1C"/>
              </a:solidFill>
              <a:effectLst/>
              <a:uLnTx/>
              <a:uFillTx/>
              <a:latin typeface="Noto Sans JP"/>
              <a:ea typeface="Noto Sans JP"/>
              <a:cs typeface="Noto Sans JP"/>
              <a:sym typeface="Noto Sans JP"/>
            </a:endParaRPr>
          </a:p>
        </p:txBody>
      </p:sp>
    </p:spTree>
  </p:cSld>
  <p:clrMapOvr>
    <a:masterClrMapping/>
  </p:clrMapOvr>
</p:sld>
</file>

<file path=ppt/theme/theme1.xml><?xml version="1.0" encoding="utf-8"?>
<a:theme xmlns:a="http://schemas.openxmlformats.org/drawingml/2006/main" name="Office テーマ">
  <a:themeElements>
    <a:clrScheme name="Office テーマ">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4077</TotalTime>
  <Words>11724</Words>
  <Application>Microsoft Macintosh PowerPoint</Application>
  <PresentationFormat>ユーザー設定</PresentationFormat>
  <Paragraphs>1693</Paragraphs>
  <Slides>48</Slides>
  <Notes>48</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48</vt:i4>
      </vt:variant>
    </vt:vector>
  </HeadingPairs>
  <TitlesOfParts>
    <vt:vector size="55" baseType="lpstr">
      <vt:lpstr>Noto Sans JP</vt:lpstr>
      <vt:lpstr>Roboto Black</vt:lpstr>
      <vt:lpstr>Meiryo</vt:lpstr>
      <vt:lpstr>Arial</vt:lpstr>
      <vt:lpstr>Calibri</vt:lpstr>
      <vt:lpstr>Roboto</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正路 島津</dc:creator>
  <cp:lastModifiedBy>yuta TSUKAGOSHI</cp:lastModifiedBy>
  <cp:revision>73</cp:revision>
  <cp:lastPrinted>2024-06-13T01:02:09Z</cp:lastPrinted>
  <dcterms:created xsi:type="dcterms:W3CDTF">2023-12-12T08:42:37Z</dcterms:created>
  <dcterms:modified xsi:type="dcterms:W3CDTF">2024-09-18T07:11:30Z</dcterms:modified>
</cp:coreProperties>
</file>